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emf" ContentType="image/x-emf"/>
  <Default Extension="rels" ContentType="application/vnd.openxmlformats-package.relationships+xml"/>
  <Default Extension="xml" ContentType="application/xml"/>
  <Default Extension="fntdata" ContentType="application/x-fontdata"/>
  <Default Extension="vsdx" ContentType="application/vnd.ms-visio.drawing"/>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theme/theme2.xml" ContentType="application/vnd.openxmlformats-officedocument.theme+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60" r:id="rId1"/>
    <p:sldMasterId id="2147483673" r:id="rId2"/>
    <p:sldMasterId id="2147483703" r:id="rId3"/>
  </p:sldMasterIdLst>
  <p:notesMasterIdLst>
    <p:notesMasterId r:id="rId27"/>
  </p:notesMasterIdLst>
  <p:handoutMasterIdLst>
    <p:handoutMasterId r:id="rId28"/>
  </p:handoutMasterIdLst>
  <p:sldIdLst>
    <p:sldId id="335" r:id="rId4"/>
    <p:sldId id="336" r:id="rId5"/>
    <p:sldId id="258" r:id="rId6"/>
    <p:sldId id="461" r:id="rId7"/>
    <p:sldId id="469" r:id="rId8"/>
    <p:sldId id="484" r:id="rId9"/>
    <p:sldId id="259" r:id="rId10"/>
    <p:sldId id="470" r:id="rId11"/>
    <p:sldId id="481" r:id="rId12"/>
    <p:sldId id="471" r:id="rId13"/>
    <p:sldId id="485" r:id="rId14"/>
    <p:sldId id="472" r:id="rId15"/>
    <p:sldId id="479" r:id="rId16"/>
    <p:sldId id="358" r:id="rId17"/>
    <p:sldId id="473" r:id="rId18"/>
    <p:sldId id="480" r:id="rId19"/>
    <p:sldId id="474" r:id="rId20"/>
    <p:sldId id="467" r:id="rId21"/>
    <p:sldId id="476" r:id="rId22"/>
    <p:sldId id="477" r:id="rId23"/>
    <p:sldId id="478" r:id="rId24"/>
    <p:sldId id="482" r:id="rId25"/>
    <p:sldId id="344" r:id="rId26"/>
  </p:sldIdLst>
  <p:sldSz cx="9144000" cy="6858000" type="screen4x3"/>
  <p:notesSz cx="6858000" cy="9144000"/>
  <p:embeddedFontLst>
    <p:embeddedFont>
      <p:font typeface="Calibri Light" panose="020F0302020204030204" pitchFamily="34" charset="0"/>
      <p:regular r:id="rId29"/>
      <p:italic r:id="rId30"/>
    </p:embeddedFont>
    <p:embeddedFont>
      <p:font typeface="黑体" panose="02010600030101010101" charset="-122"/>
      <p:regular r:id="rId31"/>
    </p:embeddedFont>
    <p:embeddedFont>
      <p:font typeface="Calibri" panose="020F0502020204030204" pitchFamily="34" charset="0"/>
      <p:regular r:id="rId32"/>
      <p:bold r:id="rId33"/>
      <p:italic r:id="rId34"/>
      <p:boldItalic r:id="rId35"/>
    </p:embeddedFont>
    <p:embeddedFont>
      <p:font typeface="微软雅黑" panose="020B0503020204020204" pitchFamily="34" charset="-122"/>
      <p:regular r:id="rId36"/>
      <p:bold r:id="rId37"/>
    </p:embeddedFont>
    <p:embeddedFont>
      <p:font typeface="华文彩云" panose="02010800040101010101" pitchFamily="2" charset="-122"/>
      <p:regular r:id="rId38"/>
    </p:embeddedFont>
  </p:embeddedFont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347" userDrawn="1">
          <p15:clr>
            <a:srgbClr val="A4A3A4"/>
          </p15:clr>
        </p15:guide>
        <p15:guide id="2" pos="5375" userDrawn="1">
          <p15:clr>
            <a:srgbClr val="A4A3A4"/>
          </p15:clr>
        </p15:guide>
        <p15:guide id="3" pos="385" userDrawn="1">
          <p15:clr>
            <a:srgbClr val="A4A3A4"/>
          </p15:clr>
        </p15:guide>
        <p15:guide id="4" orient="horz" pos="3997" userDrawn="1">
          <p15:clr>
            <a:srgbClr val="A4A3A4"/>
          </p15:clr>
        </p15:guide>
      </p15:sldGuideLst>
    </p:ext>
    <p:ext uri="{2D200454-40CA-4A62-9FC3-DE9A4176ACB9}">
      <p15:notes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62626"/>
    <a:srgbClr val="E97A71"/>
    <a:srgbClr val="F5F5F5"/>
    <a:srgbClr val="0070C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3B4B98B0-60AC-42C2-AFA5-B58CD77FA1E5}" styleName="浅色样式 1 - 强调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无样式，无网格">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69012ECD-51FC-41F1-AA8D-1B2483CD663E}" styleName="浅色样式 2 - 强调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6E25E649-3F16-4E02-A733-19D2CDBF48F0}" styleName="中度样式 3 - 强调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868" autoAdjust="0"/>
    <p:restoredTop sz="82086" autoAdjust="0"/>
  </p:normalViewPr>
  <p:slideViewPr>
    <p:cSldViewPr snapToGrid="0" showGuides="1">
      <p:cViewPr varScale="1">
        <p:scale>
          <a:sx n="71" d="100"/>
          <a:sy n="71" d="100"/>
        </p:scale>
        <p:origin x="-1670" y="-72"/>
      </p:cViewPr>
      <p:guideLst>
        <p:guide orient="horz" pos="347"/>
        <p:guide orient="horz" pos="3997"/>
        <p:guide pos="5375"/>
        <p:guide pos="385"/>
      </p:guideLst>
    </p:cSldViewPr>
  </p:slideViewPr>
  <p:notesTextViewPr>
    <p:cViewPr>
      <p:scale>
        <a:sx n="100" d="100"/>
        <a:sy n="100" d="100"/>
      </p:scale>
      <p:origin x="0" y="0"/>
    </p:cViewPr>
  </p:notesTextViewPr>
  <p:sorterViewPr>
    <p:cViewPr>
      <p:scale>
        <a:sx n="125" d="100"/>
        <a:sy n="125" d="100"/>
      </p:scale>
      <p:origin x="0" y="-11802"/>
    </p:cViewPr>
  </p:sorterViewPr>
  <p:notesViewPr>
    <p:cSldViewPr snapToGrid="0">
      <p:cViewPr varScale="1">
        <p:scale>
          <a:sx n="57" d="100"/>
          <a:sy n="57" d="100"/>
        </p:scale>
        <p:origin x="2832" y="6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presProps" Target="presProps.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font" Target="fonts/font6.fntdata"/><Relationship Id="rId42" Type="http://schemas.openxmlformats.org/officeDocument/2006/relationships/tableStyles" Target="tableStyle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font" Target="fonts/font5.fntdata"/><Relationship Id="rId38" Type="http://schemas.openxmlformats.org/officeDocument/2006/relationships/font" Target="fonts/font10.fntdata"/><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font" Target="fonts/font1.fntdata"/><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font" Target="fonts/font4.fntdata"/><Relationship Id="rId37" Type="http://schemas.openxmlformats.org/officeDocument/2006/relationships/font" Target="fonts/font9.fntdata"/><Relationship Id="rId40" Type="http://schemas.openxmlformats.org/officeDocument/2006/relationships/viewProps" Target="view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handoutMaster" Target="handoutMasters/handoutMaster1.xml"/><Relationship Id="rId36" Type="http://schemas.openxmlformats.org/officeDocument/2006/relationships/font" Target="fonts/font8.fntdata"/><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font" Target="fonts/font3.fntdata"/><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notesMaster" Target="notesMasters/notesMaster1.xml"/><Relationship Id="rId30" Type="http://schemas.openxmlformats.org/officeDocument/2006/relationships/font" Target="fonts/font2.fntdata"/><Relationship Id="rId35" Type="http://schemas.openxmlformats.org/officeDocument/2006/relationships/font" Target="fonts/font7.fntdata"/></Relationships>
</file>

<file path=ppt/drawings/_rels/vmlDrawing1.v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image" Target="../media/image8.wmf"/><Relationship Id="rId1" Type="http://schemas.openxmlformats.org/officeDocument/2006/relationships/image" Target="../media/image7.wmf"/><Relationship Id="rId5" Type="http://schemas.openxmlformats.org/officeDocument/2006/relationships/image" Target="../media/image11.wmf"/><Relationship Id="rId4" Type="http://schemas.openxmlformats.org/officeDocument/2006/relationships/image" Target="../media/image10.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15.wmf"/><Relationship Id="rId2" Type="http://schemas.openxmlformats.org/officeDocument/2006/relationships/image" Target="../media/image14.wmf"/><Relationship Id="rId1" Type="http://schemas.openxmlformats.org/officeDocument/2006/relationships/image" Target="../media/image13.w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19.wmf"/><Relationship Id="rId2" Type="http://schemas.openxmlformats.org/officeDocument/2006/relationships/image" Target="../media/image18.wmf"/><Relationship Id="rId1" Type="http://schemas.openxmlformats.org/officeDocument/2006/relationships/image" Target="../media/image17.wmf"/><Relationship Id="rId6" Type="http://schemas.openxmlformats.org/officeDocument/2006/relationships/image" Target="../media/image22.wmf"/><Relationship Id="rId5" Type="http://schemas.openxmlformats.org/officeDocument/2006/relationships/image" Target="../media/image21.wmf"/><Relationship Id="rId4" Type="http://schemas.openxmlformats.org/officeDocument/2006/relationships/image" Target="../media/image20.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23.emf"/></Relationships>
</file>

<file path=ppt/drawings/_rels/vmlDrawing5.vml.rels><?xml version="1.0" encoding="UTF-8" standalone="yes"?>
<Relationships xmlns="http://schemas.openxmlformats.org/package/2006/relationships"><Relationship Id="rId2" Type="http://schemas.openxmlformats.org/officeDocument/2006/relationships/image" Target="../media/image26.wmf"/><Relationship Id="rId1" Type="http://schemas.openxmlformats.org/officeDocument/2006/relationships/image" Target="../media/image25.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27.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31.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9317"/>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5010" y="0"/>
            <a:ext cx="2971800" cy="459317"/>
          </a:xfrm>
          <a:prstGeom prst="rect">
            <a:avLst/>
          </a:prstGeom>
        </p:spPr>
        <p:txBody>
          <a:bodyPr vert="horz" lIns="91440" tIns="45720" rIns="91440" bIns="45720" rtlCol="0"/>
          <a:lstStyle>
            <a:lvl1pPr algn="r">
              <a:defRPr sz="1200"/>
            </a:lvl1pPr>
          </a:lstStyle>
          <a:p>
            <a:fld id="{53B23B79-5AB3-4E92-AC89-9664E12D87D9}" type="datetimeFigureOut">
              <a:rPr lang="zh-CN" altLang="en-US" smtClean="0"/>
              <a:pPr/>
              <a:t>2018/10/18</a:t>
            </a:fld>
            <a:endParaRPr lang="zh-CN" altLang="en-US"/>
          </a:p>
        </p:txBody>
      </p:sp>
      <p:sp>
        <p:nvSpPr>
          <p:cNvPr id="4" name="页脚占位符 3"/>
          <p:cNvSpPr>
            <a:spLocks noGrp="1"/>
          </p:cNvSpPr>
          <p:nvPr>
            <p:ph type="ftr" sz="quarter" idx="2"/>
          </p:nvPr>
        </p:nvSpPr>
        <p:spPr>
          <a:xfrm>
            <a:off x="0" y="8684685"/>
            <a:ext cx="2971800" cy="459316"/>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5010" y="8684685"/>
            <a:ext cx="2971800" cy="459316"/>
          </a:xfrm>
          <a:prstGeom prst="rect">
            <a:avLst/>
          </a:prstGeom>
        </p:spPr>
        <p:txBody>
          <a:bodyPr vert="horz" lIns="91440" tIns="45720" rIns="91440" bIns="45720" rtlCol="0" anchor="b"/>
          <a:lstStyle>
            <a:lvl1pPr algn="r">
              <a:defRPr sz="1200"/>
            </a:lvl1pPr>
          </a:lstStyle>
          <a:p>
            <a:fld id="{4279058C-5AF2-4DA8-8BAA-7C5340747148}" type="slidenum">
              <a:rPr lang="zh-CN" altLang="en-US" smtClean="0"/>
              <a:pPr/>
              <a:t>‹#›</a:t>
            </a:fld>
            <a:endParaRPr lang="zh-CN" altLang="en-US"/>
          </a:p>
        </p:txBody>
      </p:sp>
    </p:spTree>
    <p:extLst>
      <p:ext uri="{BB962C8B-B14F-4D97-AF65-F5344CB8AC3E}">
        <p14:creationId xmlns:p14="http://schemas.microsoft.com/office/powerpoint/2010/main" val="20603112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1"/>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1"/>
            <a:ext cx="2971800" cy="458788"/>
          </a:xfrm>
          <a:prstGeom prst="rect">
            <a:avLst/>
          </a:prstGeom>
        </p:spPr>
        <p:txBody>
          <a:bodyPr vert="horz" lIns="91440" tIns="45720" rIns="91440" bIns="45720" rtlCol="0"/>
          <a:lstStyle>
            <a:lvl1pPr algn="r">
              <a:defRPr sz="1200"/>
            </a:lvl1pPr>
          </a:lstStyle>
          <a:p>
            <a:fld id="{C8AD77B4-E4B4-4D3C-A9C5-EB900FF3B15E}" type="datetimeFigureOut">
              <a:rPr lang="zh-CN" altLang="en-US" smtClean="0"/>
              <a:pPr/>
              <a:t>2018/10/18</a:t>
            </a:fld>
            <a:endParaRPr lang="zh-CN" altLang="en-US"/>
          </a:p>
        </p:txBody>
      </p:sp>
      <p:sp>
        <p:nvSpPr>
          <p:cNvPr id="4" name="幻灯片图像占位符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49"/>
            <a:ext cx="5486400" cy="3600451"/>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3AD5EBB-275F-4C24-B082-C5EEF143550F}" type="slidenum">
              <a:rPr lang="zh-CN" altLang="en-US" smtClean="0"/>
              <a:pPr/>
              <a:t>‹#›</a:t>
            </a:fld>
            <a:endParaRPr lang="zh-CN" altLang="en-US"/>
          </a:p>
        </p:txBody>
      </p:sp>
    </p:spTree>
    <p:extLst>
      <p:ext uri="{BB962C8B-B14F-4D97-AF65-F5344CB8AC3E}">
        <p14:creationId xmlns:p14="http://schemas.microsoft.com/office/powerpoint/2010/main" val="54449070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algn="ctr">
              <a:lnSpc>
                <a:spcPct val="125000"/>
              </a:lnSpc>
              <a:spcBef>
                <a:spcPct val="0"/>
              </a:spcBef>
              <a:buNone/>
            </a:pPr>
            <a:r>
              <a:rPr lang="zh-CN" altLang="en-US" dirty="0" smtClean="0"/>
              <a:t>大家好，我来自石家庄铁道大学，我的报告题目是：空气弹簧建模分析与垂向特性研究。</a:t>
            </a:r>
            <a:endParaRPr lang="zh-CN" altLang="en-US" dirty="0"/>
          </a:p>
        </p:txBody>
      </p:sp>
      <p:sp>
        <p:nvSpPr>
          <p:cNvPr id="4" name="灯片编号占位符 3"/>
          <p:cNvSpPr>
            <a:spLocks noGrp="1"/>
          </p:cNvSpPr>
          <p:nvPr>
            <p:ph type="sldNum" sz="quarter" idx="10"/>
          </p:nvPr>
        </p:nvSpPr>
        <p:spPr/>
        <p:txBody>
          <a:bodyPr/>
          <a:lstStyle/>
          <a:p>
            <a:fld id="{73AD5EBB-275F-4C24-B082-C5EEF143550F}" type="slidenum">
              <a:rPr lang="zh-CN" altLang="en-US" smtClean="0"/>
              <a:pPr/>
              <a:t>1</a:t>
            </a:fld>
            <a:endParaRPr lang="zh-CN" altLang="en-US"/>
          </a:p>
        </p:txBody>
      </p:sp>
    </p:spTree>
    <p:extLst>
      <p:ext uri="{BB962C8B-B14F-4D97-AF65-F5344CB8AC3E}">
        <p14:creationId xmlns:p14="http://schemas.microsoft.com/office/powerpoint/2010/main" val="353084181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气体在节流孔中的流动可以简化为</a:t>
            </a:r>
            <a:r>
              <a:rPr lang="en-US" altLang="zh-CN" dirty="0" smtClean="0"/>
              <a:t>2-9</a:t>
            </a:r>
            <a:r>
              <a:rPr lang="zh-CN" altLang="en-US" dirty="0" smtClean="0"/>
              <a:t>，对它积分，得到</a:t>
            </a:r>
            <a:r>
              <a:rPr lang="en-US" altLang="zh-CN" dirty="0" smtClean="0"/>
              <a:t>2-10 </a:t>
            </a:r>
            <a:r>
              <a:rPr lang="zh-CN" altLang="en-US" dirty="0" smtClean="0"/>
              <a:t>式中</a:t>
            </a:r>
            <a:r>
              <a:rPr lang="en-US" altLang="zh-CN" dirty="0" smtClean="0"/>
              <a:t>min</a:t>
            </a:r>
            <a:r>
              <a:rPr lang="zh-CN" altLang="en-US" dirty="0" smtClean="0"/>
              <a:t>和</a:t>
            </a:r>
            <a:r>
              <a:rPr lang="en-US" altLang="zh-CN" dirty="0" smtClean="0"/>
              <a:t>max</a:t>
            </a:r>
            <a:r>
              <a:rPr lang="zh-CN" altLang="en-US" dirty="0" smtClean="0"/>
              <a:t>分别表示节流孔两端压力较小和压力较大的横截面。最终得到的节流孔流量方程如式</a:t>
            </a:r>
            <a:r>
              <a:rPr lang="en-US" altLang="zh-CN" dirty="0" smtClean="0"/>
              <a:t>2-11</a:t>
            </a:r>
            <a:r>
              <a:rPr lang="zh-CN" altLang="en-US" dirty="0" smtClean="0"/>
              <a:t>，通过该方程可以计算出内部气体质量变化。</a:t>
            </a:r>
            <a:r>
              <a:rPr lang="en-US" altLang="zh-CN" dirty="0" smtClean="0"/>
              <a:t>R</a:t>
            </a:r>
            <a:r>
              <a:rPr lang="zh-CN" altLang="en-US" dirty="0" smtClean="0"/>
              <a:t>为通用空气常数，</a:t>
            </a:r>
            <a:r>
              <a:rPr lang="en-US" altLang="zh-CN" dirty="0" smtClean="0"/>
              <a:t>n</a:t>
            </a:r>
            <a:r>
              <a:rPr lang="zh-CN" altLang="en-US" dirty="0" smtClean="0"/>
              <a:t>为多变指数。最终能够得到节流孔流量方程（式</a:t>
            </a:r>
            <a:r>
              <a:rPr lang="en-US" altLang="zh-CN" dirty="0" smtClean="0"/>
              <a:t>2-11</a:t>
            </a:r>
            <a:r>
              <a:rPr lang="zh-CN" altLang="en-US" dirty="0" smtClean="0"/>
              <a:t>）</a:t>
            </a:r>
            <a:r>
              <a:rPr lang="en-US" altLang="zh-CN" dirty="0" smtClean="0"/>
              <a:t>.</a:t>
            </a:r>
            <a:endParaRPr lang="zh-CN" altLang="en-US" dirty="0"/>
          </a:p>
        </p:txBody>
      </p:sp>
      <p:sp>
        <p:nvSpPr>
          <p:cNvPr id="4" name="灯片编号占位符 3"/>
          <p:cNvSpPr>
            <a:spLocks noGrp="1"/>
          </p:cNvSpPr>
          <p:nvPr>
            <p:ph type="sldNum" sz="quarter" idx="10"/>
          </p:nvPr>
        </p:nvSpPr>
        <p:spPr/>
        <p:txBody>
          <a:bodyPr/>
          <a:lstStyle/>
          <a:p>
            <a:fld id="{73AD5EBB-275F-4C24-B082-C5EEF143550F}" type="slidenum">
              <a:rPr lang="zh-CN" altLang="en-US" smtClean="0"/>
              <a:pPr/>
              <a:t>10</a:t>
            </a:fld>
            <a:endParaRPr lang="zh-CN" altLang="en-US"/>
          </a:p>
        </p:txBody>
      </p:sp>
    </p:spTree>
    <p:extLst>
      <p:ext uri="{BB962C8B-B14F-4D97-AF65-F5344CB8AC3E}">
        <p14:creationId xmlns:p14="http://schemas.microsoft.com/office/powerpoint/2010/main" val="209922822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气体在节流孔中的流动可以简化为</a:t>
            </a:r>
            <a:r>
              <a:rPr lang="en-US" altLang="zh-CN" dirty="0" smtClean="0"/>
              <a:t>2-9</a:t>
            </a:r>
            <a:r>
              <a:rPr lang="zh-CN" altLang="en-US" dirty="0" smtClean="0"/>
              <a:t>，对它积分，得到</a:t>
            </a:r>
            <a:r>
              <a:rPr lang="en-US" altLang="zh-CN" dirty="0" smtClean="0"/>
              <a:t>2-10 </a:t>
            </a:r>
            <a:r>
              <a:rPr lang="zh-CN" altLang="en-US" dirty="0" smtClean="0"/>
              <a:t>式中</a:t>
            </a:r>
            <a:r>
              <a:rPr lang="en-US" altLang="zh-CN" dirty="0" smtClean="0"/>
              <a:t>min</a:t>
            </a:r>
            <a:r>
              <a:rPr lang="zh-CN" altLang="en-US" dirty="0" smtClean="0"/>
              <a:t>和</a:t>
            </a:r>
            <a:r>
              <a:rPr lang="en-US" altLang="zh-CN" dirty="0" smtClean="0"/>
              <a:t>max</a:t>
            </a:r>
            <a:r>
              <a:rPr lang="zh-CN" altLang="en-US" dirty="0" smtClean="0"/>
              <a:t>分别表示节流孔两端压力较小和压力较大的横截面。最终得到的节流孔流量方程如式</a:t>
            </a:r>
            <a:r>
              <a:rPr lang="en-US" altLang="zh-CN" dirty="0" smtClean="0"/>
              <a:t>2-11</a:t>
            </a:r>
            <a:r>
              <a:rPr lang="zh-CN" altLang="en-US" dirty="0" smtClean="0"/>
              <a:t>，通过该方程可以计算出内部气体质量变化。</a:t>
            </a:r>
            <a:r>
              <a:rPr lang="en-US" altLang="zh-CN" dirty="0" smtClean="0"/>
              <a:t>R</a:t>
            </a:r>
            <a:r>
              <a:rPr lang="zh-CN" altLang="en-US" dirty="0" smtClean="0"/>
              <a:t>为通用空气常数，</a:t>
            </a:r>
            <a:r>
              <a:rPr lang="en-US" altLang="zh-CN" dirty="0" smtClean="0"/>
              <a:t>n</a:t>
            </a:r>
            <a:r>
              <a:rPr lang="zh-CN" altLang="en-US" dirty="0" smtClean="0"/>
              <a:t>为多变指数。最终能够得到节流孔流量方程（式</a:t>
            </a:r>
            <a:r>
              <a:rPr lang="en-US" altLang="zh-CN" dirty="0" smtClean="0"/>
              <a:t>2-11</a:t>
            </a:r>
            <a:r>
              <a:rPr lang="zh-CN" altLang="en-US" dirty="0" smtClean="0"/>
              <a:t>）</a:t>
            </a:r>
            <a:r>
              <a:rPr lang="en-US" altLang="zh-CN" dirty="0" smtClean="0"/>
              <a:t>.</a:t>
            </a:r>
            <a:endParaRPr lang="zh-CN" altLang="en-US" dirty="0"/>
          </a:p>
        </p:txBody>
      </p:sp>
      <p:sp>
        <p:nvSpPr>
          <p:cNvPr id="4" name="灯片编号占位符 3"/>
          <p:cNvSpPr>
            <a:spLocks noGrp="1"/>
          </p:cNvSpPr>
          <p:nvPr>
            <p:ph type="sldNum" sz="quarter" idx="10"/>
          </p:nvPr>
        </p:nvSpPr>
        <p:spPr/>
        <p:txBody>
          <a:bodyPr/>
          <a:lstStyle/>
          <a:p>
            <a:fld id="{73AD5EBB-275F-4C24-B082-C5EEF143550F}" type="slidenum">
              <a:rPr lang="zh-CN" altLang="en-US" smtClean="0"/>
              <a:pPr/>
              <a:t>11</a:t>
            </a:fld>
            <a:endParaRPr lang="zh-CN" altLang="en-US"/>
          </a:p>
        </p:txBody>
      </p:sp>
    </p:spTree>
    <p:extLst>
      <p:ext uri="{BB962C8B-B14F-4D97-AF65-F5344CB8AC3E}">
        <p14:creationId xmlns:p14="http://schemas.microsoft.com/office/powerpoint/2010/main" val="209922822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通过垂向静刚度与动刚度试验对空气弹簧非线性垂向气动模型进行验证。</a:t>
            </a:r>
            <a:endParaRPr lang="zh-CN" altLang="en-US" dirty="0"/>
          </a:p>
        </p:txBody>
      </p:sp>
      <p:sp>
        <p:nvSpPr>
          <p:cNvPr id="4" name="灯片编号占位符 3"/>
          <p:cNvSpPr>
            <a:spLocks noGrp="1"/>
          </p:cNvSpPr>
          <p:nvPr>
            <p:ph type="sldNum" sz="quarter" idx="10"/>
          </p:nvPr>
        </p:nvSpPr>
        <p:spPr/>
        <p:txBody>
          <a:bodyPr/>
          <a:lstStyle/>
          <a:p>
            <a:fld id="{73AD5EBB-275F-4C24-B082-C5EEF143550F}" type="slidenum">
              <a:rPr lang="zh-CN" altLang="en-US" smtClean="0"/>
              <a:pPr/>
              <a:t>12</a:t>
            </a:fld>
            <a:endParaRPr lang="zh-CN" altLang="en-US"/>
          </a:p>
        </p:txBody>
      </p:sp>
    </p:spTree>
    <p:extLst>
      <p:ext uri="{BB962C8B-B14F-4D97-AF65-F5344CB8AC3E}">
        <p14:creationId xmlns:p14="http://schemas.microsoft.com/office/powerpoint/2010/main" val="209922822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3AD5EBB-275F-4C24-B082-C5EEF143550F}" type="slidenum">
              <a:rPr lang="zh-CN" altLang="en-US" smtClean="0"/>
              <a:pPr/>
              <a:t>13</a:t>
            </a:fld>
            <a:endParaRPr lang="zh-CN" altLang="en-US"/>
          </a:p>
        </p:txBody>
      </p:sp>
    </p:spTree>
    <p:extLst>
      <p:ext uri="{BB962C8B-B14F-4D97-AF65-F5344CB8AC3E}">
        <p14:creationId xmlns:p14="http://schemas.microsoft.com/office/powerpoint/2010/main" val="209922822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3AD5EBB-275F-4C24-B082-C5EEF143550F}" type="slidenum">
              <a:rPr lang="zh-CN" altLang="en-US" smtClean="0"/>
              <a:pPr/>
              <a:t>14</a:t>
            </a:fld>
            <a:endParaRPr lang="zh-CN" altLang="en-US"/>
          </a:p>
        </p:txBody>
      </p:sp>
    </p:spTree>
    <p:extLst>
      <p:ext uri="{BB962C8B-B14F-4D97-AF65-F5344CB8AC3E}">
        <p14:creationId xmlns:p14="http://schemas.microsoft.com/office/powerpoint/2010/main" val="287641837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CN" altLang="zh-CN" sz="1200" kern="1200" dirty="0" smtClean="0">
                <a:solidFill>
                  <a:schemeClr val="tx1"/>
                </a:solidFill>
                <a:effectLst/>
                <a:latin typeface="+mn-lt"/>
                <a:ea typeface="+mn-ea"/>
                <a:cs typeface="+mn-cs"/>
              </a:rPr>
              <a:t>在仿真试验中，将空气弹簧</a:t>
            </a:r>
            <a:r>
              <a:rPr lang="zh-CN" altLang="en-US" sz="1200" kern="1200" dirty="0" smtClean="0">
                <a:solidFill>
                  <a:schemeClr val="tx1"/>
                </a:solidFill>
                <a:effectLst/>
                <a:latin typeface="+mn-lt"/>
                <a:ea typeface="+mn-ea"/>
                <a:cs typeface="+mn-cs"/>
              </a:rPr>
              <a:t>非线性</a:t>
            </a:r>
            <a:r>
              <a:rPr lang="zh-CN" altLang="zh-CN" sz="1200" kern="1200" dirty="0" smtClean="0">
                <a:solidFill>
                  <a:schemeClr val="tx1"/>
                </a:solidFill>
                <a:effectLst/>
                <a:latin typeface="+mn-lt"/>
                <a:ea typeface="+mn-ea"/>
                <a:cs typeface="+mn-cs"/>
              </a:rPr>
              <a:t>模型的上盖板固定住，并对空气弹簧气囊冲入</a:t>
            </a:r>
            <a:r>
              <a:rPr lang="en-US" altLang="zh-CN" sz="1200" kern="1200" dirty="0" smtClean="0">
                <a:solidFill>
                  <a:schemeClr val="tx1"/>
                </a:solidFill>
                <a:effectLst/>
                <a:latin typeface="+mn-lt"/>
                <a:ea typeface="+mn-ea"/>
                <a:cs typeface="+mn-cs"/>
              </a:rPr>
              <a:t>430Kpa</a:t>
            </a:r>
            <a:r>
              <a:rPr lang="zh-CN" altLang="zh-CN" sz="1200" kern="1200" dirty="0" smtClean="0">
                <a:solidFill>
                  <a:schemeClr val="tx1"/>
                </a:solidFill>
                <a:effectLst/>
                <a:latin typeface="+mn-lt"/>
                <a:ea typeface="+mn-ea"/>
                <a:cs typeface="+mn-cs"/>
              </a:rPr>
              <a:t>和</a:t>
            </a:r>
            <a:r>
              <a:rPr lang="en-US" altLang="zh-CN" sz="1200" kern="1200" dirty="0" smtClean="0">
                <a:solidFill>
                  <a:schemeClr val="tx1"/>
                </a:solidFill>
                <a:effectLst/>
                <a:latin typeface="+mn-lt"/>
                <a:ea typeface="+mn-ea"/>
                <a:cs typeface="+mn-cs"/>
              </a:rPr>
              <a:t>570Kpa</a:t>
            </a:r>
            <a:r>
              <a:rPr lang="zh-CN" altLang="zh-CN" sz="1200" kern="1200" dirty="0" smtClean="0">
                <a:solidFill>
                  <a:schemeClr val="tx1"/>
                </a:solidFill>
                <a:effectLst/>
                <a:latin typeface="+mn-lt"/>
                <a:ea typeface="+mn-ea"/>
                <a:cs typeface="+mn-cs"/>
              </a:rPr>
              <a:t>的压强，对其下盖板施加一个频率为</a:t>
            </a:r>
            <a:r>
              <a:rPr lang="en-US" altLang="zh-CN" sz="1200" kern="1200" dirty="0" smtClean="0">
                <a:solidFill>
                  <a:schemeClr val="tx1"/>
                </a:solidFill>
                <a:effectLst/>
                <a:latin typeface="+mn-lt"/>
                <a:ea typeface="+mn-ea"/>
                <a:cs typeface="+mn-cs"/>
              </a:rPr>
              <a:t>1HZ</a:t>
            </a:r>
            <a:r>
              <a:rPr lang="zh-CN" altLang="zh-CN" sz="1200" kern="1200" dirty="0" smtClean="0">
                <a:solidFill>
                  <a:schemeClr val="tx1"/>
                </a:solidFill>
                <a:effectLst/>
                <a:latin typeface="+mn-lt"/>
                <a:ea typeface="+mn-ea"/>
                <a:cs typeface="+mn-cs"/>
              </a:rPr>
              <a:t>，振幅为</a:t>
            </a:r>
            <a:r>
              <a:rPr lang="en-US" altLang="zh-CN" sz="1200" kern="1200" dirty="0" smtClean="0">
                <a:solidFill>
                  <a:schemeClr val="tx1"/>
                </a:solidFill>
                <a:effectLst/>
                <a:latin typeface="+mn-lt"/>
                <a:ea typeface="+mn-ea"/>
                <a:cs typeface="+mn-cs"/>
              </a:rPr>
              <a:t>10mm</a:t>
            </a:r>
            <a:r>
              <a:rPr lang="zh-CN" altLang="zh-CN" sz="1200" kern="1200" dirty="0" smtClean="0">
                <a:solidFill>
                  <a:schemeClr val="tx1"/>
                </a:solidFill>
                <a:effectLst/>
                <a:latin typeface="+mn-lt"/>
                <a:ea typeface="+mn-ea"/>
                <a:cs typeface="+mn-cs"/>
              </a:rPr>
              <a:t>的正弦激励，测定两种模型的支反力</a:t>
            </a:r>
            <a:r>
              <a:rPr lang="en-US" altLang="zh-CN" sz="1200" kern="1200" dirty="0" smtClean="0">
                <a:solidFill>
                  <a:schemeClr val="tx1"/>
                </a:solidFill>
                <a:effectLst/>
                <a:latin typeface="+mn-lt"/>
                <a:ea typeface="+mn-ea"/>
                <a:cs typeface="+mn-cs"/>
              </a:rPr>
              <a:t>F</a:t>
            </a:r>
            <a:r>
              <a:rPr lang="zh-CN" altLang="zh-CN" sz="1200" kern="1200" dirty="0" smtClean="0">
                <a:solidFill>
                  <a:schemeClr val="tx1"/>
                </a:solidFill>
                <a:effectLst/>
                <a:latin typeface="+mn-lt"/>
                <a:ea typeface="+mn-ea"/>
                <a:cs typeface="+mn-cs"/>
              </a:rPr>
              <a:t>，并计算动态刚度。</a:t>
            </a:r>
            <a:endParaRPr lang="zh-CN" altLang="en-US" dirty="0"/>
          </a:p>
        </p:txBody>
      </p:sp>
      <p:sp>
        <p:nvSpPr>
          <p:cNvPr id="4" name="灯片编号占位符 3"/>
          <p:cNvSpPr>
            <a:spLocks noGrp="1"/>
          </p:cNvSpPr>
          <p:nvPr>
            <p:ph type="sldNum" sz="quarter" idx="10"/>
          </p:nvPr>
        </p:nvSpPr>
        <p:spPr/>
        <p:txBody>
          <a:bodyPr/>
          <a:lstStyle/>
          <a:p>
            <a:fld id="{73AD5EBB-275F-4C24-B082-C5EEF143550F}" type="slidenum">
              <a:rPr lang="zh-CN" altLang="en-US" smtClean="0"/>
              <a:pPr/>
              <a:t>15</a:t>
            </a:fld>
            <a:endParaRPr lang="zh-CN" altLang="en-US"/>
          </a:p>
        </p:txBody>
      </p:sp>
    </p:spTree>
    <p:extLst>
      <p:ext uri="{BB962C8B-B14F-4D97-AF65-F5344CB8AC3E}">
        <p14:creationId xmlns:p14="http://schemas.microsoft.com/office/powerpoint/2010/main" val="209922822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zh-CN" sz="1200" kern="1200" dirty="0" smtClean="0">
                <a:solidFill>
                  <a:schemeClr val="tx1"/>
                </a:solidFill>
                <a:effectLst/>
                <a:latin typeface="+mn-lt"/>
                <a:ea typeface="+mn-ea"/>
                <a:cs typeface="+mn-cs"/>
              </a:rPr>
              <a:t>由图可知，</a:t>
            </a:r>
            <a:r>
              <a:rPr lang="zh-CN" altLang="en-US" dirty="0" smtClean="0"/>
              <a:t>非线性模型刚度始终小于传统模型刚度，</a:t>
            </a:r>
            <a:endParaRPr lang="zh-CN" altLang="zh-CN" sz="1200" kern="1200" dirty="0" smtClean="0">
              <a:solidFill>
                <a:schemeClr val="tx1"/>
              </a:solidFill>
              <a:effectLst/>
              <a:latin typeface="+mn-lt"/>
              <a:ea typeface="+mn-ea"/>
              <a:cs typeface="+mn-cs"/>
            </a:endParaRPr>
          </a:p>
          <a:p>
            <a:endParaRPr lang="zh-CN" altLang="en-US" dirty="0"/>
          </a:p>
        </p:txBody>
      </p:sp>
      <p:sp>
        <p:nvSpPr>
          <p:cNvPr id="4" name="灯片编号占位符 3"/>
          <p:cNvSpPr>
            <a:spLocks noGrp="1"/>
          </p:cNvSpPr>
          <p:nvPr>
            <p:ph type="sldNum" sz="quarter" idx="10"/>
          </p:nvPr>
        </p:nvSpPr>
        <p:spPr/>
        <p:txBody>
          <a:bodyPr/>
          <a:lstStyle/>
          <a:p>
            <a:fld id="{73AD5EBB-275F-4C24-B082-C5EEF143550F}" type="slidenum">
              <a:rPr lang="zh-CN" altLang="en-US" smtClean="0"/>
              <a:pPr/>
              <a:t>16</a:t>
            </a:fld>
            <a:endParaRPr lang="zh-CN" altLang="en-US"/>
          </a:p>
        </p:txBody>
      </p:sp>
    </p:spTree>
    <p:extLst>
      <p:ext uri="{BB962C8B-B14F-4D97-AF65-F5344CB8AC3E}">
        <p14:creationId xmlns:p14="http://schemas.microsoft.com/office/powerpoint/2010/main" val="209922822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CN" altLang="zh-CN" sz="1200" kern="1200" dirty="0" smtClean="0">
                <a:solidFill>
                  <a:schemeClr val="tx1"/>
                </a:solidFill>
                <a:effectLst/>
                <a:latin typeface="+mn-lt"/>
                <a:ea typeface="+mn-ea"/>
                <a:cs typeface="+mn-cs"/>
              </a:rPr>
              <a:t>为了进一步确定线性模型与</a:t>
            </a:r>
            <a:r>
              <a:rPr lang="zh-CN" altLang="en-US" sz="1200" kern="1200" dirty="0" smtClean="0">
                <a:solidFill>
                  <a:schemeClr val="tx1"/>
                </a:solidFill>
                <a:effectLst/>
                <a:latin typeface="+mn-lt"/>
                <a:ea typeface="+mn-ea"/>
                <a:cs typeface="+mn-cs"/>
              </a:rPr>
              <a:t>非线性</a:t>
            </a:r>
            <a:r>
              <a:rPr lang="zh-CN" altLang="zh-CN" sz="1200" kern="1200" dirty="0" smtClean="0">
                <a:solidFill>
                  <a:schemeClr val="tx1"/>
                </a:solidFill>
                <a:effectLst/>
                <a:latin typeface="+mn-lt"/>
                <a:ea typeface="+mn-ea"/>
                <a:cs typeface="+mn-cs"/>
              </a:rPr>
              <a:t>气动力学模型的差异，在同等压强和载荷工况下，保持其他参数不变，仅仅改变两气室的体积比，得出刚度与体积比的曲线图如下图所示。</a:t>
            </a:r>
          </a:p>
        </p:txBody>
      </p:sp>
      <p:sp>
        <p:nvSpPr>
          <p:cNvPr id="4" name="灯片编号占位符 3"/>
          <p:cNvSpPr>
            <a:spLocks noGrp="1"/>
          </p:cNvSpPr>
          <p:nvPr>
            <p:ph type="sldNum" sz="quarter" idx="10"/>
          </p:nvPr>
        </p:nvSpPr>
        <p:spPr/>
        <p:txBody>
          <a:bodyPr/>
          <a:lstStyle/>
          <a:p>
            <a:fld id="{73AD5EBB-275F-4C24-B082-C5EEF143550F}" type="slidenum">
              <a:rPr lang="zh-CN" altLang="en-US" smtClean="0"/>
              <a:pPr/>
              <a:t>17</a:t>
            </a:fld>
            <a:endParaRPr lang="zh-CN" altLang="en-US"/>
          </a:p>
        </p:txBody>
      </p:sp>
    </p:spTree>
    <p:extLst>
      <p:ext uri="{BB962C8B-B14F-4D97-AF65-F5344CB8AC3E}">
        <p14:creationId xmlns:p14="http://schemas.microsoft.com/office/powerpoint/2010/main" val="209922822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3AD5EBB-275F-4C24-B082-C5EEF143550F}" type="slidenum">
              <a:rPr lang="zh-CN" altLang="en-US" smtClean="0"/>
              <a:pPr/>
              <a:t>18</a:t>
            </a:fld>
            <a:endParaRPr lang="zh-CN" altLang="en-US"/>
          </a:p>
        </p:txBody>
      </p:sp>
    </p:spTree>
    <p:extLst>
      <p:ext uri="{BB962C8B-B14F-4D97-AF65-F5344CB8AC3E}">
        <p14:creationId xmlns:p14="http://schemas.microsoft.com/office/powerpoint/2010/main" val="287641837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CN" altLang="zh-CN" sz="1200" kern="1200" dirty="0" smtClean="0">
                <a:solidFill>
                  <a:schemeClr val="tx1"/>
                </a:solidFill>
                <a:effectLst/>
                <a:latin typeface="+mn-lt"/>
                <a:ea typeface="+mn-ea"/>
                <a:cs typeface="+mn-cs"/>
              </a:rPr>
              <a:t>本文按照试验工况下对空气弹簧</a:t>
            </a:r>
            <a:r>
              <a:rPr lang="zh-CN" altLang="en-US" sz="1200" kern="1200" dirty="0" smtClean="0">
                <a:solidFill>
                  <a:schemeClr val="tx1"/>
                </a:solidFill>
                <a:effectLst/>
                <a:latin typeface="+mn-lt"/>
                <a:ea typeface="+mn-ea"/>
                <a:cs typeface="+mn-cs"/>
              </a:rPr>
              <a:t>非线性</a:t>
            </a:r>
            <a:r>
              <a:rPr lang="zh-CN" altLang="zh-CN" sz="1200" kern="1200" dirty="0" smtClean="0">
                <a:solidFill>
                  <a:schemeClr val="tx1"/>
                </a:solidFill>
                <a:effectLst/>
                <a:latin typeface="+mn-lt"/>
                <a:ea typeface="+mn-ea"/>
                <a:cs typeface="+mn-cs"/>
              </a:rPr>
              <a:t>模型进行同等状态下分析，得出</a:t>
            </a:r>
            <a:r>
              <a:rPr lang="zh-CN" altLang="en-US" sz="1200" kern="1200" dirty="0" smtClean="0">
                <a:solidFill>
                  <a:schemeClr val="tx1"/>
                </a:solidFill>
                <a:effectLst/>
                <a:latin typeface="+mn-lt"/>
                <a:ea typeface="+mn-ea"/>
                <a:cs typeface="+mn-cs"/>
              </a:rPr>
              <a:t>载荷位移曲线。</a:t>
            </a:r>
            <a:endParaRPr lang="zh-CN" altLang="en-US" dirty="0"/>
          </a:p>
        </p:txBody>
      </p:sp>
      <p:sp>
        <p:nvSpPr>
          <p:cNvPr id="4" name="灯片编号占位符 3"/>
          <p:cNvSpPr>
            <a:spLocks noGrp="1"/>
          </p:cNvSpPr>
          <p:nvPr>
            <p:ph type="sldNum" sz="quarter" idx="10"/>
          </p:nvPr>
        </p:nvSpPr>
        <p:spPr/>
        <p:txBody>
          <a:bodyPr/>
          <a:lstStyle/>
          <a:p>
            <a:fld id="{73AD5EBB-275F-4C24-B082-C5EEF143550F}" type="slidenum">
              <a:rPr lang="zh-CN" altLang="en-US" smtClean="0">
                <a:solidFill>
                  <a:prstClr val="black"/>
                </a:solidFill>
              </a:rPr>
              <a:pPr/>
              <a:t>19</a:t>
            </a:fld>
            <a:endParaRPr lang="zh-CN" altLang="en-US">
              <a:solidFill>
                <a:prstClr val="black"/>
              </a:solidFill>
            </a:endParaRPr>
          </a:p>
        </p:txBody>
      </p:sp>
    </p:spTree>
    <p:extLst>
      <p:ext uri="{BB962C8B-B14F-4D97-AF65-F5344CB8AC3E}">
        <p14:creationId xmlns:p14="http://schemas.microsoft.com/office/powerpoint/2010/main" val="209922822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在接下来里，我将主要介绍以下内容，首先介绍空气弹簧传统模型与非线性模型的区别与研究现状；在第二部分中重点介绍本文的非线性模型的建模方法及特点，这一部分是本文的核心；在第三部分介绍空气弹簧传统模型和非线性模型仿真结果的对比；第四部分介绍基于试验数据对非线性模型的准确性进行验证。</a:t>
            </a:r>
            <a:endParaRPr lang="zh-CN" altLang="en-US" dirty="0"/>
          </a:p>
        </p:txBody>
      </p:sp>
      <p:sp>
        <p:nvSpPr>
          <p:cNvPr id="4" name="灯片编号占位符 3"/>
          <p:cNvSpPr>
            <a:spLocks noGrp="1"/>
          </p:cNvSpPr>
          <p:nvPr>
            <p:ph type="sldNum" sz="quarter" idx="10"/>
          </p:nvPr>
        </p:nvSpPr>
        <p:spPr/>
        <p:txBody>
          <a:bodyPr/>
          <a:lstStyle/>
          <a:p>
            <a:fld id="{73AD5EBB-275F-4C24-B082-C5EEF143550F}" type="slidenum">
              <a:rPr lang="zh-CN" altLang="en-US" smtClean="0"/>
              <a:pPr/>
              <a:t>2</a:t>
            </a:fld>
            <a:endParaRPr lang="zh-CN" altLang="en-US"/>
          </a:p>
        </p:txBody>
      </p:sp>
    </p:spTree>
    <p:extLst>
      <p:ext uri="{BB962C8B-B14F-4D97-AF65-F5344CB8AC3E}">
        <p14:creationId xmlns:p14="http://schemas.microsoft.com/office/powerpoint/2010/main" val="368589245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CN" altLang="en-US" dirty="0" smtClean="0"/>
              <a:t>同理，将仿真与试验调整为同等条件下，将频率调整为</a:t>
            </a:r>
            <a:r>
              <a:rPr lang="en-US" altLang="zh-CN" dirty="0" smtClean="0"/>
              <a:t>1HZ</a:t>
            </a:r>
            <a:r>
              <a:rPr lang="zh-CN" altLang="en-US" dirty="0" smtClean="0"/>
              <a:t>，其他条件不变。</a:t>
            </a:r>
            <a:endParaRPr lang="zh-CN" altLang="en-US" dirty="0"/>
          </a:p>
        </p:txBody>
      </p:sp>
      <p:sp>
        <p:nvSpPr>
          <p:cNvPr id="4" name="灯片编号占位符 3"/>
          <p:cNvSpPr>
            <a:spLocks noGrp="1"/>
          </p:cNvSpPr>
          <p:nvPr>
            <p:ph type="sldNum" sz="quarter" idx="10"/>
          </p:nvPr>
        </p:nvSpPr>
        <p:spPr/>
        <p:txBody>
          <a:bodyPr/>
          <a:lstStyle/>
          <a:p>
            <a:fld id="{73AD5EBB-275F-4C24-B082-C5EEF143550F}" type="slidenum">
              <a:rPr lang="zh-CN" altLang="en-US" smtClean="0">
                <a:solidFill>
                  <a:prstClr val="black"/>
                </a:solidFill>
              </a:rPr>
              <a:pPr/>
              <a:t>20</a:t>
            </a:fld>
            <a:endParaRPr lang="zh-CN" altLang="en-US">
              <a:solidFill>
                <a:prstClr val="black"/>
              </a:solidFill>
            </a:endParaRPr>
          </a:p>
        </p:txBody>
      </p:sp>
    </p:spTree>
    <p:extLst>
      <p:ext uri="{BB962C8B-B14F-4D97-AF65-F5344CB8AC3E}">
        <p14:creationId xmlns:p14="http://schemas.microsoft.com/office/powerpoint/2010/main" val="209922822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zh-CN" altLang="en-US" dirty="0"/>
          </a:p>
        </p:txBody>
      </p:sp>
      <p:sp>
        <p:nvSpPr>
          <p:cNvPr id="4" name="灯片编号占位符 3"/>
          <p:cNvSpPr>
            <a:spLocks noGrp="1"/>
          </p:cNvSpPr>
          <p:nvPr>
            <p:ph type="sldNum" sz="quarter" idx="10"/>
          </p:nvPr>
        </p:nvSpPr>
        <p:spPr/>
        <p:txBody>
          <a:bodyPr/>
          <a:lstStyle/>
          <a:p>
            <a:fld id="{73AD5EBB-275F-4C24-B082-C5EEF143550F}" type="slidenum">
              <a:rPr lang="zh-CN" altLang="en-US" smtClean="0">
                <a:solidFill>
                  <a:prstClr val="black"/>
                </a:solidFill>
              </a:rPr>
              <a:pPr/>
              <a:t>21</a:t>
            </a:fld>
            <a:endParaRPr lang="zh-CN" altLang="en-US">
              <a:solidFill>
                <a:prstClr val="black"/>
              </a:solidFill>
            </a:endParaRPr>
          </a:p>
        </p:txBody>
      </p:sp>
    </p:spTree>
    <p:extLst>
      <p:ext uri="{BB962C8B-B14F-4D97-AF65-F5344CB8AC3E}">
        <p14:creationId xmlns:p14="http://schemas.microsoft.com/office/powerpoint/2010/main" val="209922822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CN" altLang="en-US" dirty="0" smtClean="0"/>
              <a:t>首先，利用工程热力学理论与空气热力学理论，考虑了空气弹簧主气室与附加气室的气体交换现象，对空气弹簧的非线性特性进行了深度的研究。</a:t>
            </a:r>
            <a:endParaRPr lang="en-US" altLang="zh-CN"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zh-CN" altLang="en-US" dirty="0" smtClean="0"/>
              <a:t>其次，基于</a:t>
            </a:r>
            <a:r>
              <a:rPr lang="en-US" altLang="zh-CN" dirty="0" smtClean="0"/>
              <a:t>Simulink</a:t>
            </a:r>
            <a:r>
              <a:rPr lang="zh-CN" altLang="en-US" dirty="0" smtClean="0"/>
              <a:t>建立了空气弹簧的非线性模型，仿真出载荷位移曲线、动静刚度曲线以及刚度、阻尼随着气囊体积和附加气室体积的变化规律，并对比传统的线性模型，在垂向刚度和阻尼特性上能够体现非线性模型的优越性</a:t>
            </a:r>
            <a:endParaRPr lang="en-US" altLang="zh-CN"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zh-CN" altLang="en-US" dirty="0" smtClean="0"/>
              <a:t>最后，利用试验数据对非线性模型的准确性进行验证，表明该模型能够较好的反映空气弹簧的实际垂向特性。</a:t>
            </a:r>
            <a:endParaRPr lang="zh-CN" altLang="en-US" dirty="0"/>
          </a:p>
        </p:txBody>
      </p:sp>
      <p:sp>
        <p:nvSpPr>
          <p:cNvPr id="4" name="灯片编号占位符 3"/>
          <p:cNvSpPr>
            <a:spLocks noGrp="1"/>
          </p:cNvSpPr>
          <p:nvPr>
            <p:ph type="sldNum" sz="quarter" idx="10"/>
          </p:nvPr>
        </p:nvSpPr>
        <p:spPr/>
        <p:txBody>
          <a:bodyPr/>
          <a:lstStyle/>
          <a:p>
            <a:fld id="{73AD5EBB-275F-4C24-B082-C5EEF143550F}" type="slidenum">
              <a:rPr lang="zh-CN" altLang="en-US" smtClean="0">
                <a:solidFill>
                  <a:prstClr val="black"/>
                </a:solidFill>
              </a:rPr>
              <a:pPr/>
              <a:t>22</a:t>
            </a:fld>
            <a:endParaRPr lang="zh-CN" altLang="en-US">
              <a:solidFill>
                <a:prstClr val="black"/>
              </a:solidFill>
            </a:endParaRPr>
          </a:p>
        </p:txBody>
      </p:sp>
    </p:spTree>
    <p:extLst>
      <p:ext uri="{BB962C8B-B14F-4D97-AF65-F5344CB8AC3E}">
        <p14:creationId xmlns:p14="http://schemas.microsoft.com/office/powerpoint/2010/main" val="209922822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3AD5EBB-275F-4C24-B082-C5EEF143550F}" type="slidenum">
              <a:rPr lang="zh-CN" altLang="en-US" smtClean="0"/>
              <a:pPr/>
              <a:t>23</a:t>
            </a:fld>
            <a:endParaRPr lang="zh-CN" altLang="en-US"/>
          </a:p>
        </p:txBody>
      </p:sp>
    </p:spTree>
    <p:extLst>
      <p:ext uri="{BB962C8B-B14F-4D97-AF65-F5344CB8AC3E}">
        <p14:creationId xmlns:p14="http://schemas.microsoft.com/office/powerpoint/2010/main" val="356856493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3AD5EBB-275F-4C24-B082-C5EEF143550F}" type="slidenum">
              <a:rPr lang="zh-CN" altLang="en-US" smtClean="0"/>
              <a:pPr/>
              <a:t>3</a:t>
            </a:fld>
            <a:endParaRPr lang="zh-CN" altLang="en-US"/>
          </a:p>
        </p:txBody>
      </p:sp>
    </p:spTree>
    <p:extLst>
      <p:ext uri="{BB962C8B-B14F-4D97-AF65-F5344CB8AC3E}">
        <p14:creationId xmlns:p14="http://schemas.microsoft.com/office/powerpoint/2010/main" val="351296810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zh-CN" sz="1200" kern="1200" dirty="0" smtClean="0">
                <a:solidFill>
                  <a:schemeClr val="tx1"/>
                </a:solidFill>
                <a:effectLst/>
                <a:latin typeface="+mn-lt"/>
                <a:ea typeface="+mn-ea"/>
                <a:cs typeface="+mn-cs"/>
              </a:rPr>
              <a:t>空气弹簧是一种缓冲振动的弹性元件，除了拥有其他弹簧共有的弹性功能外还具有新的特点，它的气囊是由带有帘线的橡胶材料组成，在柔软的橡胶密闭容器中加入空气，利用空气的可压缩性实现弹性。空气弹簧系统一般由空气弹簧气囊、附加气室以及连接两气室的节流孔组成。气囊上端有盖板，下端有活塞，因此结构较为复杂。与其他的弹簧减振元件相比，空气弹簧有以下诸多优点</a:t>
            </a:r>
            <a:r>
              <a:rPr lang="zh-CN" altLang="en-US" sz="1200" kern="1200" dirty="0" smtClean="0">
                <a:solidFill>
                  <a:schemeClr val="tx1"/>
                </a:solidFill>
                <a:effectLst/>
                <a:latin typeface="+mn-lt"/>
                <a:ea typeface="+mn-ea"/>
                <a:cs typeface="+mn-cs"/>
              </a:rPr>
              <a:t>：</a:t>
            </a:r>
            <a:endParaRPr lang="zh-CN" altLang="en-US" dirty="0"/>
          </a:p>
        </p:txBody>
      </p:sp>
      <p:sp>
        <p:nvSpPr>
          <p:cNvPr id="4" name="灯片编号占位符 3"/>
          <p:cNvSpPr>
            <a:spLocks noGrp="1"/>
          </p:cNvSpPr>
          <p:nvPr>
            <p:ph type="sldNum" sz="quarter" idx="10"/>
          </p:nvPr>
        </p:nvSpPr>
        <p:spPr/>
        <p:txBody>
          <a:bodyPr/>
          <a:lstStyle/>
          <a:p>
            <a:fld id="{73AD5EBB-275F-4C24-B082-C5EEF143550F}" type="slidenum">
              <a:rPr lang="zh-CN" altLang="en-US" smtClean="0"/>
              <a:pPr/>
              <a:t>4</a:t>
            </a:fld>
            <a:endParaRPr lang="zh-CN" altLang="en-US"/>
          </a:p>
        </p:txBody>
      </p:sp>
    </p:spTree>
    <p:extLst>
      <p:ext uri="{BB962C8B-B14F-4D97-AF65-F5344CB8AC3E}">
        <p14:creationId xmlns:p14="http://schemas.microsoft.com/office/powerpoint/2010/main" val="209922822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zh-CN" sz="1200" kern="1200" dirty="0" smtClean="0">
                <a:solidFill>
                  <a:schemeClr val="tx1"/>
                </a:solidFill>
                <a:effectLst/>
                <a:latin typeface="+mn-lt"/>
                <a:ea typeface="+mn-ea"/>
                <a:cs typeface="+mn-cs"/>
              </a:rPr>
              <a:t>由于诸多优点，空气弹簧日益广泛的应用在高速列车、城市轨道列车和高端汽车上。因此对于空气弹簧模型的建立国内外学者进行了大量的研究，例如大家熟知的</a:t>
            </a:r>
            <a:r>
              <a:rPr lang="en-US" altLang="zh-CN" sz="1200" kern="1200" dirty="0" smtClean="0">
                <a:solidFill>
                  <a:schemeClr val="tx1"/>
                </a:solidFill>
                <a:effectLst/>
                <a:latin typeface="+mn-lt"/>
                <a:ea typeface="+mn-ea"/>
                <a:cs typeface="+mn-cs"/>
              </a:rPr>
              <a:t>Adams/Rail</a:t>
            </a:r>
            <a:r>
              <a:rPr lang="zh-CN" altLang="zh-CN" sz="1200" kern="1200" dirty="0" smtClean="0">
                <a:solidFill>
                  <a:schemeClr val="tx1"/>
                </a:solidFill>
                <a:effectLst/>
                <a:latin typeface="+mn-lt"/>
                <a:ea typeface="+mn-ea"/>
                <a:cs typeface="+mn-cs"/>
              </a:rPr>
              <a:t>软件中就采用了日本人的</a:t>
            </a:r>
            <a:r>
              <a:rPr lang="en-US" altLang="zh-CN" sz="1200" kern="1200" dirty="0" smtClean="0">
                <a:solidFill>
                  <a:schemeClr val="tx1"/>
                </a:solidFill>
                <a:effectLst/>
                <a:latin typeface="+mn-lt"/>
                <a:ea typeface="+mn-ea"/>
                <a:cs typeface="+mn-cs"/>
              </a:rPr>
              <a:t>Nishimura</a:t>
            </a:r>
            <a:r>
              <a:rPr lang="zh-CN" altLang="zh-CN" sz="1200" kern="1200" dirty="0" smtClean="0">
                <a:solidFill>
                  <a:schemeClr val="tx1"/>
                </a:solidFill>
                <a:effectLst/>
                <a:latin typeface="+mn-lt"/>
                <a:ea typeface="+mn-ea"/>
                <a:cs typeface="+mn-cs"/>
              </a:rPr>
              <a:t>线性空气弹簧模型，随着高速列车的提速与飞快发展，在日益复杂的工况下，对空气弹簧的非线性特性提出了更高的要求，因此有效的建立空气弹簧非线性模型对整车的动力学仿真结果至关重要。国内外诸多学者也对空气弹簧的非线性模型开展了大量的研究工作，并建立了一系列的空气弹簧非线性模型，在此不一一介绍。本文考虑了空气弹簧的气动力学特性和非线性特性，基于</a:t>
            </a:r>
            <a:r>
              <a:rPr lang="en-US" altLang="zh-CN" sz="1200" kern="1200" dirty="0" smtClean="0">
                <a:solidFill>
                  <a:schemeClr val="tx1"/>
                </a:solidFill>
                <a:effectLst/>
                <a:latin typeface="+mn-lt"/>
                <a:ea typeface="+mn-ea"/>
                <a:cs typeface="+mn-cs"/>
              </a:rPr>
              <a:t>Simulink</a:t>
            </a:r>
            <a:r>
              <a:rPr lang="zh-CN" altLang="zh-CN" sz="1200" kern="1200" dirty="0" smtClean="0">
                <a:solidFill>
                  <a:schemeClr val="tx1"/>
                </a:solidFill>
                <a:effectLst/>
                <a:latin typeface="+mn-lt"/>
                <a:ea typeface="+mn-ea"/>
                <a:cs typeface="+mn-cs"/>
              </a:rPr>
              <a:t>建立了空气弹簧非线性模型系统，包含空气弹簧主气室子模型、附加气室子模型、节流孔方程</a:t>
            </a:r>
            <a:r>
              <a:rPr lang="zh-CN" altLang="en-US" sz="1200" kern="1200" dirty="0" smtClean="0">
                <a:solidFill>
                  <a:schemeClr val="tx1"/>
                </a:solidFill>
                <a:effectLst/>
                <a:latin typeface="+mn-lt"/>
                <a:ea typeface="+mn-ea"/>
                <a:cs typeface="+mn-cs"/>
              </a:rPr>
              <a:t>。</a:t>
            </a:r>
            <a:endParaRPr lang="zh-CN" altLang="zh-CN" sz="1200" kern="1200" dirty="0">
              <a:solidFill>
                <a:schemeClr val="tx1"/>
              </a:solidFill>
              <a:effectLst/>
              <a:latin typeface="+mn-lt"/>
              <a:ea typeface="+mn-ea"/>
              <a:cs typeface="+mn-cs"/>
            </a:endParaRPr>
          </a:p>
        </p:txBody>
      </p:sp>
      <p:sp>
        <p:nvSpPr>
          <p:cNvPr id="4" name="灯片编号占位符 3"/>
          <p:cNvSpPr>
            <a:spLocks noGrp="1"/>
          </p:cNvSpPr>
          <p:nvPr>
            <p:ph type="sldNum" sz="quarter" idx="10"/>
          </p:nvPr>
        </p:nvSpPr>
        <p:spPr/>
        <p:txBody>
          <a:bodyPr/>
          <a:lstStyle/>
          <a:p>
            <a:fld id="{73AD5EBB-275F-4C24-B082-C5EEF143550F}" type="slidenum">
              <a:rPr lang="zh-CN" altLang="en-US" smtClean="0"/>
              <a:pPr/>
              <a:t>5</a:t>
            </a:fld>
            <a:endParaRPr lang="zh-CN" altLang="en-US"/>
          </a:p>
        </p:txBody>
      </p:sp>
    </p:spTree>
    <p:extLst>
      <p:ext uri="{BB962C8B-B14F-4D97-AF65-F5344CB8AC3E}">
        <p14:creationId xmlns:p14="http://schemas.microsoft.com/office/powerpoint/2010/main" val="209922822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zh-CN" sz="1200" kern="1200" dirty="0" smtClean="0">
                <a:solidFill>
                  <a:schemeClr val="tx1"/>
                </a:solidFill>
                <a:effectLst/>
                <a:latin typeface="+mn-lt"/>
                <a:ea typeface="+mn-ea"/>
                <a:cs typeface="+mn-cs"/>
              </a:rPr>
              <a:t>由于诸多优点，空气弹簧日益广泛的应用在高速列车、城市轨道列车和高端汽车上。因此对于空气弹簧模型的建立国内外学者进行了大量的研究，例如大家熟知的</a:t>
            </a:r>
            <a:r>
              <a:rPr lang="en-US" altLang="zh-CN" sz="1200" kern="1200" dirty="0" smtClean="0">
                <a:solidFill>
                  <a:schemeClr val="tx1"/>
                </a:solidFill>
                <a:effectLst/>
                <a:latin typeface="+mn-lt"/>
                <a:ea typeface="+mn-ea"/>
                <a:cs typeface="+mn-cs"/>
              </a:rPr>
              <a:t>Adams/Rail</a:t>
            </a:r>
            <a:r>
              <a:rPr lang="zh-CN" altLang="zh-CN" sz="1200" kern="1200" dirty="0" smtClean="0">
                <a:solidFill>
                  <a:schemeClr val="tx1"/>
                </a:solidFill>
                <a:effectLst/>
                <a:latin typeface="+mn-lt"/>
                <a:ea typeface="+mn-ea"/>
                <a:cs typeface="+mn-cs"/>
              </a:rPr>
              <a:t>软件中就采用了日本人的</a:t>
            </a:r>
            <a:r>
              <a:rPr lang="en-US" altLang="zh-CN" sz="1200" kern="1200" dirty="0" smtClean="0">
                <a:solidFill>
                  <a:schemeClr val="tx1"/>
                </a:solidFill>
                <a:effectLst/>
                <a:latin typeface="+mn-lt"/>
                <a:ea typeface="+mn-ea"/>
                <a:cs typeface="+mn-cs"/>
              </a:rPr>
              <a:t>Nishimura</a:t>
            </a:r>
            <a:r>
              <a:rPr lang="zh-CN" altLang="zh-CN" sz="1200" kern="1200" dirty="0" smtClean="0">
                <a:solidFill>
                  <a:schemeClr val="tx1"/>
                </a:solidFill>
                <a:effectLst/>
                <a:latin typeface="+mn-lt"/>
                <a:ea typeface="+mn-ea"/>
                <a:cs typeface="+mn-cs"/>
              </a:rPr>
              <a:t>线性空气弹簧模型，随着高速列车的提速与飞快发展，在日益复杂的工况下，对空气弹簧的非线性特性提出了更高的要求，因此有效的建立空气弹簧非线性模型对整车的动力学仿真结果至关重要。国内外诸多学者也对空气弹簧的非线性模型开展了大量的研究工作，并建立了一系列的空气弹簧非线性模型，在此不一一介绍。本文考虑了空气弹簧的气动力学特性和非线性特性，基于</a:t>
            </a:r>
            <a:r>
              <a:rPr lang="en-US" altLang="zh-CN" sz="1200" kern="1200" dirty="0" smtClean="0">
                <a:solidFill>
                  <a:schemeClr val="tx1"/>
                </a:solidFill>
                <a:effectLst/>
                <a:latin typeface="+mn-lt"/>
                <a:ea typeface="+mn-ea"/>
                <a:cs typeface="+mn-cs"/>
              </a:rPr>
              <a:t>Simulink</a:t>
            </a:r>
            <a:r>
              <a:rPr lang="zh-CN" altLang="zh-CN" sz="1200" kern="1200" dirty="0" smtClean="0">
                <a:solidFill>
                  <a:schemeClr val="tx1"/>
                </a:solidFill>
                <a:effectLst/>
                <a:latin typeface="+mn-lt"/>
                <a:ea typeface="+mn-ea"/>
                <a:cs typeface="+mn-cs"/>
              </a:rPr>
              <a:t>建立了空气弹簧非线性模型系统，包含空气弹簧主气室子模型、附加气室子模型、节流孔方程和分数阶模型。</a:t>
            </a:r>
            <a:endParaRPr lang="zh-CN" altLang="zh-CN" sz="1200" kern="1200" dirty="0">
              <a:solidFill>
                <a:schemeClr val="tx1"/>
              </a:solidFill>
              <a:effectLst/>
              <a:latin typeface="+mn-lt"/>
              <a:ea typeface="+mn-ea"/>
              <a:cs typeface="+mn-cs"/>
            </a:endParaRPr>
          </a:p>
        </p:txBody>
      </p:sp>
      <p:sp>
        <p:nvSpPr>
          <p:cNvPr id="4" name="灯片编号占位符 3"/>
          <p:cNvSpPr>
            <a:spLocks noGrp="1"/>
          </p:cNvSpPr>
          <p:nvPr>
            <p:ph type="sldNum" sz="quarter" idx="10"/>
          </p:nvPr>
        </p:nvSpPr>
        <p:spPr/>
        <p:txBody>
          <a:bodyPr/>
          <a:lstStyle/>
          <a:p>
            <a:fld id="{73AD5EBB-275F-4C24-B082-C5EEF143550F}" type="slidenum">
              <a:rPr lang="zh-CN" altLang="en-US" smtClean="0"/>
              <a:pPr/>
              <a:t>6</a:t>
            </a:fld>
            <a:endParaRPr lang="zh-CN" altLang="en-US"/>
          </a:p>
        </p:txBody>
      </p:sp>
    </p:spTree>
    <p:extLst>
      <p:ext uri="{BB962C8B-B14F-4D97-AF65-F5344CB8AC3E}">
        <p14:creationId xmlns:p14="http://schemas.microsoft.com/office/powerpoint/2010/main" val="209922822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3AD5EBB-275F-4C24-B082-C5EEF143550F}" type="slidenum">
              <a:rPr lang="zh-CN" altLang="en-US" smtClean="0"/>
              <a:pPr/>
              <a:t>7</a:t>
            </a:fld>
            <a:endParaRPr lang="zh-CN" altLang="en-US"/>
          </a:p>
        </p:txBody>
      </p:sp>
    </p:spTree>
    <p:extLst>
      <p:ext uri="{BB962C8B-B14F-4D97-AF65-F5344CB8AC3E}">
        <p14:creationId xmlns:p14="http://schemas.microsoft.com/office/powerpoint/2010/main" val="114153600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CN" altLang="en-US" dirty="0" smtClean="0"/>
              <a:t>对空气弹簧悬挂系统的各个部分分别进行建模。首先是空气弹簧主气室（也就是橡胶气囊），它的内部气体满足理想气体状态方程，如式（</a:t>
            </a:r>
            <a:r>
              <a:rPr lang="en-US" altLang="zh-CN" dirty="0" smtClean="0"/>
              <a:t>2-1</a:t>
            </a:r>
            <a:r>
              <a:rPr lang="zh-CN" altLang="en-US" dirty="0" smtClean="0"/>
              <a:t>）。由于</a:t>
            </a:r>
            <a:r>
              <a:rPr lang="zh-CN" altLang="zh-CN" sz="1200" kern="1200" dirty="0" smtClean="0">
                <a:solidFill>
                  <a:schemeClr val="tx1"/>
                </a:solidFill>
                <a:effectLst/>
                <a:latin typeface="+mn-lt"/>
                <a:ea typeface="+mn-ea"/>
                <a:cs typeface="+mn-cs"/>
              </a:rPr>
              <a:t>空气弹簧在振动过程中接近于工程热力学中的绝热过程，即系统与外界能量不进行交换。此时为闭口系统，根据热力学第一定律，各种形式的能量可以相互转换，在转换中数量保持恒定，当系统循环完一个周期后，其状态参数恢复原值，与外界交换的净能量为零。</a:t>
            </a:r>
            <a:r>
              <a:rPr lang="zh-CN" altLang="en-US" sz="1200" kern="1200" dirty="0" smtClean="0">
                <a:solidFill>
                  <a:schemeClr val="tx1"/>
                </a:solidFill>
                <a:effectLst/>
                <a:latin typeface="+mn-lt"/>
                <a:ea typeface="+mn-ea"/>
                <a:cs typeface="+mn-cs"/>
              </a:rPr>
              <a:t>（空气弹簧在初始状态到任意时刻状态下是等熵过程），因此</a:t>
            </a:r>
            <a:r>
              <a:rPr lang="zh-CN" altLang="en-US" dirty="0" smtClean="0"/>
              <a:t>满足以下两个方程，对其求导得到内部压强变化微分方程。对于橡胶气囊而言，其涉及气体质量变化与体积变化，而附加空气室只涉及内部气体质量变化。</a:t>
            </a:r>
            <a:endParaRPr lang="en-US" altLang="zh-CN" dirty="0" smtClean="0"/>
          </a:p>
        </p:txBody>
      </p:sp>
      <p:sp>
        <p:nvSpPr>
          <p:cNvPr id="4" name="灯片编号占位符 3"/>
          <p:cNvSpPr>
            <a:spLocks noGrp="1"/>
          </p:cNvSpPr>
          <p:nvPr>
            <p:ph type="sldNum" sz="quarter" idx="10"/>
          </p:nvPr>
        </p:nvSpPr>
        <p:spPr/>
        <p:txBody>
          <a:bodyPr/>
          <a:lstStyle/>
          <a:p>
            <a:fld id="{73AD5EBB-275F-4C24-B082-C5EEF143550F}" type="slidenum">
              <a:rPr lang="zh-CN" altLang="en-US" smtClean="0"/>
              <a:pPr/>
              <a:t>8</a:t>
            </a:fld>
            <a:endParaRPr lang="zh-CN" altLang="en-US"/>
          </a:p>
        </p:txBody>
      </p:sp>
    </p:spTree>
    <p:extLst>
      <p:ext uri="{BB962C8B-B14F-4D97-AF65-F5344CB8AC3E}">
        <p14:creationId xmlns:p14="http://schemas.microsoft.com/office/powerpoint/2010/main" val="209922822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基于空气动力学理论，在气动管路中选中一个体积为</a:t>
            </a:r>
            <a:r>
              <a:rPr lang="en-US" altLang="zh-CN" dirty="0" smtClean="0"/>
              <a:t>Ve</a:t>
            </a:r>
            <a:r>
              <a:rPr lang="zh-CN" altLang="en-US" dirty="0" smtClean="0"/>
              <a:t>的气体微元，其空间矢量为</a:t>
            </a:r>
            <a:r>
              <a:rPr lang="en-US" altLang="zh-CN" dirty="0" smtClean="0"/>
              <a:t>X</a:t>
            </a:r>
            <a:r>
              <a:rPr lang="en-US" altLang="zh-CN" baseline="0" dirty="0" smtClean="0"/>
              <a:t> </a:t>
            </a:r>
            <a:r>
              <a:rPr lang="zh-CN" altLang="en-US" baseline="0" dirty="0" smtClean="0"/>
              <a:t>移动速度矢量为 </a:t>
            </a:r>
            <a:r>
              <a:rPr lang="en-US" altLang="zh-CN" baseline="0" dirty="0" smtClean="0"/>
              <a:t>V </a:t>
            </a:r>
            <a:r>
              <a:rPr lang="zh-CN" altLang="en-US" baseline="0" dirty="0" smtClean="0"/>
              <a:t>表面法向量为</a:t>
            </a:r>
            <a:r>
              <a:rPr lang="en-US" altLang="zh-CN" baseline="0" dirty="0" smtClean="0"/>
              <a:t>n</a:t>
            </a:r>
            <a:r>
              <a:rPr lang="zh-CN" altLang="en-US" baseline="0" dirty="0" smtClean="0"/>
              <a:t>，假设气体流入节流孔的过程看做等熵流动，其运动满足动量守恒方程。（</a:t>
            </a:r>
            <a:r>
              <a:rPr lang="en-US" altLang="zh-CN" baseline="0" dirty="0" smtClean="0"/>
              <a:t>2-8</a:t>
            </a:r>
            <a:r>
              <a:rPr lang="zh-CN" altLang="en-US" baseline="0" dirty="0" smtClean="0"/>
              <a:t>）</a:t>
            </a:r>
            <a:endParaRPr lang="en-US" altLang="zh-CN" dirty="0" smtClean="0"/>
          </a:p>
          <a:p>
            <a:r>
              <a:rPr lang="en-US" altLang="zh-CN" dirty="0" smtClean="0"/>
              <a:t>p</a:t>
            </a:r>
            <a:r>
              <a:rPr lang="zh-CN" altLang="en-US" dirty="0" smtClean="0"/>
              <a:t>气体密度、森个吗为表面应力张量，</a:t>
            </a:r>
            <a:r>
              <a:rPr lang="en-US" altLang="zh-CN" dirty="0" smtClean="0"/>
              <a:t>f</a:t>
            </a:r>
            <a:r>
              <a:rPr lang="zh-CN" altLang="en-US" dirty="0" smtClean="0"/>
              <a:t>为空间场矢量、左式为气体微元动量的变化量，右一为气体微元所受的表面力、右二为气体微元所受的场力</a:t>
            </a:r>
            <a:endParaRPr lang="zh-CN" altLang="en-US" dirty="0"/>
          </a:p>
        </p:txBody>
      </p:sp>
      <p:sp>
        <p:nvSpPr>
          <p:cNvPr id="4" name="灯片编号占位符 3"/>
          <p:cNvSpPr>
            <a:spLocks noGrp="1"/>
          </p:cNvSpPr>
          <p:nvPr>
            <p:ph type="sldNum" sz="quarter" idx="10"/>
          </p:nvPr>
        </p:nvSpPr>
        <p:spPr/>
        <p:txBody>
          <a:bodyPr/>
          <a:lstStyle/>
          <a:p>
            <a:fld id="{73AD5EBB-275F-4C24-B082-C5EEF143550F}" type="slidenum">
              <a:rPr lang="zh-CN" altLang="en-US" smtClean="0"/>
              <a:pPr/>
              <a:t>9</a:t>
            </a:fld>
            <a:endParaRPr lang="zh-CN" altLang="en-US"/>
          </a:p>
        </p:txBody>
      </p:sp>
    </p:spTree>
    <p:extLst>
      <p:ext uri="{BB962C8B-B14F-4D97-AF65-F5344CB8AC3E}">
        <p14:creationId xmlns:p14="http://schemas.microsoft.com/office/powerpoint/2010/main" val="209922822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3602039"/>
            <a:ext cx="6858000" cy="1655763"/>
          </a:xfrm>
        </p:spPr>
        <p:txBody>
          <a:bodyPr/>
          <a:lstStyle>
            <a:lvl1pPr marL="0" indent="0" algn="ctr">
              <a:buNone/>
              <a:defRPr sz="2400"/>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281D302F-5E2D-4FF9-A986-02603DCE6FDA}" type="datetimeFigureOut">
              <a:rPr lang="zh-CN" altLang="en-US" smtClean="0"/>
              <a:pPr/>
              <a:t>2018/10/18</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A56CA248-7BE1-4335-B3FB-1E6869F2EC71}" type="slidenum">
              <a:rPr lang="zh-CN" altLang="en-US" smtClean="0"/>
              <a:pPr/>
              <a:t>‹#›</a:t>
            </a:fld>
            <a:endParaRPr lang="zh-CN" altLang="en-US"/>
          </a:p>
        </p:txBody>
      </p:sp>
    </p:spTree>
    <p:extLst>
      <p:ext uri="{BB962C8B-B14F-4D97-AF65-F5344CB8AC3E}">
        <p14:creationId xmlns:p14="http://schemas.microsoft.com/office/powerpoint/2010/main" val="67515913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281D302F-5E2D-4FF9-A986-02603DCE6FDA}" type="datetimeFigureOut">
              <a:rPr lang="zh-CN" altLang="en-US" smtClean="0"/>
              <a:pPr/>
              <a:t>2018/10/18</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A56CA248-7BE1-4335-B3FB-1E6869F2EC71}" type="slidenum">
              <a:rPr lang="zh-CN" altLang="en-US" smtClean="0"/>
              <a:pPr/>
              <a:t>‹#›</a:t>
            </a:fld>
            <a:endParaRPr lang="zh-CN" altLang="en-US"/>
          </a:p>
        </p:txBody>
      </p:sp>
    </p:spTree>
    <p:extLst>
      <p:ext uri="{BB962C8B-B14F-4D97-AF65-F5344CB8AC3E}">
        <p14:creationId xmlns:p14="http://schemas.microsoft.com/office/powerpoint/2010/main" val="248092930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6" y="365129"/>
            <a:ext cx="1971675" cy="581183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5" y="365129"/>
            <a:ext cx="5800725" cy="581183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281D302F-5E2D-4FF9-A986-02603DCE6FDA}" type="datetimeFigureOut">
              <a:rPr lang="zh-CN" altLang="en-US" smtClean="0"/>
              <a:pPr/>
              <a:t>2018/10/18</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A56CA248-7BE1-4335-B3FB-1E6869F2EC71}" type="slidenum">
              <a:rPr lang="zh-CN" altLang="en-US" smtClean="0"/>
              <a:pPr/>
              <a:t>‹#›</a:t>
            </a:fld>
            <a:endParaRPr lang="zh-CN" altLang="en-US"/>
          </a:p>
        </p:txBody>
      </p:sp>
    </p:spTree>
    <p:extLst>
      <p:ext uri="{BB962C8B-B14F-4D97-AF65-F5344CB8AC3E}">
        <p14:creationId xmlns:p14="http://schemas.microsoft.com/office/powerpoint/2010/main" val="406914848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标题和内容">
    <p:spTree>
      <p:nvGrpSpPr>
        <p:cNvPr id="1" name=""/>
        <p:cNvGrpSpPr/>
        <p:nvPr/>
      </p:nvGrpSpPr>
      <p:grpSpPr>
        <a:xfrm>
          <a:off x="0" y="0"/>
          <a:ext cx="0" cy="0"/>
          <a:chOff x="0" y="0"/>
          <a:chExt cx="0" cy="0"/>
        </a:xfrm>
      </p:grpSpPr>
      <p:grpSp>
        <p:nvGrpSpPr>
          <p:cNvPr id="4" name="组合 3"/>
          <p:cNvGrpSpPr/>
          <p:nvPr userDrawn="1"/>
        </p:nvGrpSpPr>
        <p:grpSpPr>
          <a:xfrm>
            <a:off x="457200" y="1251386"/>
            <a:ext cx="8229600" cy="4355228"/>
            <a:chOff x="-447082" y="2956043"/>
            <a:chExt cx="8283476" cy="4383742"/>
          </a:xfrm>
          <a:solidFill>
            <a:srgbClr val="F7F7F7"/>
          </a:solidFill>
        </p:grpSpPr>
        <p:sp>
          <p:nvSpPr>
            <p:cNvPr id="5" name="Freeform 5"/>
            <p:cNvSpPr>
              <a:spLocks/>
            </p:cNvSpPr>
            <p:nvPr/>
          </p:nvSpPr>
          <p:spPr bwMode="auto">
            <a:xfrm>
              <a:off x="7078111" y="3654400"/>
              <a:ext cx="64534" cy="27657"/>
            </a:xfrm>
            <a:custGeom>
              <a:avLst/>
              <a:gdLst>
                <a:gd name="T0" fmla="*/ 2 w 12"/>
                <a:gd name="T1" fmla="*/ 3 h 5"/>
                <a:gd name="T2" fmla="*/ 4 w 12"/>
                <a:gd name="T3" fmla="*/ 3 h 5"/>
                <a:gd name="T4" fmla="*/ 10 w 12"/>
                <a:gd name="T5" fmla="*/ 5 h 5"/>
                <a:gd name="T6" fmla="*/ 12 w 12"/>
                <a:gd name="T7" fmla="*/ 4 h 5"/>
                <a:gd name="T8" fmla="*/ 7 w 12"/>
                <a:gd name="T9" fmla="*/ 1 h 5"/>
                <a:gd name="T10" fmla="*/ 4 w 12"/>
                <a:gd name="T11" fmla="*/ 2 h 5"/>
                <a:gd name="T12" fmla="*/ 1 w 12"/>
                <a:gd name="T13" fmla="*/ 1 h 5"/>
                <a:gd name="T14" fmla="*/ 2 w 12"/>
                <a:gd name="T15" fmla="*/ 3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5">
                  <a:moveTo>
                    <a:pt x="2" y="3"/>
                  </a:moveTo>
                  <a:cubicBezTo>
                    <a:pt x="3" y="4"/>
                    <a:pt x="3" y="3"/>
                    <a:pt x="4" y="3"/>
                  </a:cubicBezTo>
                  <a:cubicBezTo>
                    <a:pt x="5" y="3"/>
                    <a:pt x="8" y="5"/>
                    <a:pt x="10" y="5"/>
                  </a:cubicBezTo>
                  <a:cubicBezTo>
                    <a:pt x="11" y="5"/>
                    <a:pt x="12" y="4"/>
                    <a:pt x="12" y="4"/>
                  </a:cubicBezTo>
                  <a:cubicBezTo>
                    <a:pt x="12" y="4"/>
                    <a:pt x="9" y="2"/>
                    <a:pt x="7" y="1"/>
                  </a:cubicBezTo>
                  <a:cubicBezTo>
                    <a:pt x="6" y="0"/>
                    <a:pt x="5" y="2"/>
                    <a:pt x="4" y="2"/>
                  </a:cubicBezTo>
                  <a:cubicBezTo>
                    <a:pt x="3" y="2"/>
                    <a:pt x="2" y="1"/>
                    <a:pt x="1" y="1"/>
                  </a:cubicBezTo>
                  <a:cubicBezTo>
                    <a:pt x="0" y="1"/>
                    <a:pt x="1" y="3"/>
                    <a:pt x="2" y="3"/>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sz="1800">
                <a:solidFill>
                  <a:srgbClr val="000000"/>
                </a:solidFill>
                <a:ea typeface="宋体" pitchFamily="2" charset="-122"/>
              </a:endParaRPr>
            </a:p>
          </p:txBody>
        </p:sp>
        <p:sp>
          <p:nvSpPr>
            <p:cNvPr id="6" name="Freeform 6"/>
            <p:cNvSpPr>
              <a:spLocks/>
            </p:cNvSpPr>
            <p:nvPr/>
          </p:nvSpPr>
          <p:spPr bwMode="auto">
            <a:xfrm>
              <a:off x="1352973" y="3080503"/>
              <a:ext cx="69145" cy="66841"/>
            </a:xfrm>
            <a:custGeom>
              <a:avLst/>
              <a:gdLst>
                <a:gd name="T0" fmla="*/ 2 w 13"/>
                <a:gd name="T1" fmla="*/ 3 h 12"/>
                <a:gd name="T2" fmla="*/ 5 w 13"/>
                <a:gd name="T3" fmla="*/ 2 h 12"/>
                <a:gd name="T4" fmla="*/ 7 w 13"/>
                <a:gd name="T5" fmla="*/ 2 h 12"/>
                <a:gd name="T6" fmla="*/ 7 w 13"/>
                <a:gd name="T7" fmla="*/ 3 h 12"/>
                <a:gd name="T8" fmla="*/ 4 w 13"/>
                <a:gd name="T9" fmla="*/ 4 h 12"/>
                <a:gd name="T10" fmla="*/ 3 w 13"/>
                <a:gd name="T11" fmla="*/ 7 h 12"/>
                <a:gd name="T12" fmla="*/ 4 w 13"/>
                <a:gd name="T13" fmla="*/ 7 h 12"/>
                <a:gd name="T14" fmla="*/ 5 w 13"/>
                <a:gd name="T15" fmla="*/ 9 h 12"/>
                <a:gd name="T16" fmla="*/ 8 w 13"/>
                <a:gd name="T17" fmla="*/ 11 h 12"/>
                <a:gd name="T18" fmla="*/ 11 w 13"/>
                <a:gd name="T19" fmla="*/ 11 h 12"/>
                <a:gd name="T20" fmla="*/ 12 w 13"/>
                <a:gd name="T21" fmla="*/ 9 h 12"/>
                <a:gd name="T22" fmla="*/ 13 w 13"/>
                <a:gd name="T23" fmla="*/ 6 h 12"/>
                <a:gd name="T24" fmla="*/ 13 w 13"/>
                <a:gd name="T25" fmla="*/ 3 h 12"/>
                <a:gd name="T26" fmla="*/ 12 w 13"/>
                <a:gd name="T27" fmla="*/ 1 h 12"/>
                <a:gd name="T28" fmla="*/ 8 w 13"/>
                <a:gd name="T29" fmla="*/ 1 h 12"/>
                <a:gd name="T30" fmla="*/ 2 w 13"/>
                <a:gd name="T31" fmla="*/ 1 h 12"/>
                <a:gd name="T32" fmla="*/ 1 w 13"/>
                <a:gd name="T33" fmla="*/ 1 h 12"/>
                <a:gd name="T34" fmla="*/ 2 w 13"/>
                <a:gd name="T35" fmla="*/ 3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3" h="12">
                  <a:moveTo>
                    <a:pt x="2" y="3"/>
                  </a:moveTo>
                  <a:cubicBezTo>
                    <a:pt x="3" y="4"/>
                    <a:pt x="4" y="3"/>
                    <a:pt x="5" y="2"/>
                  </a:cubicBezTo>
                  <a:cubicBezTo>
                    <a:pt x="5" y="2"/>
                    <a:pt x="6" y="2"/>
                    <a:pt x="7" y="2"/>
                  </a:cubicBezTo>
                  <a:cubicBezTo>
                    <a:pt x="7" y="2"/>
                    <a:pt x="7" y="2"/>
                    <a:pt x="7" y="3"/>
                  </a:cubicBezTo>
                  <a:cubicBezTo>
                    <a:pt x="7" y="3"/>
                    <a:pt x="5" y="4"/>
                    <a:pt x="4" y="4"/>
                  </a:cubicBezTo>
                  <a:cubicBezTo>
                    <a:pt x="3" y="5"/>
                    <a:pt x="3" y="6"/>
                    <a:pt x="3" y="7"/>
                  </a:cubicBezTo>
                  <a:cubicBezTo>
                    <a:pt x="3" y="8"/>
                    <a:pt x="3" y="7"/>
                    <a:pt x="4" y="7"/>
                  </a:cubicBezTo>
                  <a:cubicBezTo>
                    <a:pt x="4" y="7"/>
                    <a:pt x="4" y="9"/>
                    <a:pt x="5" y="9"/>
                  </a:cubicBezTo>
                  <a:cubicBezTo>
                    <a:pt x="6" y="10"/>
                    <a:pt x="7" y="11"/>
                    <a:pt x="8" y="11"/>
                  </a:cubicBezTo>
                  <a:cubicBezTo>
                    <a:pt x="9" y="12"/>
                    <a:pt x="11" y="11"/>
                    <a:pt x="11" y="11"/>
                  </a:cubicBezTo>
                  <a:cubicBezTo>
                    <a:pt x="12" y="11"/>
                    <a:pt x="12" y="9"/>
                    <a:pt x="12" y="9"/>
                  </a:cubicBezTo>
                  <a:cubicBezTo>
                    <a:pt x="12" y="8"/>
                    <a:pt x="13" y="7"/>
                    <a:pt x="13" y="6"/>
                  </a:cubicBezTo>
                  <a:cubicBezTo>
                    <a:pt x="13" y="6"/>
                    <a:pt x="13" y="4"/>
                    <a:pt x="13" y="3"/>
                  </a:cubicBezTo>
                  <a:cubicBezTo>
                    <a:pt x="12" y="3"/>
                    <a:pt x="12" y="1"/>
                    <a:pt x="12" y="1"/>
                  </a:cubicBezTo>
                  <a:cubicBezTo>
                    <a:pt x="11" y="0"/>
                    <a:pt x="9" y="0"/>
                    <a:pt x="8" y="1"/>
                  </a:cubicBezTo>
                  <a:cubicBezTo>
                    <a:pt x="6" y="1"/>
                    <a:pt x="4" y="1"/>
                    <a:pt x="2" y="1"/>
                  </a:cubicBezTo>
                  <a:cubicBezTo>
                    <a:pt x="0" y="1"/>
                    <a:pt x="0" y="1"/>
                    <a:pt x="1" y="1"/>
                  </a:cubicBezTo>
                  <a:cubicBezTo>
                    <a:pt x="1" y="2"/>
                    <a:pt x="2" y="3"/>
                    <a:pt x="2" y="3"/>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sz="1800">
                <a:solidFill>
                  <a:srgbClr val="000000"/>
                </a:solidFill>
                <a:ea typeface="宋体" pitchFamily="2" charset="-122"/>
              </a:endParaRPr>
            </a:p>
          </p:txBody>
        </p:sp>
        <p:sp>
          <p:nvSpPr>
            <p:cNvPr id="7" name="Freeform 7"/>
            <p:cNvSpPr>
              <a:spLocks/>
            </p:cNvSpPr>
            <p:nvPr/>
          </p:nvSpPr>
          <p:spPr bwMode="auto">
            <a:xfrm>
              <a:off x="834392" y="5399138"/>
              <a:ext cx="27657" cy="27657"/>
            </a:xfrm>
            <a:custGeom>
              <a:avLst/>
              <a:gdLst>
                <a:gd name="T0" fmla="*/ 1 w 5"/>
                <a:gd name="T1" fmla="*/ 5 h 5"/>
                <a:gd name="T2" fmla="*/ 5 w 5"/>
                <a:gd name="T3" fmla="*/ 3 h 5"/>
                <a:gd name="T4" fmla="*/ 3 w 5"/>
                <a:gd name="T5" fmla="*/ 1 h 5"/>
                <a:gd name="T6" fmla="*/ 2 w 5"/>
                <a:gd name="T7" fmla="*/ 3 h 5"/>
                <a:gd name="T8" fmla="*/ 1 w 5"/>
                <a:gd name="T9" fmla="*/ 5 h 5"/>
              </a:gdLst>
              <a:ahLst/>
              <a:cxnLst>
                <a:cxn ang="0">
                  <a:pos x="T0" y="T1"/>
                </a:cxn>
                <a:cxn ang="0">
                  <a:pos x="T2" y="T3"/>
                </a:cxn>
                <a:cxn ang="0">
                  <a:pos x="T4" y="T5"/>
                </a:cxn>
                <a:cxn ang="0">
                  <a:pos x="T6" y="T7"/>
                </a:cxn>
                <a:cxn ang="0">
                  <a:pos x="T8" y="T9"/>
                </a:cxn>
              </a:cxnLst>
              <a:rect l="0" t="0" r="r" b="b"/>
              <a:pathLst>
                <a:path w="5" h="5">
                  <a:moveTo>
                    <a:pt x="1" y="5"/>
                  </a:moveTo>
                  <a:cubicBezTo>
                    <a:pt x="2" y="5"/>
                    <a:pt x="4" y="4"/>
                    <a:pt x="5" y="3"/>
                  </a:cubicBezTo>
                  <a:cubicBezTo>
                    <a:pt x="5" y="3"/>
                    <a:pt x="4" y="1"/>
                    <a:pt x="3" y="1"/>
                  </a:cubicBezTo>
                  <a:cubicBezTo>
                    <a:pt x="2" y="0"/>
                    <a:pt x="2" y="2"/>
                    <a:pt x="2" y="3"/>
                  </a:cubicBezTo>
                  <a:cubicBezTo>
                    <a:pt x="3" y="4"/>
                    <a:pt x="0" y="5"/>
                    <a:pt x="1" y="5"/>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sz="1800">
                <a:solidFill>
                  <a:srgbClr val="000000"/>
                </a:solidFill>
                <a:ea typeface="宋体" pitchFamily="2" charset="-122"/>
              </a:endParaRPr>
            </a:p>
          </p:txBody>
        </p:sp>
        <p:sp>
          <p:nvSpPr>
            <p:cNvPr id="8" name="Freeform 8"/>
            <p:cNvSpPr>
              <a:spLocks/>
            </p:cNvSpPr>
            <p:nvPr/>
          </p:nvSpPr>
          <p:spPr bwMode="auto">
            <a:xfrm>
              <a:off x="2715113" y="3557599"/>
              <a:ext cx="235090" cy="124460"/>
            </a:xfrm>
            <a:custGeom>
              <a:avLst/>
              <a:gdLst>
                <a:gd name="T0" fmla="*/ 4 w 43"/>
                <a:gd name="T1" fmla="*/ 9 h 23"/>
                <a:gd name="T2" fmla="*/ 10 w 43"/>
                <a:gd name="T3" fmla="*/ 9 h 23"/>
                <a:gd name="T4" fmla="*/ 10 w 43"/>
                <a:gd name="T5" fmla="*/ 10 h 23"/>
                <a:gd name="T6" fmla="*/ 10 w 43"/>
                <a:gd name="T7" fmla="*/ 11 h 23"/>
                <a:gd name="T8" fmla="*/ 11 w 43"/>
                <a:gd name="T9" fmla="*/ 12 h 23"/>
                <a:gd name="T10" fmla="*/ 3 w 43"/>
                <a:gd name="T11" fmla="*/ 13 h 23"/>
                <a:gd name="T12" fmla="*/ 7 w 43"/>
                <a:gd name="T13" fmla="*/ 13 h 23"/>
                <a:gd name="T14" fmla="*/ 9 w 43"/>
                <a:gd name="T15" fmla="*/ 15 h 23"/>
                <a:gd name="T16" fmla="*/ 10 w 43"/>
                <a:gd name="T17" fmla="*/ 17 h 23"/>
                <a:gd name="T18" fmla="*/ 6 w 43"/>
                <a:gd name="T19" fmla="*/ 19 h 23"/>
                <a:gd name="T20" fmla="*/ 9 w 43"/>
                <a:gd name="T21" fmla="*/ 21 h 23"/>
                <a:gd name="T22" fmla="*/ 14 w 43"/>
                <a:gd name="T23" fmla="*/ 22 h 23"/>
                <a:gd name="T24" fmla="*/ 21 w 43"/>
                <a:gd name="T25" fmla="*/ 23 h 23"/>
                <a:gd name="T26" fmla="*/ 24 w 43"/>
                <a:gd name="T27" fmla="*/ 21 h 23"/>
                <a:gd name="T28" fmla="*/ 28 w 43"/>
                <a:gd name="T29" fmla="*/ 21 h 23"/>
                <a:gd name="T30" fmla="*/ 32 w 43"/>
                <a:gd name="T31" fmla="*/ 18 h 23"/>
                <a:gd name="T32" fmla="*/ 35 w 43"/>
                <a:gd name="T33" fmla="*/ 17 h 23"/>
                <a:gd name="T34" fmla="*/ 38 w 43"/>
                <a:gd name="T35" fmla="*/ 14 h 23"/>
                <a:gd name="T36" fmla="*/ 41 w 43"/>
                <a:gd name="T37" fmla="*/ 11 h 23"/>
                <a:gd name="T38" fmla="*/ 41 w 43"/>
                <a:gd name="T39" fmla="*/ 8 h 23"/>
                <a:gd name="T40" fmla="*/ 39 w 43"/>
                <a:gd name="T41" fmla="*/ 6 h 23"/>
                <a:gd name="T42" fmla="*/ 38 w 43"/>
                <a:gd name="T43" fmla="*/ 4 h 23"/>
                <a:gd name="T44" fmla="*/ 38 w 43"/>
                <a:gd name="T45" fmla="*/ 2 h 23"/>
                <a:gd name="T46" fmla="*/ 37 w 43"/>
                <a:gd name="T47" fmla="*/ 1 h 23"/>
                <a:gd name="T48" fmla="*/ 35 w 43"/>
                <a:gd name="T49" fmla="*/ 3 h 23"/>
                <a:gd name="T50" fmla="*/ 33 w 43"/>
                <a:gd name="T51" fmla="*/ 0 h 23"/>
                <a:gd name="T52" fmla="*/ 32 w 43"/>
                <a:gd name="T53" fmla="*/ 2 h 23"/>
                <a:gd name="T54" fmla="*/ 30 w 43"/>
                <a:gd name="T55" fmla="*/ 3 h 23"/>
                <a:gd name="T56" fmla="*/ 29 w 43"/>
                <a:gd name="T57" fmla="*/ 5 h 23"/>
                <a:gd name="T58" fmla="*/ 26 w 43"/>
                <a:gd name="T59" fmla="*/ 4 h 23"/>
                <a:gd name="T60" fmla="*/ 26 w 43"/>
                <a:gd name="T61" fmla="*/ 6 h 23"/>
                <a:gd name="T62" fmla="*/ 24 w 43"/>
                <a:gd name="T63" fmla="*/ 5 h 23"/>
                <a:gd name="T64" fmla="*/ 22 w 43"/>
                <a:gd name="T65" fmla="*/ 4 h 23"/>
                <a:gd name="T66" fmla="*/ 21 w 43"/>
                <a:gd name="T67" fmla="*/ 6 h 23"/>
                <a:gd name="T68" fmla="*/ 18 w 43"/>
                <a:gd name="T69" fmla="*/ 4 h 23"/>
                <a:gd name="T70" fmla="*/ 17 w 43"/>
                <a:gd name="T71" fmla="*/ 7 h 23"/>
                <a:gd name="T72" fmla="*/ 16 w 43"/>
                <a:gd name="T73" fmla="*/ 7 h 23"/>
                <a:gd name="T74" fmla="*/ 14 w 43"/>
                <a:gd name="T75" fmla="*/ 10 h 23"/>
                <a:gd name="T76" fmla="*/ 13 w 43"/>
                <a:gd name="T77" fmla="*/ 5 h 23"/>
                <a:gd name="T78" fmla="*/ 12 w 43"/>
                <a:gd name="T79" fmla="*/ 3 h 23"/>
                <a:gd name="T80" fmla="*/ 8 w 43"/>
                <a:gd name="T81" fmla="*/ 2 h 23"/>
                <a:gd name="T82" fmla="*/ 9 w 43"/>
                <a:gd name="T83" fmla="*/ 5 h 23"/>
                <a:gd name="T84" fmla="*/ 6 w 43"/>
                <a:gd name="T85" fmla="*/ 4 h 23"/>
                <a:gd name="T86" fmla="*/ 6 w 43"/>
                <a:gd name="T87" fmla="*/ 6 h 23"/>
                <a:gd name="T88" fmla="*/ 3 w 43"/>
                <a:gd name="T89" fmla="*/ 6 h 23"/>
                <a:gd name="T90" fmla="*/ 4 w 43"/>
                <a:gd name="T91" fmla="*/ 7 h 23"/>
                <a:gd name="T92" fmla="*/ 2 w 43"/>
                <a:gd name="T93" fmla="*/ 8 h 23"/>
                <a:gd name="T94" fmla="*/ 4 w 43"/>
                <a:gd name="T95" fmla="*/ 9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3" h="23">
                  <a:moveTo>
                    <a:pt x="4" y="9"/>
                  </a:moveTo>
                  <a:cubicBezTo>
                    <a:pt x="5" y="9"/>
                    <a:pt x="9" y="8"/>
                    <a:pt x="10" y="9"/>
                  </a:cubicBezTo>
                  <a:cubicBezTo>
                    <a:pt x="11" y="9"/>
                    <a:pt x="11" y="9"/>
                    <a:pt x="10" y="10"/>
                  </a:cubicBezTo>
                  <a:cubicBezTo>
                    <a:pt x="8" y="11"/>
                    <a:pt x="9" y="11"/>
                    <a:pt x="10" y="11"/>
                  </a:cubicBezTo>
                  <a:cubicBezTo>
                    <a:pt x="11" y="11"/>
                    <a:pt x="11" y="10"/>
                    <a:pt x="11" y="12"/>
                  </a:cubicBezTo>
                  <a:cubicBezTo>
                    <a:pt x="11" y="13"/>
                    <a:pt x="5" y="12"/>
                    <a:pt x="3" y="13"/>
                  </a:cubicBezTo>
                  <a:cubicBezTo>
                    <a:pt x="1" y="14"/>
                    <a:pt x="6" y="13"/>
                    <a:pt x="7" y="13"/>
                  </a:cubicBezTo>
                  <a:cubicBezTo>
                    <a:pt x="8" y="13"/>
                    <a:pt x="8" y="15"/>
                    <a:pt x="9" y="15"/>
                  </a:cubicBezTo>
                  <a:cubicBezTo>
                    <a:pt x="10" y="15"/>
                    <a:pt x="10" y="15"/>
                    <a:pt x="10" y="17"/>
                  </a:cubicBezTo>
                  <a:cubicBezTo>
                    <a:pt x="11" y="19"/>
                    <a:pt x="8" y="19"/>
                    <a:pt x="6" y="19"/>
                  </a:cubicBezTo>
                  <a:cubicBezTo>
                    <a:pt x="4" y="20"/>
                    <a:pt x="7" y="20"/>
                    <a:pt x="9" y="21"/>
                  </a:cubicBezTo>
                  <a:cubicBezTo>
                    <a:pt x="11" y="21"/>
                    <a:pt x="13" y="21"/>
                    <a:pt x="14" y="22"/>
                  </a:cubicBezTo>
                  <a:cubicBezTo>
                    <a:pt x="15" y="23"/>
                    <a:pt x="19" y="23"/>
                    <a:pt x="21" y="23"/>
                  </a:cubicBezTo>
                  <a:cubicBezTo>
                    <a:pt x="22" y="23"/>
                    <a:pt x="23" y="22"/>
                    <a:pt x="24" y="21"/>
                  </a:cubicBezTo>
                  <a:cubicBezTo>
                    <a:pt x="25" y="21"/>
                    <a:pt x="26" y="21"/>
                    <a:pt x="28" y="21"/>
                  </a:cubicBezTo>
                  <a:cubicBezTo>
                    <a:pt x="29" y="20"/>
                    <a:pt x="31" y="19"/>
                    <a:pt x="32" y="18"/>
                  </a:cubicBezTo>
                  <a:cubicBezTo>
                    <a:pt x="33" y="17"/>
                    <a:pt x="34" y="17"/>
                    <a:pt x="35" y="17"/>
                  </a:cubicBezTo>
                  <a:cubicBezTo>
                    <a:pt x="37" y="17"/>
                    <a:pt x="38" y="15"/>
                    <a:pt x="38" y="14"/>
                  </a:cubicBezTo>
                  <a:cubicBezTo>
                    <a:pt x="38" y="13"/>
                    <a:pt x="40" y="12"/>
                    <a:pt x="41" y="11"/>
                  </a:cubicBezTo>
                  <a:cubicBezTo>
                    <a:pt x="43" y="11"/>
                    <a:pt x="41" y="10"/>
                    <a:pt x="41" y="8"/>
                  </a:cubicBezTo>
                  <a:cubicBezTo>
                    <a:pt x="41" y="7"/>
                    <a:pt x="40" y="7"/>
                    <a:pt x="39" y="6"/>
                  </a:cubicBezTo>
                  <a:cubicBezTo>
                    <a:pt x="37" y="6"/>
                    <a:pt x="38" y="4"/>
                    <a:pt x="38" y="4"/>
                  </a:cubicBezTo>
                  <a:cubicBezTo>
                    <a:pt x="37" y="3"/>
                    <a:pt x="37" y="3"/>
                    <a:pt x="38" y="2"/>
                  </a:cubicBezTo>
                  <a:cubicBezTo>
                    <a:pt x="39" y="1"/>
                    <a:pt x="39" y="1"/>
                    <a:pt x="37" y="1"/>
                  </a:cubicBezTo>
                  <a:cubicBezTo>
                    <a:pt x="36" y="2"/>
                    <a:pt x="36" y="2"/>
                    <a:pt x="35" y="3"/>
                  </a:cubicBezTo>
                  <a:cubicBezTo>
                    <a:pt x="34" y="3"/>
                    <a:pt x="34" y="0"/>
                    <a:pt x="33" y="0"/>
                  </a:cubicBezTo>
                  <a:cubicBezTo>
                    <a:pt x="33" y="0"/>
                    <a:pt x="31" y="1"/>
                    <a:pt x="32" y="2"/>
                  </a:cubicBezTo>
                  <a:cubicBezTo>
                    <a:pt x="32" y="3"/>
                    <a:pt x="31" y="3"/>
                    <a:pt x="30" y="3"/>
                  </a:cubicBezTo>
                  <a:cubicBezTo>
                    <a:pt x="29" y="3"/>
                    <a:pt x="29" y="4"/>
                    <a:pt x="29" y="5"/>
                  </a:cubicBezTo>
                  <a:cubicBezTo>
                    <a:pt x="28" y="5"/>
                    <a:pt x="27" y="4"/>
                    <a:pt x="26" y="4"/>
                  </a:cubicBezTo>
                  <a:cubicBezTo>
                    <a:pt x="25" y="4"/>
                    <a:pt x="26" y="5"/>
                    <a:pt x="26" y="6"/>
                  </a:cubicBezTo>
                  <a:cubicBezTo>
                    <a:pt x="26" y="7"/>
                    <a:pt x="25" y="6"/>
                    <a:pt x="24" y="5"/>
                  </a:cubicBezTo>
                  <a:cubicBezTo>
                    <a:pt x="24" y="4"/>
                    <a:pt x="23" y="3"/>
                    <a:pt x="22" y="4"/>
                  </a:cubicBezTo>
                  <a:cubicBezTo>
                    <a:pt x="21" y="4"/>
                    <a:pt x="22" y="5"/>
                    <a:pt x="21" y="6"/>
                  </a:cubicBezTo>
                  <a:cubicBezTo>
                    <a:pt x="20" y="7"/>
                    <a:pt x="19" y="4"/>
                    <a:pt x="18" y="4"/>
                  </a:cubicBezTo>
                  <a:cubicBezTo>
                    <a:pt x="17" y="4"/>
                    <a:pt x="17" y="6"/>
                    <a:pt x="17" y="7"/>
                  </a:cubicBezTo>
                  <a:cubicBezTo>
                    <a:pt x="17" y="7"/>
                    <a:pt x="16" y="6"/>
                    <a:pt x="16" y="7"/>
                  </a:cubicBezTo>
                  <a:cubicBezTo>
                    <a:pt x="15" y="7"/>
                    <a:pt x="15" y="10"/>
                    <a:pt x="14" y="10"/>
                  </a:cubicBezTo>
                  <a:cubicBezTo>
                    <a:pt x="13" y="10"/>
                    <a:pt x="14" y="5"/>
                    <a:pt x="13" y="5"/>
                  </a:cubicBezTo>
                  <a:cubicBezTo>
                    <a:pt x="12" y="5"/>
                    <a:pt x="12" y="4"/>
                    <a:pt x="12" y="3"/>
                  </a:cubicBezTo>
                  <a:cubicBezTo>
                    <a:pt x="11" y="2"/>
                    <a:pt x="9" y="1"/>
                    <a:pt x="8" y="2"/>
                  </a:cubicBezTo>
                  <a:cubicBezTo>
                    <a:pt x="6" y="3"/>
                    <a:pt x="10" y="4"/>
                    <a:pt x="9" y="5"/>
                  </a:cubicBezTo>
                  <a:cubicBezTo>
                    <a:pt x="9" y="6"/>
                    <a:pt x="7" y="3"/>
                    <a:pt x="6" y="4"/>
                  </a:cubicBezTo>
                  <a:cubicBezTo>
                    <a:pt x="5" y="4"/>
                    <a:pt x="6" y="5"/>
                    <a:pt x="6" y="6"/>
                  </a:cubicBezTo>
                  <a:cubicBezTo>
                    <a:pt x="6" y="7"/>
                    <a:pt x="5" y="6"/>
                    <a:pt x="3" y="6"/>
                  </a:cubicBezTo>
                  <a:cubicBezTo>
                    <a:pt x="2" y="6"/>
                    <a:pt x="4" y="6"/>
                    <a:pt x="4" y="7"/>
                  </a:cubicBezTo>
                  <a:cubicBezTo>
                    <a:pt x="5" y="8"/>
                    <a:pt x="3" y="7"/>
                    <a:pt x="2" y="8"/>
                  </a:cubicBezTo>
                  <a:cubicBezTo>
                    <a:pt x="0" y="9"/>
                    <a:pt x="3" y="9"/>
                    <a:pt x="4" y="9"/>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sz="1800">
                <a:solidFill>
                  <a:srgbClr val="000000"/>
                </a:solidFill>
                <a:ea typeface="宋体" pitchFamily="2" charset="-122"/>
              </a:endParaRPr>
            </a:p>
          </p:txBody>
        </p:sp>
        <p:sp>
          <p:nvSpPr>
            <p:cNvPr id="9" name="Freeform 9"/>
            <p:cNvSpPr>
              <a:spLocks/>
            </p:cNvSpPr>
            <p:nvPr/>
          </p:nvSpPr>
          <p:spPr bwMode="auto">
            <a:xfrm>
              <a:off x="3058530" y="3852613"/>
              <a:ext cx="179774" cy="283491"/>
            </a:xfrm>
            <a:custGeom>
              <a:avLst/>
              <a:gdLst>
                <a:gd name="T0" fmla="*/ 2 w 33"/>
                <a:gd name="T1" fmla="*/ 9 h 52"/>
                <a:gd name="T2" fmla="*/ 0 w 33"/>
                <a:gd name="T3" fmla="*/ 11 h 52"/>
                <a:gd name="T4" fmla="*/ 2 w 33"/>
                <a:gd name="T5" fmla="*/ 12 h 52"/>
                <a:gd name="T6" fmla="*/ 5 w 33"/>
                <a:gd name="T7" fmla="*/ 12 h 52"/>
                <a:gd name="T8" fmla="*/ 3 w 33"/>
                <a:gd name="T9" fmla="*/ 14 h 52"/>
                <a:gd name="T10" fmla="*/ 2 w 33"/>
                <a:gd name="T11" fmla="*/ 16 h 52"/>
                <a:gd name="T12" fmla="*/ 5 w 33"/>
                <a:gd name="T13" fmla="*/ 15 h 52"/>
                <a:gd name="T14" fmla="*/ 6 w 33"/>
                <a:gd name="T15" fmla="*/ 17 h 52"/>
                <a:gd name="T16" fmla="*/ 6 w 33"/>
                <a:gd name="T17" fmla="*/ 19 h 52"/>
                <a:gd name="T18" fmla="*/ 6 w 33"/>
                <a:gd name="T19" fmla="*/ 23 h 52"/>
                <a:gd name="T20" fmla="*/ 7 w 33"/>
                <a:gd name="T21" fmla="*/ 25 h 52"/>
                <a:gd name="T22" fmla="*/ 11 w 33"/>
                <a:gd name="T23" fmla="*/ 24 h 52"/>
                <a:gd name="T24" fmla="*/ 12 w 33"/>
                <a:gd name="T25" fmla="*/ 28 h 52"/>
                <a:gd name="T26" fmla="*/ 13 w 33"/>
                <a:gd name="T27" fmla="*/ 31 h 52"/>
                <a:gd name="T28" fmla="*/ 9 w 33"/>
                <a:gd name="T29" fmla="*/ 33 h 52"/>
                <a:gd name="T30" fmla="*/ 6 w 33"/>
                <a:gd name="T31" fmla="*/ 34 h 52"/>
                <a:gd name="T32" fmla="*/ 7 w 33"/>
                <a:gd name="T33" fmla="*/ 36 h 52"/>
                <a:gd name="T34" fmla="*/ 8 w 33"/>
                <a:gd name="T35" fmla="*/ 38 h 52"/>
                <a:gd name="T36" fmla="*/ 3 w 33"/>
                <a:gd name="T37" fmla="*/ 41 h 52"/>
                <a:gd name="T38" fmla="*/ 8 w 33"/>
                <a:gd name="T39" fmla="*/ 43 h 52"/>
                <a:gd name="T40" fmla="*/ 11 w 33"/>
                <a:gd name="T41" fmla="*/ 44 h 52"/>
                <a:gd name="T42" fmla="*/ 7 w 33"/>
                <a:gd name="T43" fmla="*/ 46 h 52"/>
                <a:gd name="T44" fmla="*/ 5 w 33"/>
                <a:gd name="T45" fmla="*/ 49 h 52"/>
                <a:gd name="T46" fmla="*/ 2 w 33"/>
                <a:gd name="T47" fmla="*/ 52 h 52"/>
                <a:gd name="T48" fmla="*/ 7 w 33"/>
                <a:gd name="T49" fmla="*/ 50 h 52"/>
                <a:gd name="T50" fmla="*/ 10 w 33"/>
                <a:gd name="T51" fmla="*/ 50 h 52"/>
                <a:gd name="T52" fmla="*/ 13 w 33"/>
                <a:gd name="T53" fmla="*/ 48 h 52"/>
                <a:gd name="T54" fmla="*/ 17 w 33"/>
                <a:gd name="T55" fmla="*/ 48 h 52"/>
                <a:gd name="T56" fmla="*/ 23 w 33"/>
                <a:gd name="T57" fmla="*/ 47 h 52"/>
                <a:gd name="T58" fmla="*/ 29 w 33"/>
                <a:gd name="T59" fmla="*/ 45 h 52"/>
                <a:gd name="T60" fmla="*/ 27 w 33"/>
                <a:gd name="T61" fmla="*/ 43 h 52"/>
                <a:gd name="T62" fmla="*/ 32 w 33"/>
                <a:gd name="T63" fmla="*/ 37 h 52"/>
                <a:gd name="T64" fmla="*/ 26 w 33"/>
                <a:gd name="T65" fmla="*/ 36 h 52"/>
                <a:gd name="T66" fmla="*/ 26 w 33"/>
                <a:gd name="T67" fmla="*/ 34 h 52"/>
                <a:gd name="T68" fmla="*/ 25 w 33"/>
                <a:gd name="T69" fmla="*/ 31 h 52"/>
                <a:gd name="T70" fmla="*/ 23 w 33"/>
                <a:gd name="T71" fmla="*/ 27 h 52"/>
                <a:gd name="T72" fmla="*/ 19 w 33"/>
                <a:gd name="T73" fmla="*/ 23 h 52"/>
                <a:gd name="T74" fmla="*/ 17 w 33"/>
                <a:gd name="T75" fmla="*/ 18 h 52"/>
                <a:gd name="T76" fmla="*/ 15 w 33"/>
                <a:gd name="T77" fmla="*/ 15 h 52"/>
                <a:gd name="T78" fmla="*/ 18 w 33"/>
                <a:gd name="T79" fmla="*/ 11 h 52"/>
                <a:gd name="T80" fmla="*/ 19 w 33"/>
                <a:gd name="T81" fmla="*/ 7 h 52"/>
                <a:gd name="T82" fmla="*/ 15 w 33"/>
                <a:gd name="T83" fmla="*/ 7 h 52"/>
                <a:gd name="T84" fmla="*/ 9 w 33"/>
                <a:gd name="T85" fmla="*/ 8 h 52"/>
                <a:gd name="T86" fmla="*/ 12 w 33"/>
                <a:gd name="T87" fmla="*/ 4 h 52"/>
                <a:gd name="T88" fmla="*/ 15 w 33"/>
                <a:gd name="T89" fmla="*/ 1 h 52"/>
                <a:gd name="T90" fmla="*/ 11 w 33"/>
                <a:gd name="T91" fmla="*/ 1 h 52"/>
                <a:gd name="T92" fmla="*/ 6 w 33"/>
                <a:gd name="T93" fmla="*/ 1 h 52"/>
                <a:gd name="T94" fmla="*/ 5 w 33"/>
                <a:gd name="T95" fmla="*/ 4 h 52"/>
                <a:gd name="T96" fmla="*/ 6 w 33"/>
                <a:gd name="T97" fmla="*/ 6 h 52"/>
                <a:gd name="T98" fmla="*/ 4 w 33"/>
                <a:gd name="T99" fmla="*/ 8 h 52"/>
                <a:gd name="T100" fmla="*/ 3 w 33"/>
                <a:gd name="T101" fmla="*/ 10 h 52"/>
                <a:gd name="T102" fmla="*/ 2 w 33"/>
                <a:gd name="T103" fmla="*/ 9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33" h="52">
                  <a:moveTo>
                    <a:pt x="2" y="9"/>
                  </a:moveTo>
                  <a:cubicBezTo>
                    <a:pt x="1" y="9"/>
                    <a:pt x="0" y="10"/>
                    <a:pt x="0" y="11"/>
                  </a:cubicBezTo>
                  <a:cubicBezTo>
                    <a:pt x="1" y="11"/>
                    <a:pt x="2" y="13"/>
                    <a:pt x="2" y="12"/>
                  </a:cubicBezTo>
                  <a:cubicBezTo>
                    <a:pt x="3" y="12"/>
                    <a:pt x="5" y="12"/>
                    <a:pt x="5" y="12"/>
                  </a:cubicBezTo>
                  <a:cubicBezTo>
                    <a:pt x="4" y="13"/>
                    <a:pt x="4" y="13"/>
                    <a:pt x="3" y="14"/>
                  </a:cubicBezTo>
                  <a:cubicBezTo>
                    <a:pt x="3" y="14"/>
                    <a:pt x="2" y="15"/>
                    <a:pt x="2" y="16"/>
                  </a:cubicBezTo>
                  <a:cubicBezTo>
                    <a:pt x="3" y="16"/>
                    <a:pt x="6" y="14"/>
                    <a:pt x="5" y="15"/>
                  </a:cubicBezTo>
                  <a:cubicBezTo>
                    <a:pt x="5" y="15"/>
                    <a:pt x="6" y="16"/>
                    <a:pt x="6" y="17"/>
                  </a:cubicBezTo>
                  <a:cubicBezTo>
                    <a:pt x="7" y="17"/>
                    <a:pt x="6" y="19"/>
                    <a:pt x="6" y="19"/>
                  </a:cubicBezTo>
                  <a:cubicBezTo>
                    <a:pt x="6" y="20"/>
                    <a:pt x="6" y="22"/>
                    <a:pt x="6" y="23"/>
                  </a:cubicBezTo>
                  <a:cubicBezTo>
                    <a:pt x="5" y="23"/>
                    <a:pt x="6" y="25"/>
                    <a:pt x="7" y="25"/>
                  </a:cubicBezTo>
                  <a:cubicBezTo>
                    <a:pt x="8" y="25"/>
                    <a:pt x="11" y="24"/>
                    <a:pt x="11" y="24"/>
                  </a:cubicBezTo>
                  <a:cubicBezTo>
                    <a:pt x="11" y="25"/>
                    <a:pt x="11" y="27"/>
                    <a:pt x="12" y="28"/>
                  </a:cubicBezTo>
                  <a:cubicBezTo>
                    <a:pt x="13" y="29"/>
                    <a:pt x="14" y="30"/>
                    <a:pt x="13" y="31"/>
                  </a:cubicBezTo>
                  <a:cubicBezTo>
                    <a:pt x="12" y="32"/>
                    <a:pt x="10" y="33"/>
                    <a:pt x="9" y="33"/>
                  </a:cubicBezTo>
                  <a:cubicBezTo>
                    <a:pt x="9" y="33"/>
                    <a:pt x="7" y="33"/>
                    <a:pt x="6" y="34"/>
                  </a:cubicBezTo>
                  <a:cubicBezTo>
                    <a:pt x="6" y="35"/>
                    <a:pt x="6" y="37"/>
                    <a:pt x="7" y="36"/>
                  </a:cubicBezTo>
                  <a:cubicBezTo>
                    <a:pt x="8" y="36"/>
                    <a:pt x="9" y="37"/>
                    <a:pt x="8" y="38"/>
                  </a:cubicBezTo>
                  <a:cubicBezTo>
                    <a:pt x="7" y="39"/>
                    <a:pt x="3" y="41"/>
                    <a:pt x="3" y="41"/>
                  </a:cubicBezTo>
                  <a:cubicBezTo>
                    <a:pt x="3" y="42"/>
                    <a:pt x="6" y="43"/>
                    <a:pt x="8" y="43"/>
                  </a:cubicBezTo>
                  <a:cubicBezTo>
                    <a:pt x="9" y="43"/>
                    <a:pt x="12" y="44"/>
                    <a:pt x="11" y="44"/>
                  </a:cubicBezTo>
                  <a:cubicBezTo>
                    <a:pt x="11" y="45"/>
                    <a:pt x="7" y="45"/>
                    <a:pt x="7" y="46"/>
                  </a:cubicBezTo>
                  <a:cubicBezTo>
                    <a:pt x="6" y="47"/>
                    <a:pt x="5" y="49"/>
                    <a:pt x="5" y="49"/>
                  </a:cubicBezTo>
                  <a:cubicBezTo>
                    <a:pt x="4" y="50"/>
                    <a:pt x="1" y="51"/>
                    <a:pt x="2" y="52"/>
                  </a:cubicBezTo>
                  <a:cubicBezTo>
                    <a:pt x="3" y="52"/>
                    <a:pt x="6" y="50"/>
                    <a:pt x="7" y="50"/>
                  </a:cubicBezTo>
                  <a:cubicBezTo>
                    <a:pt x="8" y="50"/>
                    <a:pt x="9" y="51"/>
                    <a:pt x="10" y="50"/>
                  </a:cubicBezTo>
                  <a:cubicBezTo>
                    <a:pt x="12" y="49"/>
                    <a:pt x="12" y="47"/>
                    <a:pt x="13" y="48"/>
                  </a:cubicBezTo>
                  <a:cubicBezTo>
                    <a:pt x="14" y="48"/>
                    <a:pt x="15" y="49"/>
                    <a:pt x="17" y="48"/>
                  </a:cubicBezTo>
                  <a:cubicBezTo>
                    <a:pt x="19" y="47"/>
                    <a:pt x="22" y="47"/>
                    <a:pt x="23" y="47"/>
                  </a:cubicBezTo>
                  <a:cubicBezTo>
                    <a:pt x="25" y="47"/>
                    <a:pt x="30" y="46"/>
                    <a:pt x="29" y="45"/>
                  </a:cubicBezTo>
                  <a:cubicBezTo>
                    <a:pt x="28" y="44"/>
                    <a:pt x="26" y="44"/>
                    <a:pt x="27" y="43"/>
                  </a:cubicBezTo>
                  <a:cubicBezTo>
                    <a:pt x="29" y="41"/>
                    <a:pt x="33" y="39"/>
                    <a:pt x="32" y="37"/>
                  </a:cubicBezTo>
                  <a:cubicBezTo>
                    <a:pt x="30" y="36"/>
                    <a:pt x="28" y="35"/>
                    <a:pt x="26" y="36"/>
                  </a:cubicBezTo>
                  <a:cubicBezTo>
                    <a:pt x="25" y="36"/>
                    <a:pt x="26" y="35"/>
                    <a:pt x="26" y="34"/>
                  </a:cubicBezTo>
                  <a:cubicBezTo>
                    <a:pt x="26" y="33"/>
                    <a:pt x="25" y="32"/>
                    <a:pt x="25" y="31"/>
                  </a:cubicBezTo>
                  <a:cubicBezTo>
                    <a:pt x="25" y="30"/>
                    <a:pt x="24" y="27"/>
                    <a:pt x="23" y="27"/>
                  </a:cubicBezTo>
                  <a:cubicBezTo>
                    <a:pt x="21" y="26"/>
                    <a:pt x="19" y="25"/>
                    <a:pt x="19" y="23"/>
                  </a:cubicBezTo>
                  <a:cubicBezTo>
                    <a:pt x="18" y="21"/>
                    <a:pt x="19" y="19"/>
                    <a:pt x="17" y="18"/>
                  </a:cubicBezTo>
                  <a:cubicBezTo>
                    <a:pt x="15" y="17"/>
                    <a:pt x="14" y="17"/>
                    <a:pt x="15" y="15"/>
                  </a:cubicBezTo>
                  <a:cubicBezTo>
                    <a:pt x="16" y="14"/>
                    <a:pt x="17" y="12"/>
                    <a:pt x="18" y="11"/>
                  </a:cubicBezTo>
                  <a:cubicBezTo>
                    <a:pt x="19" y="10"/>
                    <a:pt x="21" y="8"/>
                    <a:pt x="19" y="7"/>
                  </a:cubicBezTo>
                  <a:cubicBezTo>
                    <a:pt x="18" y="7"/>
                    <a:pt x="16" y="7"/>
                    <a:pt x="15" y="7"/>
                  </a:cubicBezTo>
                  <a:cubicBezTo>
                    <a:pt x="14" y="7"/>
                    <a:pt x="9" y="9"/>
                    <a:pt x="9" y="8"/>
                  </a:cubicBezTo>
                  <a:cubicBezTo>
                    <a:pt x="10" y="8"/>
                    <a:pt x="12" y="5"/>
                    <a:pt x="12" y="4"/>
                  </a:cubicBezTo>
                  <a:cubicBezTo>
                    <a:pt x="13" y="4"/>
                    <a:pt x="15" y="3"/>
                    <a:pt x="15" y="1"/>
                  </a:cubicBezTo>
                  <a:cubicBezTo>
                    <a:pt x="15" y="0"/>
                    <a:pt x="13" y="1"/>
                    <a:pt x="11" y="1"/>
                  </a:cubicBezTo>
                  <a:cubicBezTo>
                    <a:pt x="10" y="1"/>
                    <a:pt x="7" y="1"/>
                    <a:pt x="6" y="1"/>
                  </a:cubicBezTo>
                  <a:cubicBezTo>
                    <a:pt x="6" y="1"/>
                    <a:pt x="5" y="3"/>
                    <a:pt x="5" y="4"/>
                  </a:cubicBezTo>
                  <a:cubicBezTo>
                    <a:pt x="4" y="4"/>
                    <a:pt x="7" y="5"/>
                    <a:pt x="6" y="6"/>
                  </a:cubicBezTo>
                  <a:cubicBezTo>
                    <a:pt x="5" y="6"/>
                    <a:pt x="3" y="7"/>
                    <a:pt x="4" y="8"/>
                  </a:cubicBezTo>
                  <a:cubicBezTo>
                    <a:pt x="4" y="8"/>
                    <a:pt x="4" y="10"/>
                    <a:pt x="3" y="10"/>
                  </a:cubicBezTo>
                  <a:cubicBezTo>
                    <a:pt x="2" y="10"/>
                    <a:pt x="2" y="8"/>
                    <a:pt x="2" y="9"/>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sz="1800">
                <a:solidFill>
                  <a:srgbClr val="000000"/>
                </a:solidFill>
                <a:ea typeface="宋体" pitchFamily="2" charset="-122"/>
              </a:endParaRPr>
            </a:p>
          </p:txBody>
        </p:sp>
        <p:sp>
          <p:nvSpPr>
            <p:cNvPr id="10" name="Freeform 10"/>
            <p:cNvSpPr>
              <a:spLocks/>
            </p:cNvSpPr>
            <p:nvPr/>
          </p:nvSpPr>
          <p:spPr bwMode="auto">
            <a:xfrm>
              <a:off x="2954813" y="3977075"/>
              <a:ext cx="115240" cy="110631"/>
            </a:xfrm>
            <a:custGeom>
              <a:avLst/>
              <a:gdLst>
                <a:gd name="T0" fmla="*/ 7 w 21"/>
                <a:gd name="T1" fmla="*/ 20 h 20"/>
                <a:gd name="T2" fmla="*/ 13 w 21"/>
                <a:gd name="T3" fmla="*/ 17 h 20"/>
                <a:gd name="T4" fmla="*/ 18 w 21"/>
                <a:gd name="T5" fmla="*/ 16 h 20"/>
                <a:gd name="T6" fmla="*/ 21 w 21"/>
                <a:gd name="T7" fmla="*/ 10 h 20"/>
                <a:gd name="T8" fmla="*/ 20 w 21"/>
                <a:gd name="T9" fmla="*/ 6 h 20"/>
                <a:gd name="T10" fmla="*/ 20 w 21"/>
                <a:gd name="T11" fmla="*/ 6 h 20"/>
                <a:gd name="T12" fmla="*/ 20 w 21"/>
                <a:gd name="T13" fmla="*/ 6 h 20"/>
                <a:gd name="T14" fmla="*/ 21 w 21"/>
                <a:gd name="T15" fmla="*/ 5 h 20"/>
                <a:gd name="T16" fmla="*/ 21 w 21"/>
                <a:gd name="T17" fmla="*/ 5 h 20"/>
                <a:gd name="T18" fmla="*/ 21 w 21"/>
                <a:gd name="T19" fmla="*/ 4 h 20"/>
                <a:gd name="T20" fmla="*/ 21 w 21"/>
                <a:gd name="T21" fmla="*/ 4 h 20"/>
                <a:gd name="T22" fmla="*/ 21 w 21"/>
                <a:gd name="T23" fmla="*/ 4 h 20"/>
                <a:gd name="T24" fmla="*/ 21 w 21"/>
                <a:gd name="T25" fmla="*/ 3 h 20"/>
                <a:gd name="T26" fmla="*/ 21 w 21"/>
                <a:gd name="T27" fmla="*/ 3 h 20"/>
                <a:gd name="T28" fmla="*/ 21 w 21"/>
                <a:gd name="T29" fmla="*/ 2 h 20"/>
                <a:gd name="T30" fmla="*/ 21 w 21"/>
                <a:gd name="T31" fmla="*/ 2 h 20"/>
                <a:gd name="T32" fmla="*/ 21 w 21"/>
                <a:gd name="T33" fmla="*/ 2 h 20"/>
                <a:gd name="T34" fmla="*/ 21 w 21"/>
                <a:gd name="T35" fmla="*/ 1 h 20"/>
                <a:gd name="T36" fmla="*/ 21 w 21"/>
                <a:gd name="T37" fmla="*/ 1 h 20"/>
                <a:gd name="T38" fmla="*/ 21 w 21"/>
                <a:gd name="T39" fmla="*/ 1 h 20"/>
                <a:gd name="T40" fmla="*/ 21 w 21"/>
                <a:gd name="T41" fmla="*/ 1 h 20"/>
                <a:gd name="T42" fmla="*/ 21 w 21"/>
                <a:gd name="T43" fmla="*/ 0 h 20"/>
                <a:gd name="T44" fmla="*/ 20 w 21"/>
                <a:gd name="T45" fmla="*/ 0 h 20"/>
                <a:gd name="T46" fmla="*/ 20 w 21"/>
                <a:gd name="T47" fmla="*/ 0 h 20"/>
                <a:gd name="T48" fmla="*/ 20 w 21"/>
                <a:gd name="T49" fmla="*/ 0 h 20"/>
                <a:gd name="T50" fmla="*/ 19 w 21"/>
                <a:gd name="T51" fmla="*/ 0 h 20"/>
                <a:gd name="T52" fmla="*/ 19 w 21"/>
                <a:gd name="T53" fmla="*/ 0 h 20"/>
                <a:gd name="T54" fmla="*/ 18 w 21"/>
                <a:gd name="T55" fmla="*/ 0 h 20"/>
                <a:gd name="T56" fmla="*/ 18 w 21"/>
                <a:gd name="T57" fmla="*/ 0 h 20"/>
                <a:gd name="T58" fmla="*/ 17 w 21"/>
                <a:gd name="T59" fmla="*/ 0 h 20"/>
                <a:gd name="T60" fmla="*/ 16 w 21"/>
                <a:gd name="T61" fmla="*/ 0 h 20"/>
                <a:gd name="T62" fmla="*/ 16 w 21"/>
                <a:gd name="T63" fmla="*/ 0 h 20"/>
                <a:gd name="T64" fmla="*/ 15 w 21"/>
                <a:gd name="T65" fmla="*/ 0 h 20"/>
                <a:gd name="T66" fmla="*/ 15 w 21"/>
                <a:gd name="T67" fmla="*/ 0 h 20"/>
                <a:gd name="T68" fmla="*/ 14 w 21"/>
                <a:gd name="T69" fmla="*/ 0 h 20"/>
                <a:gd name="T70" fmla="*/ 10 w 21"/>
                <a:gd name="T71" fmla="*/ 2 h 20"/>
                <a:gd name="T72" fmla="*/ 11 w 21"/>
                <a:gd name="T73" fmla="*/ 5 h 20"/>
                <a:gd name="T74" fmla="*/ 5 w 21"/>
                <a:gd name="T75" fmla="*/ 5 h 20"/>
                <a:gd name="T76" fmla="*/ 7 w 21"/>
                <a:gd name="T77" fmla="*/ 7 h 20"/>
                <a:gd name="T78" fmla="*/ 5 w 21"/>
                <a:gd name="T79" fmla="*/ 9 h 20"/>
                <a:gd name="T80" fmla="*/ 7 w 21"/>
                <a:gd name="T81" fmla="*/ 10 h 20"/>
                <a:gd name="T82" fmla="*/ 8 w 21"/>
                <a:gd name="T83" fmla="*/ 11 h 20"/>
                <a:gd name="T84" fmla="*/ 7 w 21"/>
                <a:gd name="T85" fmla="*/ 14 h 20"/>
                <a:gd name="T86" fmla="*/ 7 w 21"/>
                <a:gd name="T87" fmla="*/ 15 h 20"/>
                <a:gd name="T88" fmla="*/ 3 w 21"/>
                <a:gd name="T89" fmla="*/ 17 h 20"/>
                <a:gd name="T90" fmla="*/ 7 w 21"/>
                <a:gd name="T91" fmla="*/ 2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1" h="20">
                  <a:moveTo>
                    <a:pt x="7" y="20"/>
                  </a:moveTo>
                  <a:cubicBezTo>
                    <a:pt x="9" y="20"/>
                    <a:pt x="12" y="18"/>
                    <a:pt x="13" y="17"/>
                  </a:cubicBezTo>
                  <a:cubicBezTo>
                    <a:pt x="14" y="17"/>
                    <a:pt x="17" y="16"/>
                    <a:pt x="18" y="16"/>
                  </a:cubicBezTo>
                  <a:cubicBezTo>
                    <a:pt x="19" y="16"/>
                    <a:pt x="21" y="12"/>
                    <a:pt x="21" y="10"/>
                  </a:cubicBezTo>
                  <a:cubicBezTo>
                    <a:pt x="21" y="9"/>
                    <a:pt x="20" y="7"/>
                    <a:pt x="20" y="6"/>
                  </a:cubicBezTo>
                  <a:cubicBezTo>
                    <a:pt x="20" y="6"/>
                    <a:pt x="20" y="6"/>
                    <a:pt x="20" y="6"/>
                  </a:cubicBezTo>
                  <a:cubicBezTo>
                    <a:pt x="20" y="6"/>
                    <a:pt x="20" y="6"/>
                    <a:pt x="20" y="6"/>
                  </a:cubicBezTo>
                  <a:cubicBezTo>
                    <a:pt x="20" y="5"/>
                    <a:pt x="20" y="5"/>
                    <a:pt x="21" y="5"/>
                  </a:cubicBezTo>
                  <a:cubicBezTo>
                    <a:pt x="21" y="5"/>
                    <a:pt x="21" y="5"/>
                    <a:pt x="21" y="5"/>
                  </a:cubicBezTo>
                  <a:cubicBezTo>
                    <a:pt x="21" y="5"/>
                    <a:pt x="21" y="4"/>
                    <a:pt x="21" y="4"/>
                  </a:cubicBezTo>
                  <a:cubicBezTo>
                    <a:pt x="21" y="4"/>
                    <a:pt x="21" y="4"/>
                    <a:pt x="21" y="4"/>
                  </a:cubicBezTo>
                  <a:cubicBezTo>
                    <a:pt x="21" y="4"/>
                    <a:pt x="21" y="4"/>
                    <a:pt x="21" y="4"/>
                  </a:cubicBezTo>
                  <a:cubicBezTo>
                    <a:pt x="21" y="3"/>
                    <a:pt x="21" y="3"/>
                    <a:pt x="21" y="3"/>
                  </a:cubicBezTo>
                  <a:cubicBezTo>
                    <a:pt x="21" y="3"/>
                    <a:pt x="21" y="3"/>
                    <a:pt x="21" y="3"/>
                  </a:cubicBezTo>
                  <a:cubicBezTo>
                    <a:pt x="21" y="3"/>
                    <a:pt x="21" y="3"/>
                    <a:pt x="21" y="2"/>
                  </a:cubicBezTo>
                  <a:cubicBezTo>
                    <a:pt x="21" y="2"/>
                    <a:pt x="21" y="2"/>
                    <a:pt x="21" y="2"/>
                  </a:cubicBezTo>
                  <a:cubicBezTo>
                    <a:pt x="21" y="2"/>
                    <a:pt x="21" y="2"/>
                    <a:pt x="21" y="2"/>
                  </a:cubicBezTo>
                  <a:cubicBezTo>
                    <a:pt x="21" y="2"/>
                    <a:pt x="21" y="2"/>
                    <a:pt x="21" y="1"/>
                  </a:cubicBezTo>
                  <a:cubicBezTo>
                    <a:pt x="21" y="1"/>
                    <a:pt x="21" y="1"/>
                    <a:pt x="21" y="1"/>
                  </a:cubicBezTo>
                  <a:cubicBezTo>
                    <a:pt x="21" y="1"/>
                    <a:pt x="21" y="1"/>
                    <a:pt x="21" y="1"/>
                  </a:cubicBezTo>
                  <a:cubicBezTo>
                    <a:pt x="21" y="1"/>
                    <a:pt x="21" y="1"/>
                    <a:pt x="21" y="1"/>
                  </a:cubicBezTo>
                  <a:cubicBezTo>
                    <a:pt x="21" y="1"/>
                    <a:pt x="21" y="1"/>
                    <a:pt x="21" y="0"/>
                  </a:cubicBezTo>
                  <a:cubicBezTo>
                    <a:pt x="21" y="0"/>
                    <a:pt x="21" y="0"/>
                    <a:pt x="20" y="0"/>
                  </a:cubicBezTo>
                  <a:cubicBezTo>
                    <a:pt x="20" y="0"/>
                    <a:pt x="20" y="0"/>
                    <a:pt x="20" y="0"/>
                  </a:cubicBezTo>
                  <a:cubicBezTo>
                    <a:pt x="20" y="0"/>
                    <a:pt x="20" y="0"/>
                    <a:pt x="20" y="0"/>
                  </a:cubicBezTo>
                  <a:cubicBezTo>
                    <a:pt x="19" y="0"/>
                    <a:pt x="19" y="0"/>
                    <a:pt x="19" y="0"/>
                  </a:cubicBezTo>
                  <a:cubicBezTo>
                    <a:pt x="19" y="0"/>
                    <a:pt x="19" y="0"/>
                    <a:pt x="19" y="0"/>
                  </a:cubicBezTo>
                  <a:cubicBezTo>
                    <a:pt x="18" y="0"/>
                    <a:pt x="18" y="0"/>
                    <a:pt x="18" y="0"/>
                  </a:cubicBezTo>
                  <a:cubicBezTo>
                    <a:pt x="18" y="0"/>
                    <a:pt x="18" y="0"/>
                    <a:pt x="18" y="0"/>
                  </a:cubicBezTo>
                  <a:cubicBezTo>
                    <a:pt x="17" y="0"/>
                    <a:pt x="17" y="0"/>
                    <a:pt x="17" y="0"/>
                  </a:cubicBezTo>
                  <a:cubicBezTo>
                    <a:pt x="17" y="0"/>
                    <a:pt x="17" y="0"/>
                    <a:pt x="16" y="0"/>
                  </a:cubicBezTo>
                  <a:cubicBezTo>
                    <a:pt x="16" y="0"/>
                    <a:pt x="16" y="0"/>
                    <a:pt x="16" y="0"/>
                  </a:cubicBezTo>
                  <a:cubicBezTo>
                    <a:pt x="16" y="0"/>
                    <a:pt x="15" y="0"/>
                    <a:pt x="15" y="0"/>
                  </a:cubicBezTo>
                  <a:cubicBezTo>
                    <a:pt x="15" y="0"/>
                    <a:pt x="15" y="0"/>
                    <a:pt x="15" y="0"/>
                  </a:cubicBezTo>
                  <a:cubicBezTo>
                    <a:pt x="15" y="0"/>
                    <a:pt x="15" y="0"/>
                    <a:pt x="14" y="0"/>
                  </a:cubicBezTo>
                  <a:cubicBezTo>
                    <a:pt x="12" y="0"/>
                    <a:pt x="10" y="2"/>
                    <a:pt x="10" y="2"/>
                  </a:cubicBezTo>
                  <a:cubicBezTo>
                    <a:pt x="10" y="3"/>
                    <a:pt x="11" y="4"/>
                    <a:pt x="11" y="5"/>
                  </a:cubicBezTo>
                  <a:cubicBezTo>
                    <a:pt x="10" y="5"/>
                    <a:pt x="8" y="5"/>
                    <a:pt x="5" y="5"/>
                  </a:cubicBezTo>
                  <a:cubicBezTo>
                    <a:pt x="3" y="5"/>
                    <a:pt x="6" y="6"/>
                    <a:pt x="7" y="7"/>
                  </a:cubicBezTo>
                  <a:cubicBezTo>
                    <a:pt x="8" y="8"/>
                    <a:pt x="7" y="8"/>
                    <a:pt x="5" y="9"/>
                  </a:cubicBezTo>
                  <a:cubicBezTo>
                    <a:pt x="3" y="10"/>
                    <a:pt x="5" y="10"/>
                    <a:pt x="7" y="10"/>
                  </a:cubicBezTo>
                  <a:cubicBezTo>
                    <a:pt x="9" y="10"/>
                    <a:pt x="9" y="11"/>
                    <a:pt x="8" y="11"/>
                  </a:cubicBezTo>
                  <a:cubicBezTo>
                    <a:pt x="7" y="12"/>
                    <a:pt x="5" y="14"/>
                    <a:pt x="7" y="14"/>
                  </a:cubicBezTo>
                  <a:cubicBezTo>
                    <a:pt x="8" y="14"/>
                    <a:pt x="8" y="14"/>
                    <a:pt x="7" y="15"/>
                  </a:cubicBezTo>
                  <a:cubicBezTo>
                    <a:pt x="6" y="15"/>
                    <a:pt x="5" y="16"/>
                    <a:pt x="3" y="17"/>
                  </a:cubicBezTo>
                  <a:cubicBezTo>
                    <a:pt x="0" y="18"/>
                    <a:pt x="5" y="20"/>
                    <a:pt x="7" y="20"/>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sz="1800">
                <a:solidFill>
                  <a:srgbClr val="000000"/>
                </a:solidFill>
                <a:ea typeface="宋体" pitchFamily="2" charset="-122"/>
              </a:endParaRPr>
            </a:p>
          </p:txBody>
        </p:sp>
        <p:sp>
          <p:nvSpPr>
            <p:cNvPr id="11" name="Freeform 11"/>
            <p:cNvSpPr>
              <a:spLocks/>
            </p:cNvSpPr>
            <p:nvPr/>
          </p:nvSpPr>
          <p:spPr bwMode="auto">
            <a:xfrm>
              <a:off x="3053920" y="3861834"/>
              <a:ext cx="27657" cy="34572"/>
            </a:xfrm>
            <a:custGeom>
              <a:avLst/>
              <a:gdLst>
                <a:gd name="T0" fmla="*/ 1 w 5"/>
                <a:gd name="T1" fmla="*/ 5 h 6"/>
                <a:gd name="T2" fmla="*/ 4 w 5"/>
                <a:gd name="T3" fmla="*/ 1 h 6"/>
                <a:gd name="T4" fmla="*/ 0 w 5"/>
                <a:gd name="T5" fmla="*/ 3 h 6"/>
                <a:gd name="T6" fmla="*/ 1 w 5"/>
                <a:gd name="T7" fmla="*/ 5 h 6"/>
              </a:gdLst>
              <a:ahLst/>
              <a:cxnLst>
                <a:cxn ang="0">
                  <a:pos x="T0" y="T1"/>
                </a:cxn>
                <a:cxn ang="0">
                  <a:pos x="T2" y="T3"/>
                </a:cxn>
                <a:cxn ang="0">
                  <a:pos x="T4" y="T5"/>
                </a:cxn>
                <a:cxn ang="0">
                  <a:pos x="T6" y="T7"/>
                </a:cxn>
              </a:cxnLst>
              <a:rect l="0" t="0" r="r" b="b"/>
              <a:pathLst>
                <a:path w="5" h="6">
                  <a:moveTo>
                    <a:pt x="1" y="5"/>
                  </a:moveTo>
                  <a:cubicBezTo>
                    <a:pt x="2" y="4"/>
                    <a:pt x="5" y="0"/>
                    <a:pt x="4" y="1"/>
                  </a:cubicBezTo>
                  <a:cubicBezTo>
                    <a:pt x="2" y="2"/>
                    <a:pt x="0" y="3"/>
                    <a:pt x="0" y="3"/>
                  </a:cubicBezTo>
                  <a:cubicBezTo>
                    <a:pt x="0" y="4"/>
                    <a:pt x="0" y="6"/>
                    <a:pt x="1" y="5"/>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sz="1800">
                <a:solidFill>
                  <a:srgbClr val="000000"/>
                </a:solidFill>
                <a:ea typeface="宋体" pitchFamily="2" charset="-122"/>
              </a:endParaRPr>
            </a:p>
          </p:txBody>
        </p:sp>
        <p:sp>
          <p:nvSpPr>
            <p:cNvPr id="12" name="Freeform 12"/>
            <p:cNvSpPr>
              <a:spLocks/>
            </p:cNvSpPr>
            <p:nvPr/>
          </p:nvSpPr>
          <p:spPr bwMode="auto">
            <a:xfrm>
              <a:off x="3365069" y="4332012"/>
              <a:ext cx="27657" cy="50706"/>
            </a:xfrm>
            <a:custGeom>
              <a:avLst/>
              <a:gdLst>
                <a:gd name="T0" fmla="*/ 4 w 5"/>
                <a:gd name="T1" fmla="*/ 5 h 9"/>
                <a:gd name="T2" fmla="*/ 4 w 5"/>
                <a:gd name="T3" fmla="*/ 1 h 9"/>
                <a:gd name="T4" fmla="*/ 1 w 5"/>
                <a:gd name="T5" fmla="*/ 4 h 9"/>
                <a:gd name="T6" fmla="*/ 2 w 5"/>
                <a:gd name="T7" fmla="*/ 9 h 9"/>
                <a:gd name="T8" fmla="*/ 4 w 5"/>
                <a:gd name="T9" fmla="*/ 5 h 9"/>
              </a:gdLst>
              <a:ahLst/>
              <a:cxnLst>
                <a:cxn ang="0">
                  <a:pos x="T0" y="T1"/>
                </a:cxn>
                <a:cxn ang="0">
                  <a:pos x="T2" y="T3"/>
                </a:cxn>
                <a:cxn ang="0">
                  <a:pos x="T4" y="T5"/>
                </a:cxn>
                <a:cxn ang="0">
                  <a:pos x="T6" y="T7"/>
                </a:cxn>
                <a:cxn ang="0">
                  <a:pos x="T8" y="T9"/>
                </a:cxn>
              </a:cxnLst>
              <a:rect l="0" t="0" r="r" b="b"/>
              <a:pathLst>
                <a:path w="5" h="9">
                  <a:moveTo>
                    <a:pt x="4" y="5"/>
                  </a:moveTo>
                  <a:cubicBezTo>
                    <a:pt x="5" y="4"/>
                    <a:pt x="5" y="0"/>
                    <a:pt x="4" y="1"/>
                  </a:cubicBezTo>
                  <a:cubicBezTo>
                    <a:pt x="3" y="1"/>
                    <a:pt x="1" y="3"/>
                    <a:pt x="1" y="4"/>
                  </a:cubicBezTo>
                  <a:cubicBezTo>
                    <a:pt x="0" y="5"/>
                    <a:pt x="1" y="9"/>
                    <a:pt x="2" y="9"/>
                  </a:cubicBezTo>
                  <a:cubicBezTo>
                    <a:pt x="3" y="9"/>
                    <a:pt x="4" y="7"/>
                    <a:pt x="4" y="5"/>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sz="1800">
                <a:solidFill>
                  <a:srgbClr val="000000"/>
                </a:solidFill>
                <a:ea typeface="宋体" pitchFamily="2" charset="-122"/>
              </a:endParaRPr>
            </a:p>
          </p:txBody>
        </p:sp>
        <p:sp>
          <p:nvSpPr>
            <p:cNvPr id="13" name="Freeform 13"/>
            <p:cNvSpPr>
              <a:spLocks/>
            </p:cNvSpPr>
            <p:nvPr/>
          </p:nvSpPr>
          <p:spPr bwMode="auto">
            <a:xfrm>
              <a:off x="3353545" y="4375804"/>
              <a:ext cx="43791" cy="71449"/>
            </a:xfrm>
            <a:custGeom>
              <a:avLst/>
              <a:gdLst>
                <a:gd name="T0" fmla="*/ 2 w 8"/>
                <a:gd name="T1" fmla="*/ 13 h 13"/>
                <a:gd name="T2" fmla="*/ 6 w 8"/>
                <a:gd name="T3" fmla="*/ 10 h 13"/>
                <a:gd name="T4" fmla="*/ 5 w 8"/>
                <a:gd name="T5" fmla="*/ 3 h 13"/>
                <a:gd name="T6" fmla="*/ 2 w 8"/>
                <a:gd name="T7" fmla="*/ 7 h 13"/>
                <a:gd name="T8" fmla="*/ 2 w 8"/>
                <a:gd name="T9" fmla="*/ 13 h 13"/>
              </a:gdLst>
              <a:ahLst/>
              <a:cxnLst>
                <a:cxn ang="0">
                  <a:pos x="T0" y="T1"/>
                </a:cxn>
                <a:cxn ang="0">
                  <a:pos x="T2" y="T3"/>
                </a:cxn>
                <a:cxn ang="0">
                  <a:pos x="T4" y="T5"/>
                </a:cxn>
                <a:cxn ang="0">
                  <a:pos x="T6" y="T7"/>
                </a:cxn>
                <a:cxn ang="0">
                  <a:pos x="T8" y="T9"/>
                </a:cxn>
              </a:cxnLst>
              <a:rect l="0" t="0" r="r" b="b"/>
              <a:pathLst>
                <a:path w="8" h="13">
                  <a:moveTo>
                    <a:pt x="2" y="13"/>
                  </a:moveTo>
                  <a:cubicBezTo>
                    <a:pt x="3" y="13"/>
                    <a:pt x="6" y="11"/>
                    <a:pt x="6" y="10"/>
                  </a:cubicBezTo>
                  <a:cubicBezTo>
                    <a:pt x="7" y="9"/>
                    <a:pt x="8" y="0"/>
                    <a:pt x="5" y="3"/>
                  </a:cubicBezTo>
                  <a:cubicBezTo>
                    <a:pt x="4" y="3"/>
                    <a:pt x="2" y="6"/>
                    <a:pt x="2" y="7"/>
                  </a:cubicBezTo>
                  <a:cubicBezTo>
                    <a:pt x="2" y="8"/>
                    <a:pt x="0" y="12"/>
                    <a:pt x="2" y="13"/>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sz="1800">
                <a:solidFill>
                  <a:srgbClr val="000000"/>
                </a:solidFill>
                <a:ea typeface="宋体" pitchFamily="2" charset="-122"/>
              </a:endParaRPr>
            </a:p>
          </p:txBody>
        </p:sp>
        <p:sp>
          <p:nvSpPr>
            <p:cNvPr id="14" name="Freeform 14"/>
            <p:cNvSpPr>
              <a:spLocks/>
            </p:cNvSpPr>
            <p:nvPr/>
          </p:nvSpPr>
          <p:spPr bwMode="auto">
            <a:xfrm>
              <a:off x="3445736" y="4470300"/>
              <a:ext cx="71449" cy="36877"/>
            </a:xfrm>
            <a:custGeom>
              <a:avLst/>
              <a:gdLst>
                <a:gd name="T0" fmla="*/ 9 w 13"/>
                <a:gd name="T1" fmla="*/ 1 h 7"/>
                <a:gd name="T2" fmla="*/ 4 w 13"/>
                <a:gd name="T3" fmla="*/ 1 h 7"/>
                <a:gd name="T4" fmla="*/ 1 w 13"/>
                <a:gd name="T5" fmla="*/ 1 h 7"/>
                <a:gd name="T6" fmla="*/ 5 w 13"/>
                <a:gd name="T7" fmla="*/ 4 h 7"/>
                <a:gd name="T8" fmla="*/ 10 w 13"/>
                <a:gd name="T9" fmla="*/ 7 h 7"/>
                <a:gd name="T10" fmla="*/ 12 w 13"/>
                <a:gd name="T11" fmla="*/ 4 h 7"/>
                <a:gd name="T12" fmla="*/ 13 w 13"/>
                <a:gd name="T13" fmla="*/ 1 h 7"/>
                <a:gd name="T14" fmla="*/ 9 w 13"/>
                <a:gd name="T15" fmla="*/ 1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7">
                  <a:moveTo>
                    <a:pt x="9" y="1"/>
                  </a:moveTo>
                  <a:cubicBezTo>
                    <a:pt x="7" y="2"/>
                    <a:pt x="5" y="1"/>
                    <a:pt x="4" y="1"/>
                  </a:cubicBezTo>
                  <a:cubicBezTo>
                    <a:pt x="2" y="0"/>
                    <a:pt x="1" y="1"/>
                    <a:pt x="1" y="1"/>
                  </a:cubicBezTo>
                  <a:cubicBezTo>
                    <a:pt x="0" y="2"/>
                    <a:pt x="4" y="3"/>
                    <a:pt x="5" y="4"/>
                  </a:cubicBezTo>
                  <a:cubicBezTo>
                    <a:pt x="7" y="4"/>
                    <a:pt x="8" y="6"/>
                    <a:pt x="10" y="7"/>
                  </a:cubicBezTo>
                  <a:cubicBezTo>
                    <a:pt x="13" y="7"/>
                    <a:pt x="12" y="5"/>
                    <a:pt x="12" y="4"/>
                  </a:cubicBezTo>
                  <a:cubicBezTo>
                    <a:pt x="12" y="3"/>
                    <a:pt x="12" y="2"/>
                    <a:pt x="13" y="1"/>
                  </a:cubicBezTo>
                  <a:cubicBezTo>
                    <a:pt x="13" y="0"/>
                    <a:pt x="10" y="1"/>
                    <a:pt x="9" y="1"/>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sz="1800">
                <a:solidFill>
                  <a:srgbClr val="000000"/>
                </a:solidFill>
                <a:ea typeface="宋体" pitchFamily="2" charset="-122"/>
              </a:endParaRPr>
            </a:p>
          </p:txBody>
        </p:sp>
        <p:sp>
          <p:nvSpPr>
            <p:cNvPr id="15" name="Freeform 15"/>
            <p:cNvSpPr>
              <a:spLocks/>
            </p:cNvSpPr>
            <p:nvPr/>
          </p:nvSpPr>
          <p:spPr bwMode="auto">
            <a:xfrm>
              <a:off x="3696960" y="4534836"/>
              <a:ext cx="82973" cy="11524"/>
            </a:xfrm>
            <a:custGeom>
              <a:avLst/>
              <a:gdLst>
                <a:gd name="T0" fmla="*/ 12 w 15"/>
                <a:gd name="T1" fmla="*/ 2 h 2"/>
                <a:gd name="T2" fmla="*/ 5 w 15"/>
                <a:gd name="T3" fmla="*/ 0 h 2"/>
                <a:gd name="T4" fmla="*/ 1 w 15"/>
                <a:gd name="T5" fmla="*/ 0 h 2"/>
                <a:gd name="T6" fmla="*/ 5 w 15"/>
                <a:gd name="T7" fmla="*/ 2 h 2"/>
                <a:gd name="T8" fmla="*/ 12 w 15"/>
                <a:gd name="T9" fmla="*/ 2 h 2"/>
              </a:gdLst>
              <a:ahLst/>
              <a:cxnLst>
                <a:cxn ang="0">
                  <a:pos x="T0" y="T1"/>
                </a:cxn>
                <a:cxn ang="0">
                  <a:pos x="T2" y="T3"/>
                </a:cxn>
                <a:cxn ang="0">
                  <a:pos x="T4" y="T5"/>
                </a:cxn>
                <a:cxn ang="0">
                  <a:pos x="T6" y="T7"/>
                </a:cxn>
                <a:cxn ang="0">
                  <a:pos x="T8" y="T9"/>
                </a:cxn>
              </a:cxnLst>
              <a:rect l="0" t="0" r="r" b="b"/>
              <a:pathLst>
                <a:path w="15" h="2">
                  <a:moveTo>
                    <a:pt x="12" y="2"/>
                  </a:moveTo>
                  <a:cubicBezTo>
                    <a:pt x="15" y="2"/>
                    <a:pt x="7" y="0"/>
                    <a:pt x="5" y="0"/>
                  </a:cubicBezTo>
                  <a:cubicBezTo>
                    <a:pt x="3" y="0"/>
                    <a:pt x="1" y="0"/>
                    <a:pt x="1" y="0"/>
                  </a:cubicBezTo>
                  <a:cubicBezTo>
                    <a:pt x="0" y="1"/>
                    <a:pt x="4" y="1"/>
                    <a:pt x="5" y="2"/>
                  </a:cubicBezTo>
                  <a:cubicBezTo>
                    <a:pt x="6" y="2"/>
                    <a:pt x="9" y="2"/>
                    <a:pt x="12" y="2"/>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sz="1800">
                <a:solidFill>
                  <a:srgbClr val="000000"/>
                </a:solidFill>
                <a:ea typeface="宋体" pitchFamily="2" charset="-122"/>
              </a:endParaRPr>
            </a:p>
          </p:txBody>
        </p:sp>
        <p:sp>
          <p:nvSpPr>
            <p:cNvPr id="16" name="Freeform 16"/>
            <p:cNvSpPr>
              <a:spLocks/>
            </p:cNvSpPr>
            <p:nvPr/>
          </p:nvSpPr>
          <p:spPr bwMode="auto">
            <a:xfrm>
              <a:off x="2715113" y="2956043"/>
              <a:ext cx="4379132" cy="3447991"/>
            </a:xfrm>
            <a:custGeom>
              <a:avLst/>
              <a:gdLst>
                <a:gd name="T0" fmla="*/ 539 w 803"/>
                <a:gd name="T1" fmla="*/ 441 h 631"/>
                <a:gd name="T2" fmla="*/ 515 w 803"/>
                <a:gd name="T3" fmla="*/ 398 h 631"/>
                <a:gd name="T4" fmla="*/ 537 w 803"/>
                <a:gd name="T5" fmla="*/ 365 h 631"/>
                <a:gd name="T6" fmla="*/ 589 w 803"/>
                <a:gd name="T7" fmla="*/ 334 h 631"/>
                <a:gd name="T8" fmla="*/ 592 w 803"/>
                <a:gd name="T9" fmla="*/ 269 h 631"/>
                <a:gd name="T10" fmla="*/ 617 w 803"/>
                <a:gd name="T11" fmla="*/ 293 h 631"/>
                <a:gd name="T12" fmla="*/ 640 w 803"/>
                <a:gd name="T13" fmla="*/ 195 h 631"/>
                <a:gd name="T14" fmla="*/ 691 w 803"/>
                <a:gd name="T15" fmla="*/ 163 h 631"/>
                <a:gd name="T16" fmla="*/ 702 w 803"/>
                <a:gd name="T17" fmla="*/ 198 h 631"/>
                <a:gd name="T18" fmla="*/ 729 w 803"/>
                <a:gd name="T19" fmla="*/ 156 h 631"/>
                <a:gd name="T20" fmla="*/ 766 w 803"/>
                <a:gd name="T21" fmla="*/ 111 h 631"/>
                <a:gd name="T22" fmla="*/ 764 w 803"/>
                <a:gd name="T23" fmla="*/ 94 h 631"/>
                <a:gd name="T24" fmla="*/ 662 w 803"/>
                <a:gd name="T25" fmla="*/ 72 h 631"/>
                <a:gd name="T26" fmla="*/ 599 w 803"/>
                <a:gd name="T27" fmla="*/ 71 h 631"/>
                <a:gd name="T28" fmla="*/ 543 w 803"/>
                <a:gd name="T29" fmla="*/ 46 h 631"/>
                <a:gd name="T30" fmla="*/ 500 w 803"/>
                <a:gd name="T31" fmla="*/ 18 h 631"/>
                <a:gd name="T32" fmla="*/ 443 w 803"/>
                <a:gd name="T33" fmla="*/ 21 h 631"/>
                <a:gd name="T34" fmla="*/ 380 w 803"/>
                <a:gd name="T35" fmla="*/ 55 h 631"/>
                <a:gd name="T36" fmla="*/ 380 w 803"/>
                <a:gd name="T37" fmla="*/ 95 h 631"/>
                <a:gd name="T38" fmla="*/ 340 w 803"/>
                <a:gd name="T39" fmla="*/ 80 h 631"/>
                <a:gd name="T40" fmla="*/ 297 w 803"/>
                <a:gd name="T41" fmla="*/ 88 h 631"/>
                <a:gd name="T42" fmla="*/ 234 w 803"/>
                <a:gd name="T43" fmla="*/ 120 h 631"/>
                <a:gd name="T44" fmla="*/ 237 w 803"/>
                <a:gd name="T45" fmla="*/ 93 h 631"/>
                <a:gd name="T46" fmla="*/ 199 w 803"/>
                <a:gd name="T47" fmla="*/ 71 h 631"/>
                <a:gd name="T48" fmla="*/ 172 w 803"/>
                <a:gd name="T49" fmla="*/ 81 h 631"/>
                <a:gd name="T50" fmla="*/ 142 w 803"/>
                <a:gd name="T51" fmla="*/ 111 h 631"/>
                <a:gd name="T52" fmla="*/ 110 w 803"/>
                <a:gd name="T53" fmla="*/ 151 h 631"/>
                <a:gd name="T54" fmla="*/ 134 w 803"/>
                <a:gd name="T55" fmla="*/ 168 h 631"/>
                <a:gd name="T56" fmla="*/ 177 w 803"/>
                <a:gd name="T57" fmla="*/ 116 h 631"/>
                <a:gd name="T58" fmla="*/ 198 w 803"/>
                <a:gd name="T59" fmla="*/ 159 h 631"/>
                <a:gd name="T60" fmla="*/ 165 w 803"/>
                <a:gd name="T61" fmla="*/ 191 h 631"/>
                <a:gd name="T62" fmla="*/ 127 w 803"/>
                <a:gd name="T63" fmla="*/ 186 h 631"/>
                <a:gd name="T64" fmla="*/ 114 w 803"/>
                <a:gd name="T65" fmla="*/ 196 h 631"/>
                <a:gd name="T66" fmla="*/ 77 w 803"/>
                <a:gd name="T67" fmla="*/ 233 h 631"/>
                <a:gd name="T68" fmla="*/ 50 w 803"/>
                <a:gd name="T69" fmla="*/ 282 h 631"/>
                <a:gd name="T70" fmla="*/ 114 w 803"/>
                <a:gd name="T71" fmla="*/ 250 h 631"/>
                <a:gd name="T72" fmla="*/ 136 w 803"/>
                <a:gd name="T73" fmla="*/ 243 h 631"/>
                <a:gd name="T74" fmla="*/ 163 w 803"/>
                <a:gd name="T75" fmla="*/ 258 h 631"/>
                <a:gd name="T76" fmla="*/ 183 w 803"/>
                <a:gd name="T77" fmla="*/ 274 h 631"/>
                <a:gd name="T78" fmla="*/ 200 w 803"/>
                <a:gd name="T79" fmla="*/ 250 h 631"/>
                <a:gd name="T80" fmla="*/ 241 w 803"/>
                <a:gd name="T81" fmla="*/ 230 h 631"/>
                <a:gd name="T82" fmla="*/ 214 w 803"/>
                <a:gd name="T83" fmla="*/ 260 h 631"/>
                <a:gd name="T84" fmla="*/ 232 w 803"/>
                <a:gd name="T85" fmla="*/ 286 h 631"/>
                <a:gd name="T86" fmla="*/ 175 w 803"/>
                <a:gd name="T87" fmla="*/ 302 h 631"/>
                <a:gd name="T88" fmla="*/ 86 w 803"/>
                <a:gd name="T89" fmla="*/ 285 h 631"/>
                <a:gd name="T90" fmla="*/ 5 w 803"/>
                <a:gd name="T91" fmla="*/ 351 h 631"/>
                <a:gd name="T92" fmla="*/ 8 w 803"/>
                <a:gd name="T93" fmla="*/ 399 h 631"/>
                <a:gd name="T94" fmla="*/ 54 w 803"/>
                <a:gd name="T95" fmla="*/ 424 h 631"/>
                <a:gd name="T96" fmla="*/ 81 w 803"/>
                <a:gd name="T97" fmla="*/ 420 h 631"/>
                <a:gd name="T98" fmla="*/ 117 w 803"/>
                <a:gd name="T99" fmla="*/ 438 h 631"/>
                <a:gd name="T100" fmla="*/ 125 w 803"/>
                <a:gd name="T101" fmla="*/ 471 h 631"/>
                <a:gd name="T102" fmla="*/ 137 w 803"/>
                <a:gd name="T103" fmla="*/ 582 h 631"/>
                <a:gd name="T104" fmla="*/ 210 w 803"/>
                <a:gd name="T105" fmla="*/ 603 h 631"/>
                <a:gd name="T106" fmla="*/ 252 w 803"/>
                <a:gd name="T107" fmla="*/ 489 h 631"/>
                <a:gd name="T108" fmla="*/ 267 w 803"/>
                <a:gd name="T109" fmla="*/ 395 h 631"/>
                <a:gd name="T110" fmla="*/ 225 w 803"/>
                <a:gd name="T111" fmla="*/ 324 h 631"/>
                <a:gd name="T112" fmla="*/ 306 w 803"/>
                <a:gd name="T113" fmla="*/ 374 h 631"/>
                <a:gd name="T114" fmla="*/ 321 w 803"/>
                <a:gd name="T115" fmla="*/ 339 h 631"/>
                <a:gd name="T116" fmla="*/ 283 w 803"/>
                <a:gd name="T117" fmla="*/ 317 h 631"/>
                <a:gd name="T118" fmla="*/ 346 w 803"/>
                <a:gd name="T119" fmla="*/ 336 h 631"/>
                <a:gd name="T120" fmla="*/ 428 w 803"/>
                <a:gd name="T121" fmla="*/ 392 h 631"/>
                <a:gd name="T122" fmla="*/ 475 w 803"/>
                <a:gd name="T123" fmla="*/ 354 h 6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03" h="631">
                  <a:moveTo>
                    <a:pt x="500" y="374"/>
                  </a:moveTo>
                  <a:cubicBezTo>
                    <a:pt x="501" y="374"/>
                    <a:pt x="504" y="381"/>
                    <a:pt x="505" y="384"/>
                  </a:cubicBezTo>
                  <a:cubicBezTo>
                    <a:pt x="507" y="387"/>
                    <a:pt x="507" y="389"/>
                    <a:pt x="508" y="391"/>
                  </a:cubicBezTo>
                  <a:cubicBezTo>
                    <a:pt x="510" y="392"/>
                    <a:pt x="508" y="396"/>
                    <a:pt x="509" y="397"/>
                  </a:cubicBezTo>
                  <a:cubicBezTo>
                    <a:pt x="509" y="398"/>
                    <a:pt x="509" y="399"/>
                    <a:pt x="508" y="400"/>
                  </a:cubicBezTo>
                  <a:cubicBezTo>
                    <a:pt x="508" y="401"/>
                    <a:pt x="508" y="401"/>
                    <a:pt x="508" y="402"/>
                  </a:cubicBezTo>
                  <a:cubicBezTo>
                    <a:pt x="508" y="402"/>
                    <a:pt x="508" y="403"/>
                    <a:pt x="508" y="403"/>
                  </a:cubicBezTo>
                  <a:cubicBezTo>
                    <a:pt x="508" y="403"/>
                    <a:pt x="508" y="403"/>
                    <a:pt x="508" y="403"/>
                  </a:cubicBezTo>
                  <a:cubicBezTo>
                    <a:pt x="508" y="403"/>
                    <a:pt x="508" y="403"/>
                    <a:pt x="508" y="403"/>
                  </a:cubicBezTo>
                  <a:cubicBezTo>
                    <a:pt x="508" y="403"/>
                    <a:pt x="508" y="404"/>
                    <a:pt x="508" y="404"/>
                  </a:cubicBezTo>
                  <a:cubicBezTo>
                    <a:pt x="508" y="405"/>
                    <a:pt x="509" y="409"/>
                    <a:pt x="510" y="410"/>
                  </a:cubicBezTo>
                  <a:cubicBezTo>
                    <a:pt x="511" y="411"/>
                    <a:pt x="512" y="411"/>
                    <a:pt x="513" y="412"/>
                  </a:cubicBezTo>
                  <a:cubicBezTo>
                    <a:pt x="513" y="412"/>
                    <a:pt x="513" y="412"/>
                    <a:pt x="513" y="412"/>
                  </a:cubicBezTo>
                  <a:cubicBezTo>
                    <a:pt x="513" y="412"/>
                    <a:pt x="513" y="413"/>
                    <a:pt x="513" y="413"/>
                  </a:cubicBezTo>
                  <a:cubicBezTo>
                    <a:pt x="514" y="413"/>
                    <a:pt x="514" y="413"/>
                    <a:pt x="514" y="413"/>
                  </a:cubicBezTo>
                  <a:cubicBezTo>
                    <a:pt x="514" y="413"/>
                    <a:pt x="514" y="413"/>
                    <a:pt x="515" y="414"/>
                  </a:cubicBezTo>
                  <a:cubicBezTo>
                    <a:pt x="515" y="414"/>
                    <a:pt x="515" y="414"/>
                    <a:pt x="515" y="414"/>
                  </a:cubicBezTo>
                  <a:cubicBezTo>
                    <a:pt x="515" y="414"/>
                    <a:pt x="516" y="414"/>
                    <a:pt x="516" y="415"/>
                  </a:cubicBezTo>
                  <a:cubicBezTo>
                    <a:pt x="516" y="415"/>
                    <a:pt x="516" y="415"/>
                    <a:pt x="516" y="415"/>
                  </a:cubicBezTo>
                  <a:cubicBezTo>
                    <a:pt x="517" y="415"/>
                    <a:pt x="517" y="416"/>
                    <a:pt x="517" y="416"/>
                  </a:cubicBezTo>
                  <a:cubicBezTo>
                    <a:pt x="517" y="416"/>
                    <a:pt x="518" y="416"/>
                    <a:pt x="518" y="417"/>
                  </a:cubicBezTo>
                  <a:cubicBezTo>
                    <a:pt x="518" y="417"/>
                    <a:pt x="518" y="417"/>
                    <a:pt x="519" y="417"/>
                  </a:cubicBezTo>
                  <a:cubicBezTo>
                    <a:pt x="519" y="417"/>
                    <a:pt x="519" y="418"/>
                    <a:pt x="519" y="418"/>
                  </a:cubicBezTo>
                  <a:cubicBezTo>
                    <a:pt x="519" y="418"/>
                    <a:pt x="520" y="419"/>
                    <a:pt x="520" y="419"/>
                  </a:cubicBezTo>
                  <a:cubicBezTo>
                    <a:pt x="520" y="419"/>
                    <a:pt x="520" y="419"/>
                    <a:pt x="521" y="420"/>
                  </a:cubicBezTo>
                  <a:cubicBezTo>
                    <a:pt x="521" y="420"/>
                    <a:pt x="521" y="420"/>
                    <a:pt x="521" y="421"/>
                  </a:cubicBezTo>
                  <a:cubicBezTo>
                    <a:pt x="522" y="422"/>
                    <a:pt x="521" y="423"/>
                    <a:pt x="522" y="425"/>
                  </a:cubicBezTo>
                  <a:cubicBezTo>
                    <a:pt x="523" y="426"/>
                    <a:pt x="524" y="429"/>
                    <a:pt x="525" y="431"/>
                  </a:cubicBezTo>
                  <a:cubicBezTo>
                    <a:pt x="526" y="432"/>
                    <a:pt x="527" y="435"/>
                    <a:pt x="529" y="436"/>
                  </a:cubicBezTo>
                  <a:cubicBezTo>
                    <a:pt x="531" y="437"/>
                    <a:pt x="535" y="440"/>
                    <a:pt x="537" y="441"/>
                  </a:cubicBezTo>
                  <a:cubicBezTo>
                    <a:pt x="538" y="441"/>
                    <a:pt x="538" y="441"/>
                    <a:pt x="539" y="441"/>
                  </a:cubicBezTo>
                  <a:cubicBezTo>
                    <a:pt x="539" y="441"/>
                    <a:pt x="539" y="441"/>
                    <a:pt x="539" y="441"/>
                  </a:cubicBezTo>
                  <a:cubicBezTo>
                    <a:pt x="540" y="441"/>
                    <a:pt x="540" y="441"/>
                    <a:pt x="540" y="441"/>
                  </a:cubicBezTo>
                  <a:cubicBezTo>
                    <a:pt x="540" y="441"/>
                    <a:pt x="540" y="441"/>
                    <a:pt x="541" y="441"/>
                  </a:cubicBezTo>
                  <a:cubicBezTo>
                    <a:pt x="541" y="441"/>
                    <a:pt x="541" y="441"/>
                    <a:pt x="541" y="441"/>
                  </a:cubicBezTo>
                  <a:cubicBezTo>
                    <a:pt x="541" y="441"/>
                    <a:pt x="542" y="441"/>
                    <a:pt x="542" y="441"/>
                  </a:cubicBezTo>
                  <a:cubicBezTo>
                    <a:pt x="542" y="441"/>
                    <a:pt x="542" y="441"/>
                    <a:pt x="542" y="441"/>
                  </a:cubicBezTo>
                  <a:cubicBezTo>
                    <a:pt x="542" y="441"/>
                    <a:pt x="542" y="441"/>
                    <a:pt x="542" y="441"/>
                  </a:cubicBezTo>
                  <a:cubicBezTo>
                    <a:pt x="542" y="441"/>
                    <a:pt x="542" y="441"/>
                    <a:pt x="542" y="441"/>
                  </a:cubicBezTo>
                  <a:cubicBezTo>
                    <a:pt x="542" y="440"/>
                    <a:pt x="542" y="440"/>
                    <a:pt x="542" y="440"/>
                  </a:cubicBezTo>
                  <a:cubicBezTo>
                    <a:pt x="542" y="440"/>
                    <a:pt x="542" y="440"/>
                    <a:pt x="542" y="440"/>
                  </a:cubicBezTo>
                  <a:cubicBezTo>
                    <a:pt x="542" y="439"/>
                    <a:pt x="541" y="439"/>
                    <a:pt x="541" y="439"/>
                  </a:cubicBezTo>
                  <a:cubicBezTo>
                    <a:pt x="541" y="439"/>
                    <a:pt x="541" y="439"/>
                    <a:pt x="541" y="438"/>
                  </a:cubicBezTo>
                  <a:cubicBezTo>
                    <a:pt x="541" y="438"/>
                    <a:pt x="541" y="438"/>
                    <a:pt x="541" y="438"/>
                  </a:cubicBezTo>
                  <a:cubicBezTo>
                    <a:pt x="541" y="438"/>
                    <a:pt x="541" y="438"/>
                    <a:pt x="541" y="438"/>
                  </a:cubicBezTo>
                  <a:cubicBezTo>
                    <a:pt x="541" y="438"/>
                    <a:pt x="541" y="438"/>
                    <a:pt x="540" y="437"/>
                  </a:cubicBezTo>
                  <a:cubicBezTo>
                    <a:pt x="540" y="437"/>
                    <a:pt x="540" y="437"/>
                    <a:pt x="540" y="437"/>
                  </a:cubicBezTo>
                  <a:cubicBezTo>
                    <a:pt x="540" y="436"/>
                    <a:pt x="540" y="436"/>
                    <a:pt x="540" y="436"/>
                  </a:cubicBezTo>
                  <a:cubicBezTo>
                    <a:pt x="540" y="436"/>
                    <a:pt x="540" y="436"/>
                    <a:pt x="539" y="435"/>
                  </a:cubicBezTo>
                  <a:cubicBezTo>
                    <a:pt x="539" y="435"/>
                    <a:pt x="539" y="435"/>
                    <a:pt x="539" y="435"/>
                  </a:cubicBezTo>
                  <a:cubicBezTo>
                    <a:pt x="539" y="435"/>
                    <a:pt x="539" y="435"/>
                    <a:pt x="539" y="435"/>
                  </a:cubicBezTo>
                  <a:cubicBezTo>
                    <a:pt x="537" y="433"/>
                    <a:pt x="536" y="427"/>
                    <a:pt x="536" y="426"/>
                  </a:cubicBezTo>
                  <a:cubicBezTo>
                    <a:pt x="536" y="425"/>
                    <a:pt x="532" y="422"/>
                    <a:pt x="529" y="420"/>
                  </a:cubicBezTo>
                  <a:cubicBezTo>
                    <a:pt x="528" y="420"/>
                    <a:pt x="528" y="419"/>
                    <a:pt x="527" y="419"/>
                  </a:cubicBezTo>
                  <a:cubicBezTo>
                    <a:pt x="527" y="419"/>
                    <a:pt x="527" y="419"/>
                    <a:pt x="527" y="419"/>
                  </a:cubicBezTo>
                  <a:cubicBezTo>
                    <a:pt x="527" y="419"/>
                    <a:pt x="527" y="419"/>
                    <a:pt x="527" y="419"/>
                  </a:cubicBezTo>
                  <a:cubicBezTo>
                    <a:pt x="526" y="418"/>
                    <a:pt x="526" y="418"/>
                    <a:pt x="526" y="418"/>
                  </a:cubicBezTo>
                  <a:cubicBezTo>
                    <a:pt x="526" y="418"/>
                    <a:pt x="526" y="418"/>
                    <a:pt x="525" y="418"/>
                  </a:cubicBezTo>
                  <a:cubicBezTo>
                    <a:pt x="525" y="418"/>
                    <a:pt x="525" y="418"/>
                    <a:pt x="525" y="418"/>
                  </a:cubicBezTo>
                  <a:cubicBezTo>
                    <a:pt x="524" y="417"/>
                    <a:pt x="524" y="417"/>
                    <a:pt x="523" y="417"/>
                  </a:cubicBezTo>
                  <a:cubicBezTo>
                    <a:pt x="521" y="416"/>
                    <a:pt x="518" y="409"/>
                    <a:pt x="517" y="407"/>
                  </a:cubicBezTo>
                  <a:cubicBezTo>
                    <a:pt x="516" y="406"/>
                    <a:pt x="515" y="406"/>
                    <a:pt x="515" y="407"/>
                  </a:cubicBezTo>
                  <a:cubicBezTo>
                    <a:pt x="514" y="407"/>
                    <a:pt x="513" y="403"/>
                    <a:pt x="513" y="402"/>
                  </a:cubicBezTo>
                  <a:cubicBezTo>
                    <a:pt x="514" y="401"/>
                    <a:pt x="514" y="400"/>
                    <a:pt x="515" y="398"/>
                  </a:cubicBezTo>
                  <a:cubicBezTo>
                    <a:pt x="515" y="396"/>
                    <a:pt x="516" y="389"/>
                    <a:pt x="516" y="388"/>
                  </a:cubicBezTo>
                  <a:cubicBezTo>
                    <a:pt x="517" y="387"/>
                    <a:pt x="518" y="389"/>
                    <a:pt x="519" y="390"/>
                  </a:cubicBezTo>
                  <a:cubicBezTo>
                    <a:pt x="520" y="391"/>
                    <a:pt x="520" y="390"/>
                    <a:pt x="521" y="390"/>
                  </a:cubicBezTo>
                  <a:cubicBezTo>
                    <a:pt x="522" y="390"/>
                    <a:pt x="523" y="392"/>
                    <a:pt x="524" y="394"/>
                  </a:cubicBezTo>
                  <a:cubicBezTo>
                    <a:pt x="525" y="395"/>
                    <a:pt x="525" y="394"/>
                    <a:pt x="526" y="394"/>
                  </a:cubicBezTo>
                  <a:cubicBezTo>
                    <a:pt x="526" y="394"/>
                    <a:pt x="527" y="394"/>
                    <a:pt x="527" y="394"/>
                  </a:cubicBezTo>
                  <a:cubicBezTo>
                    <a:pt x="527" y="394"/>
                    <a:pt x="527" y="394"/>
                    <a:pt x="527" y="394"/>
                  </a:cubicBezTo>
                  <a:cubicBezTo>
                    <a:pt x="527" y="395"/>
                    <a:pt x="527" y="395"/>
                    <a:pt x="527" y="395"/>
                  </a:cubicBezTo>
                  <a:cubicBezTo>
                    <a:pt x="527" y="395"/>
                    <a:pt x="528" y="395"/>
                    <a:pt x="528" y="396"/>
                  </a:cubicBezTo>
                  <a:cubicBezTo>
                    <a:pt x="528" y="396"/>
                    <a:pt x="528" y="396"/>
                    <a:pt x="528" y="396"/>
                  </a:cubicBezTo>
                  <a:cubicBezTo>
                    <a:pt x="528" y="396"/>
                    <a:pt x="528" y="397"/>
                    <a:pt x="529" y="397"/>
                  </a:cubicBezTo>
                  <a:cubicBezTo>
                    <a:pt x="529" y="397"/>
                    <a:pt x="529" y="397"/>
                    <a:pt x="529" y="397"/>
                  </a:cubicBezTo>
                  <a:cubicBezTo>
                    <a:pt x="529" y="398"/>
                    <a:pt x="529" y="398"/>
                    <a:pt x="530" y="398"/>
                  </a:cubicBezTo>
                  <a:cubicBezTo>
                    <a:pt x="530" y="399"/>
                    <a:pt x="530" y="399"/>
                    <a:pt x="530" y="399"/>
                  </a:cubicBezTo>
                  <a:cubicBezTo>
                    <a:pt x="531" y="401"/>
                    <a:pt x="533" y="398"/>
                    <a:pt x="535" y="400"/>
                  </a:cubicBezTo>
                  <a:cubicBezTo>
                    <a:pt x="535" y="400"/>
                    <a:pt x="535" y="400"/>
                    <a:pt x="536" y="401"/>
                  </a:cubicBezTo>
                  <a:cubicBezTo>
                    <a:pt x="536" y="401"/>
                    <a:pt x="536" y="401"/>
                    <a:pt x="536" y="401"/>
                  </a:cubicBezTo>
                  <a:cubicBezTo>
                    <a:pt x="536" y="401"/>
                    <a:pt x="536" y="401"/>
                    <a:pt x="536" y="402"/>
                  </a:cubicBezTo>
                  <a:cubicBezTo>
                    <a:pt x="536" y="402"/>
                    <a:pt x="537" y="402"/>
                    <a:pt x="537" y="402"/>
                  </a:cubicBezTo>
                  <a:cubicBezTo>
                    <a:pt x="537" y="402"/>
                    <a:pt x="538" y="402"/>
                    <a:pt x="538" y="403"/>
                  </a:cubicBezTo>
                  <a:cubicBezTo>
                    <a:pt x="538" y="403"/>
                    <a:pt x="539" y="403"/>
                    <a:pt x="539" y="404"/>
                  </a:cubicBezTo>
                  <a:cubicBezTo>
                    <a:pt x="540" y="404"/>
                    <a:pt x="538" y="409"/>
                    <a:pt x="539" y="410"/>
                  </a:cubicBezTo>
                  <a:cubicBezTo>
                    <a:pt x="540" y="411"/>
                    <a:pt x="542" y="408"/>
                    <a:pt x="542" y="407"/>
                  </a:cubicBezTo>
                  <a:cubicBezTo>
                    <a:pt x="542" y="406"/>
                    <a:pt x="545" y="406"/>
                    <a:pt x="545" y="406"/>
                  </a:cubicBezTo>
                  <a:cubicBezTo>
                    <a:pt x="546" y="405"/>
                    <a:pt x="546" y="403"/>
                    <a:pt x="546" y="402"/>
                  </a:cubicBezTo>
                  <a:cubicBezTo>
                    <a:pt x="547" y="400"/>
                    <a:pt x="548" y="401"/>
                    <a:pt x="550" y="401"/>
                  </a:cubicBezTo>
                  <a:cubicBezTo>
                    <a:pt x="551" y="401"/>
                    <a:pt x="554" y="398"/>
                    <a:pt x="555" y="397"/>
                  </a:cubicBezTo>
                  <a:cubicBezTo>
                    <a:pt x="556" y="395"/>
                    <a:pt x="556" y="389"/>
                    <a:pt x="555" y="388"/>
                  </a:cubicBezTo>
                  <a:cubicBezTo>
                    <a:pt x="555" y="386"/>
                    <a:pt x="553" y="381"/>
                    <a:pt x="552" y="380"/>
                  </a:cubicBezTo>
                  <a:cubicBezTo>
                    <a:pt x="551" y="378"/>
                    <a:pt x="547" y="375"/>
                    <a:pt x="545" y="374"/>
                  </a:cubicBezTo>
                  <a:cubicBezTo>
                    <a:pt x="544" y="374"/>
                    <a:pt x="543" y="372"/>
                    <a:pt x="541" y="369"/>
                  </a:cubicBezTo>
                  <a:cubicBezTo>
                    <a:pt x="539" y="367"/>
                    <a:pt x="539" y="367"/>
                    <a:pt x="537" y="365"/>
                  </a:cubicBezTo>
                  <a:cubicBezTo>
                    <a:pt x="535" y="364"/>
                    <a:pt x="536" y="364"/>
                    <a:pt x="536" y="362"/>
                  </a:cubicBezTo>
                  <a:cubicBezTo>
                    <a:pt x="536" y="361"/>
                    <a:pt x="536" y="360"/>
                    <a:pt x="536" y="359"/>
                  </a:cubicBezTo>
                  <a:cubicBezTo>
                    <a:pt x="537" y="359"/>
                    <a:pt x="537" y="358"/>
                    <a:pt x="538" y="357"/>
                  </a:cubicBezTo>
                  <a:cubicBezTo>
                    <a:pt x="538" y="356"/>
                    <a:pt x="538" y="356"/>
                    <a:pt x="539" y="356"/>
                  </a:cubicBezTo>
                  <a:cubicBezTo>
                    <a:pt x="539" y="356"/>
                    <a:pt x="539" y="356"/>
                    <a:pt x="539" y="356"/>
                  </a:cubicBezTo>
                  <a:cubicBezTo>
                    <a:pt x="539" y="356"/>
                    <a:pt x="539" y="356"/>
                    <a:pt x="539" y="355"/>
                  </a:cubicBezTo>
                  <a:cubicBezTo>
                    <a:pt x="539" y="355"/>
                    <a:pt x="540" y="355"/>
                    <a:pt x="540" y="355"/>
                  </a:cubicBezTo>
                  <a:cubicBezTo>
                    <a:pt x="540" y="355"/>
                    <a:pt x="540" y="355"/>
                    <a:pt x="540" y="355"/>
                  </a:cubicBezTo>
                  <a:cubicBezTo>
                    <a:pt x="540" y="355"/>
                    <a:pt x="540" y="355"/>
                    <a:pt x="541" y="355"/>
                  </a:cubicBezTo>
                  <a:cubicBezTo>
                    <a:pt x="541" y="355"/>
                    <a:pt x="541" y="355"/>
                    <a:pt x="541" y="354"/>
                  </a:cubicBezTo>
                  <a:cubicBezTo>
                    <a:pt x="541" y="354"/>
                    <a:pt x="541" y="354"/>
                    <a:pt x="542" y="354"/>
                  </a:cubicBezTo>
                  <a:cubicBezTo>
                    <a:pt x="542" y="354"/>
                    <a:pt x="543" y="354"/>
                    <a:pt x="544" y="353"/>
                  </a:cubicBezTo>
                  <a:cubicBezTo>
                    <a:pt x="544" y="353"/>
                    <a:pt x="544" y="353"/>
                    <a:pt x="544" y="353"/>
                  </a:cubicBezTo>
                  <a:cubicBezTo>
                    <a:pt x="544" y="353"/>
                    <a:pt x="544" y="353"/>
                    <a:pt x="544" y="353"/>
                  </a:cubicBezTo>
                  <a:cubicBezTo>
                    <a:pt x="544" y="353"/>
                    <a:pt x="545" y="353"/>
                    <a:pt x="545" y="353"/>
                  </a:cubicBezTo>
                  <a:cubicBezTo>
                    <a:pt x="546" y="352"/>
                    <a:pt x="546" y="354"/>
                    <a:pt x="547" y="354"/>
                  </a:cubicBezTo>
                  <a:cubicBezTo>
                    <a:pt x="548" y="354"/>
                    <a:pt x="549" y="353"/>
                    <a:pt x="550" y="353"/>
                  </a:cubicBezTo>
                  <a:cubicBezTo>
                    <a:pt x="551" y="353"/>
                    <a:pt x="551" y="353"/>
                    <a:pt x="551" y="355"/>
                  </a:cubicBezTo>
                  <a:cubicBezTo>
                    <a:pt x="551" y="357"/>
                    <a:pt x="554" y="357"/>
                    <a:pt x="554" y="356"/>
                  </a:cubicBezTo>
                  <a:cubicBezTo>
                    <a:pt x="554" y="355"/>
                    <a:pt x="554" y="355"/>
                    <a:pt x="555" y="354"/>
                  </a:cubicBezTo>
                  <a:cubicBezTo>
                    <a:pt x="556" y="353"/>
                    <a:pt x="558" y="353"/>
                    <a:pt x="560" y="353"/>
                  </a:cubicBezTo>
                  <a:cubicBezTo>
                    <a:pt x="562" y="353"/>
                    <a:pt x="566" y="351"/>
                    <a:pt x="566" y="351"/>
                  </a:cubicBezTo>
                  <a:cubicBezTo>
                    <a:pt x="567" y="350"/>
                    <a:pt x="566" y="349"/>
                    <a:pt x="566" y="348"/>
                  </a:cubicBezTo>
                  <a:cubicBezTo>
                    <a:pt x="566" y="348"/>
                    <a:pt x="568" y="349"/>
                    <a:pt x="569" y="349"/>
                  </a:cubicBezTo>
                  <a:cubicBezTo>
                    <a:pt x="571" y="349"/>
                    <a:pt x="571" y="347"/>
                    <a:pt x="572" y="347"/>
                  </a:cubicBezTo>
                  <a:cubicBezTo>
                    <a:pt x="572" y="346"/>
                    <a:pt x="574" y="347"/>
                    <a:pt x="575" y="347"/>
                  </a:cubicBezTo>
                  <a:cubicBezTo>
                    <a:pt x="577" y="347"/>
                    <a:pt x="578" y="346"/>
                    <a:pt x="578" y="345"/>
                  </a:cubicBezTo>
                  <a:cubicBezTo>
                    <a:pt x="578" y="345"/>
                    <a:pt x="579" y="344"/>
                    <a:pt x="580" y="344"/>
                  </a:cubicBezTo>
                  <a:cubicBezTo>
                    <a:pt x="581" y="344"/>
                    <a:pt x="583" y="342"/>
                    <a:pt x="584" y="341"/>
                  </a:cubicBezTo>
                  <a:cubicBezTo>
                    <a:pt x="584" y="340"/>
                    <a:pt x="584" y="339"/>
                    <a:pt x="585" y="339"/>
                  </a:cubicBezTo>
                  <a:cubicBezTo>
                    <a:pt x="587" y="338"/>
                    <a:pt x="586" y="337"/>
                    <a:pt x="586" y="336"/>
                  </a:cubicBezTo>
                  <a:cubicBezTo>
                    <a:pt x="586" y="336"/>
                    <a:pt x="588" y="335"/>
                    <a:pt x="589" y="334"/>
                  </a:cubicBezTo>
                  <a:cubicBezTo>
                    <a:pt x="590" y="333"/>
                    <a:pt x="589" y="332"/>
                    <a:pt x="589" y="332"/>
                  </a:cubicBezTo>
                  <a:cubicBezTo>
                    <a:pt x="590" y="331"/>
                    <a:pt x="590" y="327"/>
                    <a:pt x="590" y="326"/>
                  </a:cubicBezTo>
                  <a:cubicBezTo>
                    <a:pt x="590" y="325"/>
                    <a:pt x="592" y="324"/>
                    <a:pt x="594" y="323"/>
                  </a:cubicBezTo>
                  <a:cubicBezTo>
                    <a:pt x="595" y="323"/>
                    <a:pt x="595" y="323"/>
                    <a:pt x="595" y="321"/>
                  </a:cubicBezTo>
                  <a:cubicBezTo>
                    <a:pt x="595" y="320"/>
                    <a:pt x="596" y="319"/>
                    <a:pt x="596" y="318"/>
                  </a:cubicBezTo>
                  <a:cubicBezTo>
                    <a:pt x="597" y="318"/>
                    <a:pt x="596" y="316"/>
                    <a:pt x="595" y="315"/>
                  </a:cubicBezTo>
                  <a:cubicBezTo>
                    <a:pt x="595" y="315"/>
                    <a:pt x="592" y="315"/>
                    <a:pt x="591" y="314"/>
                  </a:cubicBezTo>
                  <a:cubicBezTo>
                    <a:pt x="590" y="313"/>
                    <a:pt x="594" y="310"/>
                    <a:pt x="594" y="310"/>
                  </a:cubicBezTo>
                  <a:cubicBezTo>
                    <a:pt x="594" y="309"/>
                    <a:pt x="592" y="308"/>
                    <a:pt x="592" y="307"/>
                  </a:cubicBezTo>
                  <a:cubicBezTo>
                    <a:pt x="591" y="307"/>
                    <a:pt x="592" y="307"/>
                    <a:pt x="592" y="307"/>
                  </a:cubicBezTo>
                  <a:cubicBezTo>
                    <a:pt x="593" y="306"/>
                    <a:pt x="591" y="303"/>
                    <a:pt x="589" y="303"/>
                  </a:cubicBezTo>
                  <a:cubicBezTo>
                    <a:pt x="588" y="302"/>
                    <a:pt x="586" y="300"/>
                    <a:pt x="585" y="299"/>
                  </a:cubicBezTo>
                  <a:cubicBezTo>
                    <a:pt x="584" y="297"/>
                    <a:pt x="582" y="294"/>
                    <a:pt x="580" y="293"/>
                  </a:cubicBezTo>
                  <a:cubicBezTo>
                    <a:pt x="579" y="292"/>
                    <a:pt x="579" y="291"/>
                    <a:pt x="580" y="290"/>
                  </a:cubicBezTo>
                  <a:cubicBezTo>
                    <a:pt x="580" y="289"/>
                    <a:pt x="582" y="287"/>
                    <a:pt x="582" y="286"/>
                  </a:cubicBezTo>
                  <a:cubicBezTo>
                    <a:pt x="582" y="285"/>
                    <a:pt x="583" y="284"/>
                    <a:pt x="585" y="284"/>
                  </a:cubicBezTo>
                  <a:cubicBezTo>
                    <a:pt x="586" y="284"/>
                    <a:pt x="589" y="283"/>
                    <a:pt x="591" y="283"/>
                  </a:cubicBezTo>
                  <a:cubicBezTo>
                    <a:pt x="593" y="282"/>
                    <a:pt x="592" y="281"/>
                    <a:pt x="590" y="281"/>
                  </a:cubicBezTo>
                  <a:cubicBezTo>
                    <a:pt x="588" y="281"/>
                    <a:pt x="585" y="280"/>
                    <a:pt x="584" y="279"/>
                  </a:cubicBezTo>
                  <a:cubicBezTo>
                    <a:pt x="582" y="279"/>
                    <a:pt x="579" y="281"/>
                    <a:pt x="578" y="282"/>
                  </a:cubicBezTo>
                  <a:cubicBezTo>
                    <a:pt x="577" y="282"/>
                    <a:pt x="575" y="281"/>
                    <a:pt x="574" y="279"/>
                  </a:cubicBezTo>
                  <a:cubicBezTo>
                    <a:pt x="573" y="277"/>
                    <a:pt x="570" y="276"/>
                    <a:pt x="569" y="274"/>
                  </a:cubicBezTo>
                  <a:cubicBezTo>
                    <a:pt x="568" y="273"/>
                    <a:pt x="567" y="273"/>
                    <a:pt x="569" y="272"/>
                  </a:cubicBezTo>
                  <a:cubicBezTo>
                    <a:pt x="571" y="272"/>
                    <a:pt x="573" y="272"/>
                    <a:pt x="574" y="272"/>
                  </a:cubicBezTo>
                  <a:cubicBezTo>
                    <a:pt x="576" y="271"/>
                    <a:pt x="574" y="270"/>
                    <a:pt x="575" y="268"/>
                  </a:cubicBezTo>
                  <a:cubicBezTo>
                    <a:pt x="576" y="267"/>
                    <a:pt x="581" y="264"/>
                    <a:pt x="581" y="264"/>
                  </a:cubicBezTo>
                  <a:cubicBezTo>
                    <a:pt x="582" y="263"/>
                    <a:pt x="583" y="263"/>
                    <a:pt x="583" y="263"/>
                  </a:cubicBezTo>
                  <a:cubicBezTo>
                    <a:pt x="584" y="263"/>
                    <a:pt x="585" y="264"/>
                    <a:pt x="585" y="265"/>
                  </a:cubicBezTo>
                  <a:cubicBezTo>
                    <a:pt x="586" y="266"/>
                    <a:pt x="584" y="268"/>
                    <a:pt x="584" y="268"/>
                  </a:cubicBezTo>
                  <a:cubicBezTo>
                    <a:pt x="583" y="269"/>
                    <a:pt x="584" y="269"/>
                    <a:pt x="584" y="270"/>
                  </a:cubicBezTo>
                  <a:cubicBezTo>
                    <a:pt x="585" y="272"/>
                    <a:pt x="584" y="272"/>
                    <a:pt x="585" y="273"/>
                  </a:cubicBezTo>
                  <a:cubicBezTo>
                    <a:pt x="586" y="273"/>
                    <a:pt x="590" y="270"/>
                    <a:pt x="592" y="269"/>
                  </a:cubicBezTo>
                  <a:cubicBezTo>
                    <a:pt x="592" y="269"/>
                    <a:pt x="593" y="269"/>
                    <a:pt x="593" y="269"/>
                  </a:cubicBezTo>
                  <a:cubicBezTo>
                    <a:pt x="593" y="269"/>
                    <a:pt x="593" y="269"/>
                    <a:pt x="593" y="269"/>
                  </a:cubicBezTo>
                  <a:cubicBezTo>
                    <a:pt x="594" y="269"/>
                    <a:pt x="594" y="269"/>
                    <a:pt x="594" y="269"/>
                  </a:cubicBezTo>
                  <a:cubicBezTo>
                    <a:pt x="594" y="269"/>
                    <a:pt x="594" y="269"/>
                    <a:pt x="594" y="269"/>
                  </a:cubicBezTo>
                  <a:cubicBezTo>
                    <a:pt x="595" y="269"/>
                    <a:pt x="595" y="269"/>
                    <a:pt x="595" y="269"/>
                  </a:cubicBezTo>
                  <a:cubicBezTo>
                    <a:pt x="595" y="269"/>
                    <a:pt x="595" y="269"/>
                    <a:pt x="595" y="269"/>
                  </a:cubicBezTo>
                  <a:cubicBezTo>
                    <a:pt x="595" y="269"/>
                    <a:pt x="595" y="269"/>
                    <a:pt x="595" y="269"/>
                  </a:cubicBezTo>
                  <a:cubicBezTo>
                    <a:pt x="595" y="269"/>
                    <a:pt x="595" y="269"/>
                    <a:pt x="595" y="269"/>
                  </a:cubicBezTo>
                  <a:cubicBezTo>
                    <a:pt x="595" y="269"/>
                    <a:pt x="596" y="269"/>
                    <a:pt x="596" y="269"/>
                  </a:cubicBezTo>
                  <a:cubicBezTo>
                    <a:pt x="596" y="269"/>
                    <a:pt x="596" y="269"/>
                    <a:pt x="596" y="269"/>
                  </a:cubicBezTo>
                  <a:cubicBezTo>
                    <a:pt x="597" y="270"/>
                    <a:pt x="598" y="270"/>
                    <a:pt x="599" y="270"/>
                  </a:cubicBezTo>
                  <a:cubicBezTo>
                    <a:pt x="600" y="270"/>
                    <a:pt x="599" y="272"/>
                    <a:pt x="599" y="273"/>
                  </a:cubicBezTo>
                  <a:cubicBezTo>
                    <a:pt x="600" y="274"/>
                    <a:pt x="598" y="276"/>
                    <a:pt x="598" y="277"/>
                  </a:cubicBezTo>
                  <a:cubicBezTo>
                    <a:pt x="598" y="277"/>
                    <a:pt x="598" y="277"/>
                    <a:pt x="598" y="277"/>
                  </a:cubicBezTo>
                  <a:cubicBezTo>
                    <a:pt x="599" y="277"/>
                    <a:pt x="599" y="277"/>
                    <a:pt x="599" y="277"/>
                  </a:cubicBezTo>
                  <a:cubicBezTo>
                    <a:pt x="599" y="277"/>
                    <a:pt x="599" y="277"/>
                    <a:pt x="599" y="277"/>
                  </a:cubicBezTo>
                  <a:cubicBezTo>
                    <a:pt x="599" y="277"/>
                    <a:pt x="599" y="278"/>
                    <a:pt x="600" y="278"/>
                  </a:cubicBezTo>
                  <a:cubicBezTo>
                    <a:pt x="600" y="278"/>
                    <a:pt x="600" y="278"/>
                    <a:pt x="600" y="278"/>
                  </a:cubicBezTo>
                  <a:cubicBezTo>
                    <a:pt x="601" y="278"/>
                    <a:pt x="601" y="278"/>
                    <a:pt x="601" y="278"/>
                  </a:cubicBezTo>
                  <a:cubicBezTo>
                    <a:pt x="601" y="278"/>
                    <a:pt x="602" y="278"/>
                    <a:pt x="602" y="278"/>
                  </a:cubicBezTo>
                  <a:cubicBezTo>
                    <a:pt x="602" y="278"/>
                    <a:pt x="602" y="278"/>
                    <a:pt x="602" y="278"/>
                  </a:cubicBezTo>
                  <a:cubicBezTo>
                    <a:pt x="603" y="278"/>
                    <a:pt x="604" y="279"/>
                    <a:pt x="605" y="279"/>
                  </a:cubicBezTo>
                  <a:cubicBezTo>
                    <a:pt x="605" y="279"/>
                    <a:pt x="605" y="279"/>
                    <a:pt x="606" y="279"/>
                  </a:cubicBezTo>
                  <a:cubicBezTo>
                    <a:pt x="606" y="279"/>
                    <a:pt x="606" y="279"/>
                    <a:pt x="606" y="279"/>
                  </a:cubicBezTo>
                  <a:cubicBezTo>
                    <a:pt x="606" y="279"/>
                    <a:pt x="606" y="279"/>
                    <a:pt x="606" y="279"/>
                  </a:cubicBezTo>
                  <a:cubicBezTo>
                    <a:pt x="607" y="279"/>
                    <a:pt x="608" y="282"/>
                    <a:pt x="608" y="282"/>
                  </a:cubicBezTo>
                  <a:cubicBezTo>
                    <a:pt x="608" y="283"/>
                    <a:pt x="607" y="282"/>
                    <a:pt x="606" y="282"/>
                  </a:cubicBezTo>
                  <a:cubicBezTo>
                    <a:pt x="605" y="283"/>
                    <a:pt x="608" y="286"/>
                    <a:pt x="608" y="287"/>
                  </a:cubicBezTo>
                  <a:cubicBezTo>
                    <a:pt x="609" y="288"/>
                    <a:pt x="608" y="290"/>
                    <a:pt x="608" y="291"/>
                  </a:cubicBezTo>
                  <a:cubicBezTo>
                    <a:pt x="608" y="293"/>
                    <a:pt x="609" y="295"/>
                    <a:pt x="610" y="295"/>
                  </a:cubicBezTo>
                  <a:cubicBezTo>
                    <a:pt x="611" y="295"/>
                    <a:pt x="613" y="293"/>
                    <a:pt x="614" y="293"/>
                  </a:cubicBezTo>
                  <a:cubicBezTo>
                    <a:pt x="614" y="292"/>
                    <a:pt x="616" y="293"/>
                    <a:pt x="617" y="293"/>
                  </a:cubicBezTo>
                  <a:cubicBezTo>
                    <a:pt x="618" y="293"/>
                    <a:pt x="619" y="291"/>
                    <a:pt x="620" y="290"/>
                  </a:cubicBezTo>
                  <a:cubicBezTo>
                    <a:pt x="620" y="288"/>
                    <a:pt x="619" y="286"/>
                    <a:pt x="618" y="285"/>
                  </a:cubicBezTo>
                  <a:cubicBezTo>
                    <a:pt x="618" y="283"/>
                    <a:pt x="617" y="280"/>
                    <a:pt x="616" y="278"/>
                  </a:cubicBezTo>
                  <a:cubicBezTo>
                    <a:pt x="616" y="278"/>
                    <a:pt x="616" y="278"/>
                    <a:pt x="616" y="278"/>
                  </a:cubicBezTo>
                  <a:cubicBezTo>
                    <a:pt x="616" y="278"/>
                    <a:pt x="616" y="278"/>
                    <a:pt x="616" y="278"/>
                  </a:cubicBezTo>
                  <a:cubicBezTo>
                    <a:pt x="615" y="276"/>
                    <a:pt x="613" y="275"/>
                    <a:pt x="612" y="273"/>
                  </a:cubicBezTo>
                  <a:cubicBezTo>
                    <a:pt x="612" y="273"/>
                    <a:pt x="612" y="273"/>
                    <a:pt x="611" y="273"/>
                  </a:cubicBezTo>
                  <a:cubicBezTo>
                    <a:pt x="611" y="273"/>
                    <a:pt x="611" y="273"/>
                    <a:pt x="610" y="272"/>
                  </a:cubicBezTo>
                  <a:cubicBezTo>
                    <a:pt x="607" y="271"/>
                    <a:pt x="608" y="270"/>
                    <a:pt x="608" y="269"/>
                  </a:cubicBezTo>
                  <a:cubicBezTo>
                    <a:pt x="609" y="268"/>
                    <a:pt x="611" y="268"/>
                    <a:pt x="612" y="267"/>
                  </a:cubicBezTo>
                  <a:cubicBezTo>
                    <a:pt x="613" y="266"/>
                    <a:pt x="615" y="262"/>
                    <a:pt x="615" y="261"/>
                  </a:cubicBezTo>
                  <a:cubicBezTo>
                    <a:pt x="616" y="260"/>
                    <a:pt x="617" y="256"/>
                    <a:pt x="617" y="256"/>
                  </a:cubicBezTo>
                  <a:cubicBezTo>
                    <a:pt x="617" y="256"/>
                    <a:pt x="617" y="255"/>
                    <a:pt x="617" y="255"/>
                  </a:cubicBezTo>
                  <a:cubicBezTo>
                    <a:pt x="618" y="255"/>
                    <a:pt x="619" y="255"/>
                    <a:pt x="620" y="254"/>
                  </a:cubicBezTo>
                  <a:cubicBezTo>
                    <a:pt x="620" y="254"/>
                    <a:pt x="620" y="254"/>
                    <a:pt x="620" y="254"/>
                  </a:cubicBezTo>
                  <a:cubicBezTo>
                    <a:pt x="620" y="254"/>
                    <a:pt x="620" y="254"/>
                    <a:pt x="620" y="254"/>
                  </a:cubicBezTo>
                  <a:cubicBezTo>
                    <a:pt x="621" y="254"/>
                    <a:pt x="621" y="252"/>
                    <a:pt x="622" y="251"/>
                  </a:cubicBezTo>
                  <a:cubicBezTo>
                    <a:pt x="622" y="251"/>
                    <a:pt x="624" y="253"/>
                    <a:pt x="625" y="254"/>
                  </a:cubicBezTo>
                  <a:cubicBezTo>
                    <a:pt x="627" y="255"/>
                    <a:pt x="631" y="253"/>
                    <a:pt x="632" y="253"/>
                  </a:cubicBezTo>
                  <a:cubicBezTo>
                    <a:pt x="633" y="252"/>
                    <a:pt x="635" y="249"/>
                    <a:pt x="636" y="248"/>
                  </a:cubicBezTo>
                  <a:cubicBezTo>
                    <a:pt x="636" y="247"/>
                    <a:pt x="638" y="245"/>
                    <a:pt x="638" y="244"/>
                  </a:cubicBezTo>
                  <a:cubicBezTo>
                    <a:pt x="639" y="243"/>
                    <a:pt x="640" y="242"/>
                    <a:pt x="642" y="241"/>
                  </a:cubicBezTo>
                  <a:cubicBezTo>
                    <a:pt x="643" y="240"/>
                    <a:pt x="644" y="236"/>
                    <a:pt x="644" y="235"/>
                  </a:cubicBezTo>
                  <a:cubicBezTo>
                    <a:pt x="644" y="234"/>
                    <a:pt x="646" y="231"/>
                    <a:pt x="647" y="229"/>
                  </a:cubicBezTo>
                  <a:cubicBezTo>
                    <a:pt x="647" y="227"/>
                    <a:pt x="648" y="227"/>
                    <a:pt x="649" y="226"/>
                  </a:cubicBezTo>
                  <a:cubicBezTo>
                    <a:pt x="650" y="225"/>
                    <a:pt x="648" y="219"/>
                    <a:pt x="648" y="216"/>
                  </a:cubicBezTo>
                  <a:cubicBezTo>
                    <a:pt x="648" y="213"/>
                    <a:pt x="647" y="212"/>
                    <a:pt x="647" y="210"/>
                  </a:cubicBezTo>
                  <a:cubicBezTo>
                    <a:pt x="647" y="208"/>
                    <a:pt x="649" y="205"/>
                    <a:pt x="649" y="204"/>
                  </a:cubicBezTo>
                  <a:cubicBezTo>
                    <a:pt x="649" y="203"/>
                    <a:pt x="647" y="202"/>
                    <a:pt x="647" y="202"/>
                  </a:cubicBezTo>
                  <a:cubicBezTo>
                    <a:pt x="646" y="203"/>
                    <a:pt x="645" y="199"/>
                    <a:pt x="644" y="198"/>
                  </a:cubicBezTo>
                  <a:cubicBezTo>
                    <a:pt x="643" y="198"/>
                    <a:pt x="644" y="198"/>
                    <a:pt x="645" y="197"/>
                  </a:cubicBezTo>
                  <a:cubicBezTo>
                    <a:pt x="645" y="197"/>
                    <a:pt x="642" y="195"/>
                    <a:pt x="640" y="195"/>
                  </a:cubicBezTo>
                  <a:cubicBezTo>
                    <a:pt x="639" y="194"/>
                    <a:pt x="639" y="192"/>
                    <a:pt x="638" y="192"/>
                  </a:cubicBezTo>
                  <a:cubicBezTo>
                    <a:pt x="636" y="191"/>
                    <a:pt x="633" y="190"/>
                    <a:pt x="632" y="190"/>
                  </a:cubicBezTo>
                  <a:cubicBezTo>
                    <a:pt x="631" y="190"/>
                    <a:pt x="634" y="193"/>
                    <a:pt x="633" y="193"/>
                  </a:cubicBezTo>
                  <a:cubicBezTo>
                    <a:pt x="632" y="193"/>
                    <a:pt x="631" y="194"/>
                    <a:pt x="629" y="194"/>
                  </a:cubicBezTo>
                  <a:cubicBezTo>
                    <a:pt x="627" y="194"/>
                    <a:pt x="629" y="193"/>
                    <a:pt x="629" y="193"/>
                  </a:cubicBezTo>
                  <a:cubicBezTo>
                    <a:pt x="629" y="192"/>
                    <a:pt x="626" y="193"/>
                    <a:pt x="625" y="193"/>
                  </a:cubicBezTo>
                  <a:cubicBezTo>
                    <a:pt x="624" y="193"/>
                    <a:pt x="626" y="191"/>
                    <a:pt x="625" y="191"/>
                  </a:cubicBezTo>
                  <a:cubicBezTo>
                    <a:pt x="625" y="190"/>
                    <a:pt x="624" y="190"/>
                    <a:pt x="624" y="191"/>
                  </a:cubicBezTo>
                  <a:cubicBezTo>
                    <a:pt x="623" y="191"/>
                    <a:pt x="620" y="189"/>
                    <a:pt x="619" y="189"/>
                  </a:cubicBezTo>
                  <a:cubicBezTo>
                    <a:pt x="618" y="190"/>
                    <a:pt x="617" y="188"/>
                    <a:pt x="619" y="187"/>
                  </a:cubicBezTo>
                  <a:cubicBezTo>
                    <a:pt x="622" y="185"/>
                    <a:pt x="627" y="180"/>
                    <a:pt x="627" y="179"/>
                  </a:cubicBezTo>
                  <a:cubicBezTo>
                    <a:pt x="627" y="177"/>
                    <a:pt x="631" y="175"/>
                    <a:pt x="632" y="174"/>
                  </a:cubicBezTo>
                  <a:cubicBezTo>
                    <a:pt x="633" y="173"/>
                    <a:pt x="634" y="170"/>
                    <a:pt x="636" y="169"/>
                  </a:cubicBezTo>
                  <a:cubicBezTo>
                    <a:pt x="637" y="167"/>
                    <a:pt x="636" y="166"/>
                    <a:pt x="639" y="163"/>
                  </a:cubicBezTo>
                  <a:cubicBezTo>
                    <a:pt x="642" y="160"/>
                    <a:pt x="651" y="161"/>
                    <a:pt x="652" y="162"/>
                  </a:cubicBezTo>
                  <a:cubicBezTo>
                    <a:pt x="654" y="162"/>
                    <a:pt x="657" y="162"/>
                    <a:pt x="659" y="162"/>
                  </a:cubicBezTo>
                  <a:cubicBezTo>
                    <a:pt x="660" y="162"/>
                    <a:pt x="664" y="164"/>
                    <a:pt x="665" y="163"/>
                  </a:cubicBezTo>
                  <a:cubicBezTo>
                    <a:pt x="666" y="162"/>
                    <a:pt x="665" y="162"/>
                    <a:pt x="663" y="162"/>
                  </a:cubicBezTo>
                  <a:cubicBezTo>
                    <a:pt x="661" y="161"/>
                    <a:pt x="664" y="160"/>
                    <a:pt x="665" y="160"/>
                  </a:cubicBezTo>
                  <a:cubicBezTo>
                    <a:pt x="666" y="160"/>
                    <a:pt x="666" y="160"/>
                    <a:pt x="665" y="159"/>
                  </a:cubicBezTo>
                  <a:cubicBezTo>
                    <a:pt x="664" y="159"/>
                    <a:pt x="668" y="159"/>
                    <a:pt x="669" y="159"/>
                  </a:cubicBezTo>
                  <a:cubicBezTo>
                    <a:pt x="670" y="159"/>
                    <a:pt x="670" y="160"/>
                    <a:pt x="670" y="160"/>
                  </a:cubicBezTo>
                  <a:cubicBezTo>
                    <a:pt x="671" y="161"/>
                    <a:pt x="672" y="159"/>
                    <a:pt x="672" y="159"/>
                  </a:cubicBezTo>
                  <a:cubicBezTo>
                    <a:pt x="673" y="159"/>
                    <a:pt x="673" y="161"/>
                    <a:pt x="673" y="161"/>
                  </a:cubicBezTo>
                  <a:cubicBezTo>
                    <a:pt x="673" y="162"/>
                    <a:pt x="674" y="162"/>
                    <a:pt x="676" y="163"/>
                  </a:cubicBezTo>
                  <a:cubicBezTo>
                    <a:pt x="677" y="164"/>
                    <a:pt x="674" y="164"/>
                    <a:pt x="674" y="164"/>
                  </a:cubicBezTo>
                  <a:cubicBezTo>
                    <a:pt x="673" y="164"/>
                    <a:pt x="675" y="166"/>
                    <a:pt x="676" y="166"/>
                  </a:cubicBezTo>
                  <a:cubicBezTo>
                    <a:pt x="676" y="166"/>
                    <a:pt x="680" y="165"/>
                    <a:pt x="681" y="164"/>
                  </a:cubicBezTo>
                  <a:cubicBezTo>
                    <a:pt x="682" y="163"/>
                    <a:pt x="682" y="163"/>
                    <a:pt x="684" y="164"/>
                  </a:cubicBezTo>
                  <a:cubicBezTo>
                    <a:pt x="685" y="164"/>
                    <a:pt x="685" y="164"/>
                    <a:pt x="686" y="164"/>
                  </a:cubicBezTo>
                  <a:cubicBezTo>
                    <a:pt x="686" y="164"/>
                    <a:pt x="687" y="164"/>
                    <a:pt x="688" y="164"/>
                  </a:cubicBezTo>
                  <a:cubicBezTo>
                    <a:pt x="689" y="164"/>
                    <a:pt x="689" y="163"/>
                    <a:pt x="691" y="163"/>
                  </a:cubicBezTo>
                  <a:cubicBezTo>
                    <a:pt x="692" y="163"/>
                    <a:pt x="692" y="162"/>
                    <a:pt x="692" y="161"/>
                  </a:cubicBezTo>
                  <a:cubicBezTo>
                    <a:pt x="691" y="160"/>
                    <a:pt x="688" y="161"/>
                    <a:pt x="687" y="161"/>
                  </a:cubicBezTo>
                  <a:cubicBezTo>
                    <a:pt x="686" y="161"/>
                    <a:pt x="686" y="160"/>
                    <a:pt x="687" y="160"/>
                  </a:cubicBezTo>
                  <a:cubicBezTo>
                    <a:pt x="688" y="159"/>
                    <a:pt x="689" y="157"/>
                    <a:pt x="689" y="156"/>
                  </a:cubicBezTo>
                  <a:cubicBezTo>
                    <a:pt x="690" y="156"/>
                    <a:pt x="691" y="155"/>
                    <a:pt x="692" y="155"/>
                  </a:cubicBezTo>
                  <a:cubicBezTo>
                    <a:pt x="693" y="154"/>
                    <a:pt x="693" y="149"/>
                    <a:pt x="694" y="147"/>
                  </a:cubicBezTo>
                  <a:cubicBezTo>
                    <a:pt x="695" y="146"/>
                    <a:pt x="699" y="145"/>
                    <a:pt x="699" y="145"/>
                  </a:cubicBezTo>
                  <a:cubicBezTo>
                    <a:pt x="700" y="144"/>
                    <a:pt x="701" y="145"/>
                    <a:pt x="702" y="145"/>
                  </a:cubicBezTo>
                  <a:cubicBezTo>
                    <a:pt x="703" y="144"/>
                    <a:pt x="703" y="142"/>
                    <a:pt x="704" y="142"/>
                  </a:cubicBezTo>
                  <a:cubicBezTo>
                    <a:pt x="705" y="141"/>
                    <a:pt x="703" y="145"/>
                    <a:pt x="704" y="146"/>
                  </a:cubicBezTo>
                  <a:cubicBezTo>
                    <a:pt x="704" y="147"/>
                    <a:pt x="702" y="148"/>
                    <a:pt x="703" y="149"/>
                  </a:cubicBezTo>
                  <a:cubicBezTo>
                    <a:pt x="703" y="150"/>
                    <a:pt x="705" y="151"/>
                    <a:pt x="706" y="151"/>
                  </a:cubicBezTo>
                  <a:cubicBezTo>
                    <a:pt x="707" y="152"/>
                    <a:pt x="707" y="151"/>
                    <a:pt x="707" y="150"/>
                  </a:cubicBezTo>
                  <a:cubicBezTo>
                    <a:pt x="708" y="149"/>
                    <a:pt x="710" y="146"/>
                    <a:pt x="711" y="146"/>
                  </a:cubicBezTo>
                  <a:cubicBezTo>
                    <a:pt x="711" y="145"/>
                    <a:pt x="710" y="144"/>
                    <a:pt x="709" y="142"/>
                  </a:cubicBezTo>
                  <a:cubicBezTo>
                    <a:pt x="708" y="141"/>
                    <a:pt x="709" y="140"/>
                    <a:pt x="710" y="140"/>
                  </a:cubicBezTo>
                  <a:cubicBezTo>
                    <a:pt x="711" y="140"/>
                    <a:pt x="712" y="139"/>
                    <a:pt x="712" y="139"/>
                  </a:cubicBezTo>
                  <a:cubicBezTo>
                    <a:pt x="713" y="138"/>
                    <a:pt x="713" y="140"/>
                    <a:pt x="713" y="141"/>
                  </a:cubicBezTo>
                  <a:cubicBezTo>
                    <a:pt x="714" y="141"/>
                    <a:pt x="714" y="141"/>
                    <a:pt x="713" y="142"/>
                  </a:cubicBezTo>
                  <a:cubicBezTo>
                    <a:pt x="712" y="143"/>
                    <a:pt x="713" y="146"/>
                    <a:pt x="713" y="147"/>
                  </a:cubicBezTo>
                  <a:cubicBezTo>
                    <a:pt x="713" y="147"/>
                    <a:pt x="714" y="148"/>
                    <a:pt x="714" y="149"/>
                  </a:cubicBezTo>
                  <a:cubicBezTo>
                    <a:pt x="715" y="149"/>
                    <a:pt x="714" y="150"/>
                    <a:pt x="713" y="150"/>
                  </a:cubicBezTo>
                  <a:cubicBezTo>
                    <a:pt x="713" y="151"/>
                    <a:pt x="714" y="151"/>
                    <a:pt x="715" y="151"/>
                  </a:cubicBezTo>
                  <a:cubicBezTo>
                    <a:pt x="715" y="152"/>
                    <a:pt x="712" y="154"/>
                    <a:pt x="712" y="155"/>
                  </a:cubicBezTo>
                  <a:cubicBezTo>
                    <a:pt x="712" y="156"/>
                    <a:pt x="711" y="157"/>
                    <a:pt x="710" y="158"/>
                  </a:cubicBezTo>
                  <a:cubicBezTo>
                    <a:pt x="709" y="158"/>
                    <a:pt x="706" y="162"/>
                    <a:pt x="705" y="163"/>
                  </a:cubicBezTo>
                  <a:cubicBezTo>
                    <a:pt x="704" y="164"/>
                    <a:pt x="703" y="169"/>
                    <a:pt x="703" y="170"/>
                  </a:cubicBezTo>
                  <a:cubicBezTo>
                    <a:pt x="702" y="170"/>
                    <a:pt x="700" y="171"/>
                    <a:pt x="699" y="171"/>
                  </a:cubicBezTo>
                  <a:cubicBezTo>
                    <a:pt x="698" y="171"/>
                    <a:pt x="699" y="172"/>
                    <a:pt x="699" y="173"/>
                  </a:cubicBezTo>
                  <a:cubicBezTo>
                    <a:pt x="699" y="175"/>
                    <a:pt x="696" y="179"/>
                    <a:pt x="696" y="180"/>
                  </a:cubicBezTo>
                  <a:cubicBezTo>
                    <a:pt x="695" y="181"/>
                    <a:pt x="697" y="187"/>
                    <a:pt x="699" y="190"/>
                  </a:cubicBezTo>
                  <a:cubicBezTo>
                    <a:pt x="700" y="192"/>
                    <a:pt x="701" y="196"/>
                    <a:pt x="702" y="198"/>
                  </a:cubicBezTo>
                  <a:cubicBezTo>
                    <a:pt x="703" y="201"/>
                    <a:pt x="705" y="202"/>
                    <a:pt x="705" y="203"/>
                  </a:cubicBezTo>
                  <a:cubicBezTo>
                    <a:pt x="706" y="203"/>
                    <a:pt x="707" y="205"/>
                    <a:pt x="708" y="206"/>
                  </a:cubicBezTo>
                  <a:cubicBezTo>
                    <a:pt x="709" y="207"/>
                    <a:pt x="709" y="210"/>
                    <a:pt x="711" y="211"/>
                  </a:cubicBezTo>
                  <a:cubicBezTo>
                    <a:pt x="713" y="213"/>
                    <a:pt x="712" y="209"/>
                    <a:pt x="713" y="208"/>
                  </a:cubicBezTo>
                  <a:cubicBezTo>
                    <a:pt x="714" y="208"/>
                    <a:pt x="715" y="205"/>
                    <a:pt x="715" y="204"/>
                  </a:cubicBezTo>
                  <a:cubicBezTo>
                    <a:pt x="715" y="203"/>
                    <a:pt x="713" y="203"/>
                    <a:pt x="714" y="203"/>
                  </a:cubicBezTo>
                  <a:cubicBezTo>
                    <a:pt x="714" y="202"/>
                    <a:pt x="713" y="201"/>
                    <a:pt x="713" y="201"/>
                  </a:cubicBezTo>
                  <a:cubicBezTo>
                    <a:pt x="712" y="200"/>
                    <a:pt x="713" y="198"/>
                    <a:pt x="714" y="198"/>
                  </a:cubicBezTo>
                  <a:cubicBezTo>
                    <a:pt x="715" y="197"/>
                    <a:pt x="717" y="198"/>
                    <a:pt x="717" y="198"/>
                  </a:cubicBezTo>
                  <a:cubicBezTo>
                    <a:pt x="718" y="198"/>
                    <a:pt x="715" y="195"/>
                    <a:pt x="715" y="194"/>
                  </a:cubicBezTo>
                  <a:cubicBezTo>
                    <a:pt x="716" y="192"/>
                    <a:pt x="717" y="192"/>
                    <a:pt x="717" y="191"/>
                  </a:cubicBezTo>
                  <a:cubicBezTo>
                    <a:pt x="718" y="190"/>
                    <a:pt x="720" y="189"/>
                    <a:pt x="721" y="189"/>
                  </a:cubicBezTo>
                  <a:cubicBezTo>
                    <a:pt x="722" y="189"/>
                    <a:pt x="723" y="189"/>
                    <a:pt x="723" y="188"/>
                  </a:cubicBezTo>
                  <a:cubicBezTo>
                    <a:pt x="724" y="187"/>
                    <a:pt x="723" y="186"/>
                    <a:pt x="722" y="186"/>
                  </a:cubicBezTo>
                  <a:cubicBezTo>
                    <a:pt x="721" y="186"/>
                    <a:pt x="721" y="185"/>
                    <a:pt x="722" y="184"/>
                  </a:cubicBezTo>
                  <a:cubicBezTo>
                    <a:pt x="722" y="184"/>
                    <a:pt x="722" y="183"/>
                    <a:pt x="721" y="182"/>
                  </a:cubicBezTo>
                  <a:cubicBezTo>
                    <a:pt x="721" y="182"/>
                    <a:pt x="722" y="181"/>
                    <a:pt x="723" y="180"/>
                  </a:cubicBezTo>
                  <a:cubicBezTo>
                    <a:pt x="724" y="180"/>
                    <a:pt x="725" y="181"/>
                    <a:pt x="726" y="181"/>
                  </a:cubicBezTo>
                  <a:cubicBezTo>
                    <a:pt x="726" y="180"/>
                    <a:pt x="726" y="179"/>
                    <a:pt x="726" y="178"/>
                  </a:cubicBezTo>
                  <a:cubicBezTo>
                    <a:pt x="726" y="177"/>
                    <a:pt x="724" y="177"/>
                    <a:pt x="723" y="177"/>
                  </a:cubicBezTo>
                  <a:cubicBezTo>
                    <a:pt x="722" y="177"/>
                    <a:pt x="721" y="176"/>
                    <a:pt x="721" y="174"/>
                  </a:cubicBezTo>
                  <a:cubicBezTo>
                    <a:pt x="720" y="173"/>
                    <a:pt x="722" y="172"/>
                    <a:pt x="722" y="172"/>
                  </a:cubicBezTo>
                  <a:cubicBezTo>
                    <a:pt x="723" y="171"/>
                    <a:pt x="721" y="169"/>
                    <a:pt x="720" y="169"/>
                  </a:cubicBezTo>
                  <a:cubicBezTo>
                    <a:pt x="719" y="170"/>
                    <a:pt x="718" y="169"/>
                    <a:pt x="719" y="168"/>
                  </a:cubicBezTo>
                  <a:cubicBezTo>
                    <a:pt x="719" y="168"/>
                    <a:pt x="718" y="166"/>
                    <a:pt x="718" y="165"/>
                  </a:cubicBezTo>
                  <a:cubicBezTo>
                    <a:pt x="718" y="164"/>
                    <a:pt x="719" y="161"/>
                    <a:pt x="720" y="161"/>
                  </a:cubicBezTo>
                  <a:cubicBezTo>
                    <a:pt x="721" y="160"/>
                    <a:pt x="721" y="159"/>
                    <a:pt x="720" y="158"/>
                  </a:cubicBezTo>
                  <a:cubicBezTo>
                    <a:pt x="720" y="157"/>
                    <a:pt x="721" y="157"/>
                    <a:pt x="722" y="157"/>
                  </a:cubicBezTo>
                  <a:cubicBezTo>
                    <a:pt x="723" y="156"/>
                    <a:pt x="723" y="157"/>
                    <a:pt x="724" y="157"/>
                  </a:cubicBezTo>
                  <a:cubicBezTo>
                    <a:pt x="725" y="157"/>
                    <a:pt x="724" y="157"/>
                    <a:pt x="725" y="156"/>
                  </a:cubicBezTo>
                  <a:cubicBezTo>
                    <a:pt x="725" y="155"/>
                    <a:pt x="727" y="154"/>
                    <a:pt x="728" y="154"/>
                  </a:cubicBezTo>
                  <a:cubicBezTo>
                    <a:pt x="729" y="154"/>
                    <a:pt x="728" y="156"/>
                    <a:pt x="729" y="156"/>
                  </a:cubicBezTo>
                  <a:cubicBezTo>
                    <a:pt x="730" y="157"/>
                    <a:pt x="731" y="154"/>
                    <a:pt x="732" y="154"/>
                  </a:cubicBezTo>
                  <a:cubicBezTo>
                    <a:pt x="733" y="153"/>
                    <a:pt x="733" y="153"/>
                    <a:pt x="733" y="152"/>
                  </a:cubicBezTo>
                  <a:cubicBezTo>
                    <a:pt x="733" y="152"/>
                    <a:pt x="735" y="151"/>
                    <a:pt x="736" y="151"/>
                  </a:cubicBezTo>
                  <a:cubicBezTo>
                    <a:pt x="738" y="152"/>
                    <a:pt x="739" y="154"/>
                    <a:pt x="739" y="155"/>
                  </a:cubicBezTo>
                  <a:cubicBezTo>
                    <a:pt x="740" y="156"/>
                    <a:pt x="741" y="155"/>
                    <a:pt x="741" y="154"/>
                  </a:cubicBezTo>
                  <a:cubicBezTo>
                    <a:pt x="742" y="153"/>
                    <a:pt x="742" y="152"/>
                    <a:pt x="742" y="152"/>
                  </a:cubicBezTo>
                  <a:cubicBezTo>
                    <a:pt x="743" y="151"/>
                    <a:pt x="744" y="151"/>
                    <a:pt x="745" y="151"/>
                  </a:cubicBezTo>
                  <a:cubicBezTo>
                    <a:pt x="745" y="151"/>
                    <a:pt x="744" y="149"/>
                    <a:pt x="744" y="149"/>
                  </a:cubicBezTo>
                  <a:cubicBezTo>
                    <a:pt x="744" y="148"/>
                    <a:pt x="746" y="149"/>
                    <a:pt x="746" y="149"/>
                  </a:cubicBezTo>
                  <a:cubicBezTo>
                    <a:pt x="747" y="148"/>
                    <a:pt x="745" y="147"/>
                    <a:pt x="745" y="147"/>
                  </a:cubicBezTo>
                  <a:cubicBezTo>
                    <a:pt x="745" y="146"/>
                    <a:pt x="746" y="147"/>
                    <a:pt x="746" y="147"/>
                  </a:cubicBezTo>
                  <a:cubicBezTo>
                    <a:pt x="747" y="147"/>
                    <a:pt x="748" y="146"/>
                    <a:pt x="748" y="145"/>
                  </a:cubicBezTo>
                  <a:cubicBezTo>
                    <a:pt x="748" y="145"/>
                    <a:pt x="749" y="146"/>
                    <a:pt x="750" y="146"/>
                  </a:cubicBezTo>
                  <a:cubicBezTo>
                    <a:pt x="750" y="146"/>
                    <a:pt x="751" y="143"/>
                    <a:pt x="754" y="140"/>
                  </a:cubicBezTo>
                  <a:cubicBezTo>
                    <a:pt x="758" y="137"/>
                    <a:pt x="763" y="137"/>
                    <a:pt x="764" y="137"/>
                  </a:cubicBezTo>
                  <a:cubicBezTo>
                    <a:pt x="765" y="137"/>
                    <a:pt x="765" y="137"/>
                    <a:pt x="767" y="138"/>
                  </a:cubicBezTo>
                  <a:cubicBezTo>
                    <a:pt x="769" y="138"/>
                    <a:pt x="769" y="137"/>
                    <a:pt x="770" y="137"/>
                  </a:cubicBezTo>
                  <a:cubicBezTo>
                    <a:pt x="770" y="137"/>
                    <a:pt x="770" y="135"/>
                    <a:pt x="770" y="135"/>
                  </a:cubicBezTo>
                  <a:cubicBezTo>
                    <a:pt x="770" y="134"/>
                    <a:pt x="768" y="132"/>
                    <a:pt x="767" y="132"/>
                  </a:cubicBezTo>
                  <a:cubicBezTo>
                    <a:pt x="766" y="132"/>
                    <a:pt x="766" y="130"/>
                    <a:pt x="764" y="130"/>
                  </a:cubicBezTo>
                  <a:cubicBezTo>
                    <a:pt x="763" y="129"/>
                    <a:pt x="763" y="128"/>
                    <a:pt x="763" y="128"/>
                  </a:cubicBezTo>
                  <a:cubicBezTo>
                    <a:pt x="762" y="127"/>
                    <a:pt x="762" y="127"/>
                    <a:pt x="762" y="128"/>
                  </a:cubicBezTo>
                  <a:cubicBezTo>
                    <a:pt x="761" y="129"/>
                    <a:pt x="762" y="129"/>
                    <a:pt x="759" y="128"/>
                  </a:cubicBezTo>
                  <a:cubicBezTo>
                    <a:pt x="756" y="128"/>
                    <a:pt x="757" y="125"/>
                    <a:pt x="757" y="124"/>
                  </a:cubicBezTo>
                  <a:cubicBezTo>
                    <a:pt x="757" y="123"/>
                    <a:pt x="757" y="122"/>
                    <a:pt x="755" y="122"/>
                  </a:cubicBezTo>
                  <a:cubicBezTo>
                    <a:pt x="753" y="122"/>
                    <a:pt x="754" y="121"/>
                    <a:pt x="755" y="121"/>
                  </a:cubicBezTo>
                  <a:cubicBezTo>
                    <a:pt x="756" y="121"/>
                    <a:pt x="758" y="121"/>
                    <a:pt x="759" y="121"/>
                  </a:cubicBezTo>
                  <a:cubicBezTo>
                    <a:pt x="760" y="121"/>
                    <a:pt x="761" y="122"/>
                    <a:pt x="762" y="122"/>
                  </a:cubicBezTo>
                  <a:cubicBezTo>
                    <a:pt x="763" y="122"/>
                    <a:pt x="765" y="121"/>
                    <a:pt x="767" y="120"/>
                  </a:cubicBezTo>
                  <a:cubicBezTo>
                    <a:pt x="768" y="119"/>
                    <a:pt x="768" y="117"/>
                    <a:pt x="768" y="116"/>
                  </a:cubicBezTo>
                  <a:cubicBezTo>
                    <a:pt x="767" y="116"/>
                    <a:pt x="767" y="115"/>
                    <a:pt x="766" y="115"/>
                  </a:cubicBezTo>
                  <a:cubicBezTo>
                    <a:pt x="766" y="115"/>
                    <a:pt x="766" y="111"/>
                    <a:pt x="766" y="111"/>
                  </a:cubicBezTo>
                  <a:cubicBezTo>
                    <a:pt x="766" y="110"/>
                    <a:pt x="767" y="111"/>
                    <a:pt x="768" y="111"/>
                  </a:cubicBezTo>
                  <a:cubicBezTo>
                    <a:pt x="768" y="112"/>
                    <a:pt x="769" y="112"/>
                    <a:pt x="768" y="113"/>
                  </a:cubicBezTo>
                  <a:cubicBezTo>
                    <a:pt x="768" y="113"/>
                    <a:pt x="769" y="114"/>
                    <a:pt x="769" y="115"/>
                  </a:cubicBezTo>
                  <a:cubicBezTo>
                    <a:pt x="770" y="115"/>
                    <a:pt x="770" y="116"/>
                    <a:pt x="772" y="116"/>
                  </a:cubicBezTo>
                  <a:cubicBezTo>
                    <a:pt x="773" y="117"/>
                    <a:pt x="778" y="117"/>
                    <a:pt x="779" y="117"/>
                  </a:cubicBezTo>
                  <a:cubicBezTo>
                    <a:pt x="780" y="117"/>
                    <a:pt x="783" y="119"/>
                    <a:pt x="782" y="120"/>
                  </a:cubicBezTo>
                  <a:cubicBezTo>
                    <a:pt x="781" y="120"/>
                    <a:pt x="783" y="122"/>
                    <a:pt x="784" y="122"/>
                  </a:cubicBezTo>
                  <a:cubicBezTo>
                    <a:pt x="785" y="122"/>
                    <a:pt x="788" y="122"/>
                    <a:pt x="790" y="123"/>
                  </a:cubicBezTo>
                  <a:cubicBezTo>
                    <a:pt x="791" y="123"/>
                    <a:pt x="792" y="125"/>
                    <a:pt x="794" y="125"/>
                  </a:cubicBezTo>
                  <a:cubicBezTo>
                    <a:pt x="795" y="125"/>
                    <a:pt x="797" y="124"/>
                    <a:pt x="797" y="123"/>
                  </a:cubicBezTo>
                  <a:cubicBezTo>
                    <a:pt x="797" y="123"/>
                    <a:pt x="795" y="122"/>
                    <a:pt x="795" y="123"/>
                  </a:cubicBezTo>
                  <a:cubicBezTo>
                    <a:pt x="794" y="123"/>
                    <a:pt x="794" y="122"/>
                    <a:pt x="793" y="122"/>
                  </a:cubicBezTo>
                  <a:cubicBezTo>
                    <a:pt x="793" y="121"/>
                    <a:pt x="794" y="121"/>
                    <a:pt x="795" y="121"/>
                  </a:cubicBezTo>
                  <a:cubicBezTo>
                    <a:pt x="796" y="120"/>
                    <a:pt x="795" y="119"/>
                    <a:pt x="794" y="118"/>
                  </a:cubicBezTo>
                  <a:cubicBezTo>
                    <a:pt x="794" y="117"/>
                    <a:pt x="793" y="116"/>
                    <a:pt x="793" y="116"/>
                  </a:cubicBezTo>
                  <a:cubicBezTo>
                    <a:pt x="794" y="116"/>
                    <a:pt x="796" y="116"/>
                    <a:pt x="797" y="116"/>
                  </a:cubicBezTo>
                  <a:cubicBezTo>
                    <a:pt x="799" y="116"/>
                    <a:pt x="797" y="115"/>
                    <a:pt x="797" y="114"/>
                  </a:cubicBezTo>
                  <a:cubicBezTo>
                    <a:pt x="796" y="114"/>
                    <a:pt x="799" y="115"/>
                    <a:pt x="800" y="116"/>
                  </a:cubicBezTo>
                  <a:cubicBezTo>
                    <a:pt x="801" y="116"/>
                    <a:pt x="800" y="116"/>
                    <a:pt x="800" y="114"/>
                  </a:cubicBezTo>
                  <a:cubicBezTo>
                    <a:pt x="801" y="113"/>
                    <a:pt x="801" y="113"/>
                    <a:pt x="802" y="113"/>
                  </a:cubicBezTo>
                  <a:cubicBezTo>
                    <a:pt x="803" y="112"/>
                    <a:pt x="802" y="112"/>
                    <a:pt x="800" y="111"/>
                  </a:cubicBezTo>
                  <a:cubicBezTo>
                    <a:pt x="797" y="110"/>
                    <a:pt x="797" y="109"/>
                    <a:pt x="796" y="108"/>
                  </a:cubicBezTo>
                  <a:cubicBezTo>
                    <a:pt x="796" y="107"/>
                    <a:pt x="795" y="107"/>
                    <a:pt x="795" y="108"/>
                  </a:cubicBezTo>
                  <a:cubicBezTo>
                    <a:pt x="794" y="108"/>
                    <a:pt x="793" y="105"/>
                    <a:pt x="792" y="105"/>
                  </a:cubicBezTo>
                  <a:cubicBezTo>
                    <a:pt x="791" y="105"/>
                    <a:pt x="789" y="104"/>
                    <a:pt x="789" y="105"/>
                  </a:cubicBezTo>
                  <a:cubicBezTo>
                    <a:pt x="788" y="105"/>
                    <a:pt x="785" y="104"/>
                    <a:pt x="785" y="105"/>
                  </a:cubicBezTo>
                  <a:cubicBezTo>
                    <a:pt x="784" y="105"/>
                    <a:pt x="786" y="109"/>
                    <a:pt x="785" y="109"/>
                  </a:cubicBezTo>
                  <a:cubicBezTo>
                    <a:pt x="784" y="110"/>
                    <a:pt x="782" y="103"/>
                    <a:pt x="782" y="102"/>
                  </a:cubicBezTo>
                  <a:cubicBezTo>
                    <a:pt x="782" y="101"/>
                    <a:pt x="781" y="100"/>
                    <a:pt x="780" y="100"/>
                  </a:cubicBezTo>
                  <a:cubicBezTo>
                    <a:pt x="779" y="100"/>
                    <a:pt x="776" y="99"/>
                    <a:pt x="774" y="99"/>
                  </a:cubicBezTo>
                  <a:cubicBezTo>
                    <a:pt x="772" y="99"/>
                    <a:pt x="771" y="96"/>
                    <a:pt x="769" y="96"/>
                  </a:cubicBezTo>
                  <a:cubicBezTo>
                    <a:pt x="768" y="96"/>
                    <a:pt x="765" y="95"/>
                    <a:pt x="764" y="94"/>
                  </a:cubicBezTo>
                  <a:cubicBezTo>
                    <a:pt x="762" y="93"/>
                    <a:pt x="761" y="93"/>
                    <a:pt x="759" y="92"/>
                  </a:cubicBezTo>
                  <a:cubicBezTo>
                    <a:pt x="756" y="91"/>
                    <a:pt x="756" y="90"/>
                    <a:pt x="755" y="89"/>
                  </a:cubicBezTo>
                  <a:cubicBezTo>
                    <a:pt x="753" y="88"/>
                    <a:pt x="752" y="89"/>
                    <a:pt x="751" y="88"/>
                  </a:cubicBezTo>
                  <a:cubicBezTo>
                    <a:pt x="750" y="88"/>
                    <a:pt x="750" y="86"/>
                    <a:pt x="749" y="85"/>
                  </a:cubicBezTo>
                  <a:cubicBezTo>
                    <a:pt x="747" y="85"/>
                    <a:pt x="745" y="84"/>
                    <a:pt x="743" y="84"/>
                  </a:cubicBezTo>
                  <a:cubicBezTo>
                    <a:pt x="741" y="83"/>
                    <a:pt x="741" y="82"/>
                    <a:pt x="739" y="81"/>
                  </a:cubicBezTo>
                  <a:cubicBezTo>
                    <a:pt x="736" y="80"/>
                    <a:pt x="728" y="81"/>
                    <a:pt x="725" y="81"/>
                  </a:cubicBezTo>
                  <a:cubicBezTo>
                    <a:pt x="722" y="80"/>
                    <a:pt x="720" y="79"/>
                    <a:pt x="720" y="79"/>
                  </a:cubicBezTo>
                  <a:cubicBezTo>
                    <a:pt x="719" y="80"/>
                    <a:pt x="720" y="81"/>
                    <a:pt x="721" y="81"/>
                  </a:cubicBezTo>
                  <a:cubicBezTo>
                    <a:pt x="722" y="82"/>
                    <a:pt x="719" y="82"/>
                    <a:pt x="719" y="82"/>
                  </a:cubicBezTo>
                  <a:cubicBezTo>
                    <a:pt x="719" y="83"/>
                    <a:pt x="720" y="84"/>
                    <a:pt x="721" y="84"/>
                  </a:cubicBezTo>
                  <a:cubicBezTo>
                    <a:pt x="723" y="85"/>
                    <a:pt x="722" y="85"/>
                    <a:pt x="722" y="86"/>
                  </a:cubicBezTo>
                  <a:cubicBezTo>
                    <a:pt x="722" y="87"/>
                    <a:pt x="722" y="87"/>
                    <a:pt x="723" y="88"/>
                  </a:cubicBezTo>
                  <a:cubicBezTo>
                    <a:pt x="724" y="88"/>
                    <a:pt x="723" y="89"/>
                    <a:pt x="723" y="89"/>
                  </a:cubicBezTo>
                  <a:cubicBezTo>
                    <a:pt x="722" y="89"/>
                    <a:pt x="723" y="91"/>
                    <a:pt x="722" y="92"/>
                  </a:cubicBezTo>
                  <a:cubicBezTo>
                    <a:pt x="721" y="92"/>
                    <a:pt x="720" y="90"/>
                    <a:pt x="720" y="90"/>
                  </a:cubicBezTo>
                  <a:cubicBezTo>
                    <a:pt x="719" y="90"/>
                    <a:pt x="720" y="92"/>
                    <a:pt x="720" y="92"/>
                  </a:cubicBezTo>
                  <a:cubicBezTo>
                    <a:pt x="719" y="92"/>
                    <a:pt x="717" y="89"/>
                    <a:pt x="717" y="89"/>
                  </a:cubicBezTo>
                  <a:cubicBezTo>
                    <a:pt x="717" y="88"/>
                    <a:pt x="714" y="87"/>
                    <a:pt x="713" y="86"/>
                  </a:cubicBezTo>
                  <a:cubicBezTo>
                    <a:pt x="712" y="85"/>
                    <a:pt x="711" y="82"/>
                    <a:pt x="711" y="82"/>
                  </a:cubicBezTo>
                  <a:cubicBezTo>
                    <a:pt x="710" y="82"/>
                    <a:pt x="710" y="82"/>
                    <a:pt x="710" y="83"/>
                  </a:cubicBezTo>
                  <a:cubicBezTo>
                    <a:pt x="710" y="84"/>
                    <a:pt x="703" y="83"/>
                    <a:pt x="701" y="83"/>
                  </a:cubicBezTo>
                  <a:cubicBezTo>
                    <a:pt x="698" y="82"/>
                    <a:pt x="693" y="82"/>
                    <a:pt x="692" y="82"/>
                  </a:cubicBezTo>
                  <a:cubicBezTo>
                    <a:pt x="690" y="83"/>
                    <a:pt x="689" y="84"/>
                    <a:pt x="689" y="85"/>
                  </a:cubicBezTo>
                  <a:cubicBezTo>
                    <a:pt x="689" y="86"/>
                    <a:pt x="690" y="89"/>
                    <a:pt x="690" y="89"/>
                  </a:cubicBezTo>
                  <a:cubicBezTo>
                    <a:pt x="689" y="90"/>
                    <a:pt x="688" y="87"/>
                    <a:pt x="688" y="86"/>
                  </a:cubicBezTo>
                  <a:cubicBezTo>
                    <a:pt x="688" y="85"/>
                    <a:pt x="686" y="85"/>
                    <a:pt x="685" y="84"/>
                  </a:cubicBezTo>
                  <a:cubicBezTo>
                    <a:pt x="684" y="83"/>
                    <a:pt x="683" y="82"/>
                    <a:pt x="682" y="81"/>
                  </a:cubicBezTo>
                  <a:cubicBezTo>
                    <a:pt x="680" y="80"/>
                    <a:pt x="681" y="81"/>
                    <a:pt x="681" y="80"/>
                  </a:cubicBezTo>
                  <a:cubicBezTo>
                    <a:pt x="681" y="79"/>
                    <a:pt x="680" y="78"/>
                    <a:pt x="679" y="77"/>
                  </a:cubicBezTo>
                  <a:cubicBezTo>
                    <a:pt x="678" y="76"/>
                    <a:pt x="676" y="73"/>
                    <a:pt x="674" y="72"/>
                  </a:cubicBezTo>
                  <a:cubicBezTo>
                    <a:pt x="671" y="71"/>
                    <a:pt x="665" y="72"/>
                    <a:pt x="662" y="72"/>
                  </a:cubicBezTo>
                  <a:cubicBezTo>
                    <a:pt x="659" y="72"/>
                    <a:pt x="655" y="73"/>
                    <a:pt x="653" y="73"/>
                  </a:cubicBezTo>
                  <a:cubicBezTo>
                    <a:pt x="651" y="73"/>
                    <a:pt x="649" y="72"/>
                    <a:pt x="648" y="71"/>
                  </a:cubicBezTo>
                  <a:cubicBezTo>
                    <a:pt x="647" y="71"/>
                    <a:pt x="643" y="67"/>
                    <a:pt x="642" y="66"/>
                  </a:cubicBezTo>
                  <a:cubicBezTo>
                    <a:pt x="641" y="65"/>
                    <a:pt x="639" y="66"/>
                    <a:pt x="639" y="65"/>
                  </a:cubicBezTo>
                  <a:cubicBezTo>
                    <a:pt x="639" y="64"/>
                    <a:pt x="641" y="65"/>
                    <a:pt x="642" y="65"/>
                  </a:cubicBezTo>
                  <a:cubicBezTo>
                    <a:pt x="642" y="65"/>
                    <a:pt x="641" y="63"/>
                    <a:pt x="641" y="62"/>
                  </a:cubicBezTo>
                  <a:cubicBezTo>
                    <a:pt x="640" y="61"/>
                    <a:pt x="638" y="60"/>
                    <a:pt x="636" y="60"/>
                  </a:cubicBezTo>
                  <a:cubicBezTo>
                    <a:pt x="634" y="60"/>
                    <a:pt x="633" y="59"/>
                    <a:pt x="631" y="59"/>
                  </a:cubicBezTo>
                  <a:cubicBezTo>
                    <a:pt x="629" y="59"/>
                    <a:pt x="630" y="60"/>
                    <a:pt x="629" y="60"/>
                  </a:cubicBezTo>
                  <a:cubicBezTo>
                    <a:pt x="629" y="60"/>
                    <a:pt x="627" y="60"/>
                    <a:pt x="626" y="60"/>
                  </a:cubicBezTo>
                  <a:cubicBezTo>
                    <a:pt x="625" y="60"/>
                    <a:pt x="625" y="61"/>
                    <a:pt x="624" y="61"/>
                  </a:cubicBezTo>
                  <a:cubicBezTo>
                    <a:pt x="623" y="61"/>
                    <a:pt x="621" y="61"/>
                    <a:pt x="620" y="61"/>
                  </a:cubicBezTo>
                  <a:cubicBezTo>
                    <a:pt x="618" y="61"/>
                    <a:pt x="619" y="61"/>
                    <a:pt x="620" y="60"/>
                  </a:cubicBezTo>
                  <a:cubicBezTo>
                    <a:pt x="620" y="59"/>
                    <a:pt x="620" y="59"/>
                    <a:pt x="620" y="58"/>
                  </a:cubicBezTo>
                  <a:cubicBezTo>
                    <a:pt x="619" y="58"/>
                    <a:pt x="620" y="58"/>
                    <a:pt x="621" y="58"/>
                  </a:cubicBezTo>
                  <a:cubicBezTo>
                    <a:pt x="622" y="58"/>
                    <a:pt x="627" y="59"/>
                    <a:pt x="628" y="59"/>
                  </a:cubicBezTo>
                  <a:cubicBezTo>
                    <a:pt x="630" y="59"/>
                    <a:pt x="622" y="57"/>
                    <a:pt x="619" y="57"/>
                  </a:cubicBezTo>
                  <a:cubicBezTo>
                    <a:pt x="616" y="57"/>
                    <a:pt x="610" y="56"/>
                    <a:pt x="608" y="56"/>
                  </a:cubicBezTo>
                  <a:cubicBezTo>
                    <a:pt x="607" y="57"/>
                    <a:pt x="603" y="58"/>
                    <a:pt x="602" y="58"/>
                  </a:cubicBezTo>
                  <a:cubicBezTo>
                    <a:pt x="602" y="58"/>
                    <a:pt x="601" y="59"/>
                    <a:pt x="602" y="61"/>
                  </a:cubicBezTo>
                  <a:cubicBezTo>
                    <a:pt x="603" y="62"/>
                    <a:pt x="603" y="61"/>
                    <a:pt x="603" y="60"/>
                  </a:cubicBezTo>
                  <a:cubicBezTo>
                    <a:pt x="604" y="60"/>
                    <a:pt x="604" y="61"/>
                    <a:pt x="606" y="61"/>
                  </a:cubicBezTo>
                  <a:cubicBezTo>
                    <a:pt x="607" y="62"/>
                    <a:pt x="604" y="61"/>
                    <a:pt x="604" y="62"/>
                  </a:cubicBezTo>
                  <a:cubicBezTo>
                    <a:pt x="605" y="62"/>
                    <a:pt x="604" y="62"/>
                    <a:pt x="604" y="63"/>
                  </a:cubicBezTo>
                  <a:cubicBezTo>
                    <a:pt x="603" y="64"/>
                    <a:pt x="606" y="66"/>
                    <a:pt x="607" y="67"/>
                  </a:cubicBezTo>
                  <a:cubicBezTo>
                    <a:pt x="607" y="67"/>
                    <a:pt x="606" y="67"/>
                    <a:pt x="605" y="67"/>
                  </a:cubicBezTo>
                  <a:cubicBezTo>
                    <a:pt x="605" y="67"/>
                    <a:pt x="605" y="67"/>
                    <a:pt x="604" y="68"/>
                  </a:cubicBezTo>
                  <a:cubicBezTo>
                    <a:pt x="603" y="68"/>
                    <a:pt x="602" y="66"/>
                    <a:pt x="602" y="66"/>
                  </a:cubicBezTo>
                  <a:cubicBezTo>
                    <a:pt x="602" y="65"/>
                    <a:pt x="600" y="65"/>
                    <a:pt x="599" y="66"/>
                  </a:cubicBezTo>
                  <a:cubicBezTo>
                    <a:pt x="598" y="66"/>
                    <a:pt x="600" y="67"/>
                    <a:pt x="601" y="68"/>
                  </a:cubicBezTo>
                  <a:cubicBezTo>
                    <a:pt x="601" y="69"/>
                    <a:pt x="600" y="69"/>
                    <a:pt x="599" y="69"/>
                  </a:cubicBezTo>
                  <a:cubicBezTo>
                    <a:pt x="599" y="69"/>
                    <a:pt x="600" y="71"/>
                    <a:pt x="599" y="71"/>
                  </a:cubicBezTo>
                  <a:cubicBezTo>
                    <a:pt x="598" y="71"/>
                    <a:pt x="596" y="68"/>
                    <a:pt x="595" y="68"/>
                  </a:cubicBezTo>
                  <a:cubicBezTo>
                    <a:pt x="594" y="67"/>
                    <a:pt x="593" y="66"/>
                    <a:pt x="592" y="67"/>
                  </a:cubicBezTo>
                  <a:cubicBezTo>
                    <a:pt x="591" y="67"/>
                    <a:pt x="590" y="66"/>
                    <a:pt x="588" y="66"/>
                  </a:cubicBezTo>
                  <a:cubicBezTo>
                    <a:pt x="587" y="65"/>
                    <a:pt x="586" y="66"/>
                    <a:pt x="586" y="67"/>
                  </a:cubicBezTo>
                  <a:cubicBezTo>
                    <a:pt x="585" y="67"/>
                    <a:pt x="584" y="67"/>
                    <a:pt x="583" y="67"/>
                  </a:cubicBezTo>
                  <a:cubicBezTo>
                    <a:pt x="582" y="67"/>
                    <a:pt x="580" y="64"/>
                    <a:pt x="579" y="63"/>
                  </a:cubicBezTo>
                  <a:cubicBezTo>
                    <a:pt x="578" y="62"/>
                    <a:pt x="579" y="63"/>
                    <a:pt x="578" y="65"/>
                  </a:cubicBezTo>
                  <a:cubicBezTo>
                    <a:pt x="577" y="66"/>
                    <a:pt x="577" y="68"/>
                    <a:pt x="578" y="70"/>
                  </a:cubicBezTo>
                  <a:cubicBezTo>
                    <a:pt x="578" y="72"/>
                    <a:pt x="576" y="73"/>
                    <a:pt x="576" y="74"/>
                  </a:cubicBezTo>
                  <a:cubicBezTo>
                    <a:pt x="575" y="74"/>
                    <a:pt x="575" y="73"/>
                    <a:pt x="574" y="72"/>
                  </a:cubicBezTo>
                  <a:cubicBezTo>
                    <a:pt x="574" y="72"/>
                    <a:pt x="573" y="72"/>
                    <a:pt x="572" y="72"/>
                  </a:cubicBezTo>
                  <a:cubicBezTo>
                    <a:pt x="572" y="72"/>
                    <a:pt x="571" y="70"/>
                    <a:pt x="571" y="70"/>
                  </a:cubicBezTo>
                  <a:cubicBezTo>
                    <a:pt x="571" y="69"/>
                    <a:pt x="570" y="68"/>
                    <a:pt x="570" y="68"/>
                  </a:cubicBezTo>
                  <a:cubicBezTo>
                    <a:pt x="569" y="67"/>
                    <a:pt x="569" y="67"/>
                    <a:pt x="567" y="66"/>
                  </a:cubicBezTo>
                  <a:cubicBezTo>
                    <a:pt x="566" y="65"/>
                    <a:pt x="566" y="65"/>
                    <a:pt x="566" y="64"/>
                  </a:cubicBezTo>
                  <a:cubicBezTo>
                    <a:pt x="565" y="63"/>
                    <a:pt x="565" y="64"/>
                    <a:pt x="564" y="64"/>
                  </a:cubicBezTo>
                  <a:cubicBezTo>
                    <a:pt x="564" y="64"/>
                    <a:pt x="563" y="63"/>
                    <a:pt x="563" y="63"/>
                  </a:cubicBezTo>
                  <a:cubicBezTo>
                    <a:pt x="563" y="62"/>
                    <a:pt x="562" y="62"/>
                    <a:pt x="562" y="63"/>
                  </a:cubicBezTo>
                  <a:cubicBezTo>
                    <a:pt x="562" y="63"/>
                    <a:pt x="560" y="60"/>
                    <a:pt x="560" y="60"/>
                  </a:cubicBezTo>
                  <a:cubicBezTo>
                    <a:pt x="559" y="59"/>
                    <a:pt x="557" y="59"/>
                    <a:pt x="556" y="59"/>
                  </a:cubicBezTo>
                  <a:cubicBezTo>
                    <a:pt x="555" y="59"/>
                    <a:pt x="554" y="58"/>
                    <a:pt x="554" y="57"/>
                  </a:cubicBezTo>
                  <a:cubicBezTo>
                    <a:pt x="553" y="56"/>
                    <a:pt x="558" y="58"/>
                    <a:pt x="559" y="59"/>
                  </a:cubicBezTo>
                  <a:cubicBezTo>
                    <a:pt x="561" y="59"/>
                    <a:pt x="561" y="60"/>
                    <a:pt x="562" y="61"/>
                  </a:cubicBezTo>
                  <a:cubicBezTo>
                    <a:pt x="564" y="62"/>
                    <a:pt x="565" y="62"/>
                    <a:pt x="565" y="62"/>
                  </a:cubicBezTo>
                  <a:cubicBezTo>
                    <a:pt x="565" y="61"/>
                    <a:pt x="564" y="55"/>
                    <a:pt x="564" y="54"/>
                  </a:cubicBezTo>
                  <a:cubicBezTo>
                    <a:pt x="564" y="53"/>
                    <a:pt x="562" y="53"/>
                    <a:pt x="560" y="52"/>
                  </a:cubicBezTo>
                  <a:cubicBezTo>
                    <a:pt x="559" y="51"/>
                    <a:pt x="560" y="50"/>
                    <a:pt x="558" y="49"/>
                  </a:cubicBezTo>
                  <a:cubicBezTo>
                    <a:pt x="557" y="49"/>
                    <a:pt x="557" y="48"/>
                    <a:pt x="556" y="48"/>
                  </a:cubicBezTo>
                  <a:cubicBezTo>
                    <a:pt x="555" y="48"/>
                    <a:pt x="553" y="48"/>
                    <a:pt x="553" y="48"/>
                  </a:cubicBezTo>
                  <a:cubicBezTo>
                    <a:pt x="552" y="48"/>
                    <a:pt x="551" y="48"/>
                    <a:pt x="550" y="48"/>
                  </a:cubicBezTo>
                  <a:cubicBezTo>
                    <a:pt x="548" y="48"/>
                    <a:pt x="547" y="48"/>
                    <a:pt x="546" y="47"/>
                  </a:cubicBezTo>
                  <a:cubicBezTo>
                    <a:pt x="545" y="46"/>
                    <a:pt x="545" y="46"/>
                    <a:pt x="543" y="46"/>
                  </a:cubicBezTo>
                  <a:cubicBezTo>
                    <a:pt x="542" y="46"/>
                    <a:pt x="541" y="45"/>
                    <a:pt x="540" y="45"/>
                  </a:cubicBezTo>
                  <a:cubicBezTo>
                    <a:pt x="539" y="45"/>
                    <a:pt x="539" y="46"/>
                    <a:pt x="538" y="47"/>
                  </a:cubicBezTo>
                  <a:cubicBezTo>
                    <a:pt x="538" y="47"/>
                    <a:pt x="540" y="48"/>
                    <a:pt x="541" y="49"/>
                  </a:cubicBezTo>
                  <a:cubicBezTo>
                    <a:pt x="542" y="50"/>
                    <a:pt x="542" y="50"/>
                    <a:pt x="541" y="50"/>
                  </a:cubicBezTo>
                  <a:cubicBezTo>
                    <a:pt x="540" y="51"/>
                    <a:pt x="540" y="51"/>
                    <a:pt x="541" y="52"/>
                  </a:cubicBezTo>
                  <a:cubicBezTo>
                    <a:pt x="543" y="53"/>
                    <a:pt x="540" y="52"/>
                    <a:pt x="541" y="53"/>
                  </a:cubicBezTo>
                  <a:cubicBezTo>
                    <a:pt x="542" y="54"/>
                    <a:pt x="538" y="54"/>
                    <a:pt x="536" y="53"/>
                  </a:cubicBezTo>
                  <a:cubicBezTo>
                    <a:pt x="533" y="52"/>
                    <a:pt x="531" y="53"/>
                    <a:pt x="530" y="53"/>
                  </a:cubicBezTo>
                  <a:cubicBezTo>
                    <a:pt x="529" y="53"/>
                    <a:pt x="528" y="50"/>
                    <a:pt x="528" y="50"/>
                  </a:cubicBezTo>
                  <a:cubicBezTo>
                    <a:pt x="528" y="49"/>
                    <a:pt x="525" y="49"/>
                    <a:pt x="523" y="49"/>
                  </a:cubicBezTo>
                  <a:cubicBezTo>
                    <a:pt x="521" y="49"/>
                    <a:pt x="518" y="48"/>
                    <a:pt x="517" y="47"/>
                  </a:cubicBezTo>
                  <a:cubicBezTo>
                    <a:pt x="516" y="47"/>
                    <a:pt x="517" y="47"/>
                    <a:pt x="516" y="48"/>
                  </a:cubicBezTo>
                  <a:cubicBezTo>
                    <a:pt x="516" y="48"/>
                    <a:pt x="512" y="46"/>
                    <a:pt x="510" y="46"/>
                  </a:cubicBezTo>
                  <a:cubicBezTo>
                    <a:pt x="508" y="46"/>
                    <a:pt x="507" y="46"/>
                    <a:pt x="506" y="47"/>
                  </a:cubicBezTo>
                  <a:cubicBezTo>
                    <a:pt x="506" y="48"/>
                    <a:pt x="508" y="50"/>
                    <a:pt x="509" y="51"/>
                  </a:cubicBezTo>
                  <a:cubicBezTo>
                    <a:pt x="510" y="52"/>
                    <a:pt x="507" y="53"/>
                    <a:pt x="506" y="54"/>
                  </a:cubicBezTo>
                  <a:cubicBezTo>
                    <a:pt x="506" y="54"/>
                    <a:pt x="507" y="52"/>
                    <a:pt x="507" y="51"/>
                  </a:cubicBezTo>
                  <a:cubicBezTo>
                    <a:pt x="506" y="50"/>
                    <a:pt x="504" y="44"/>
                    <a:pt x="503" y="44"/>
                  </a:cubicBezTo>
                  <a:cubicBezTo>
                    <a:pt x="503" y="43"/>
                    <a:pt x="502" y="43"/>
                    <a:pt x="500" y="43"/>
                  </a:cubicBezTo>
                  <a:cubicBezTo>
                    <a:pt x="499" y="43"/>
                    <a:pt x="499" y="40"/>
                    <a:pt x="498" y="39"/>
                  </a:cubicBezTo>
                  <a:cubicBezTo>
                    <a:pt x="498" y="39"/>
                    <a:pt x="498" y="40"/>
                    <a:pt x="496" y="40"/>
                  </a:cubicBezTo>
                  <a:cubicBezTo>
                    <a:pt x="495" y="41"/>
                    <a:pt x="495" y="41"/>
                    <a:pt x="494" y="42"/>
                  </a:cubicBezTo>
                  <a:cubicBezTo>
                    <a:pt x="492" y="44"/>
                    <a:pt x="492" y="44"/>
                    <a:pt x="490" y="45"/>
                  </a:cubicBezTo>
                  <a:cubicBezTo>
                    <a:pt x="488" y="46"/>
                    <a:pt x="485" y="50"/>
                    <a:pt x="484" y="51"/>
                  </a:cubicBezTo>
                  <a:cubicBezTo>
                    <a:pt x="482" y="52"/>
                    <a:pt x="483" y="49"/>
                    <a:pt x="483" y="47"/>
                  </a:cubicBezTo>
                  <a:cubicBezTo>
                    <a:pt x="483" y="44"/>
                    <a:pt x="483" y="43"/>
                    <a:pt x="482" y="43"/>
                  </a:cubicBezTo>
                  <a:cubicBezTo>
                    <a:pt x="482" y="42"/>
                    <a:pt x="484" y="43"/>
                    <a:pt x="485" y="43"/>
                  </a:cubicBezTo>
                  <a:cubicBezTo>
                    <a:pt x="486" y="43"/>
                    <a:pt x="490" y="37"/>
                    <a:pt x="491" y="36"/>
                  </a:cubicBezTo>
                  <a:cubicBezTo>
                    <a:pt x="493" y="36"/>
                    <a:pt x="493" y="35"/>
                    <a:pt x="495" y="34"/>
                  </a:cubicBezTo>
                  <a:cubicBezTo>
                    <a:pt x="496" y="33"/>
                    <a:pt x="497" y="34"/>
                    <a:pt x="500" y="32"/>
                  </a:cubicBezTo>
                  <a:cubicBezTo>
                    <a:pt x="502" y="30"/>
                    <a:pt x="501" y="25"/>
                    <a:pt x="501" y="23"/>
                  </a:cubicBezTo>
                  <a:cubicBezTo>
                    <a:pt x="501" y="20"/>
                    <a:pt x="501" y="19"/>
                    <a:pt x="500" y="18"/>
                  </a:cubicBezTo>
                  <a:cubicBezTo>
                    <a:pt x="499" y="17"/>
                    <a:pt x="499" y="17"/>
                    <a:pt x="498" y="15"/>
                  </a:cubicBezTo>
                  <a:cubicBezTo>
                    <a:pt x="497" y="14"/>
                    <a:pt x="496" y="13"/>
                    <a:pt x="495" y="13"/>
                  </a:cubicBezTo>
                  <a:cubicBezTo>
                    <a:pt x="494" y="13"/>
                    <a:pt x="493" y="13"/>
                    <a:pt x="493" y="13"/>
                  </a:cubicBezTo>
                  <a:cubicBezTo>
                    <a:pt x="493" y="13"/>
                    <a:pt x="491" y="13"/>
                    <a:pt x="490" y="13"/>
                  </a:cubicBezTo>
                  <a:cubicBezTo>
                    <a:pt x="489" y="14"/>
                    <a:pt x="481" y="13"/>
                    <a:pt x="478" y="13"/>
                  </a:cubicBezTo>
                  <a:cubicBezTo>
                    <a:pt x="475" y="13"/>
                    <a:pt x="476" y="14"/>
                    <a:pt x="475" y="15"/>
                  </a:cubicBezTo>
                  <a:cubicBezTo>
                    <a:pt x="474" y="16"/>
                    <a:pt x="473" y="16"/>
                    <a:pt x="472" y="17"/>
                  </a:cubicBezTo>
                  <a:cubicBezTo>
                    <a:pt x="471" y="17"/>
                    <a:pt x="471" y="15"/>
                    <a:pt x="472" y="14"/>
                  </a:cubicBezTo>
                  <a:cubicBezTo>
                    <a:pt x="472" y="13"/>
                    <a:pt x="473" y="10"/>
                    <a:pt x="473" y="10"/>
                  </a:cubicBezTo>
                  <a:cubicBezTo>
                    <a:pt x="473" y="9"/>
                    <a:pt x="471" y="9"/>
                    <a:pt x="470" y="9"/>
                  </a:cubicBezTo>
                  <a:cubicBezTo>
                    <a:pt x="469" y="9"/>
                    <a:pt x="471" y="8"/>
                    <a:pt x="471" y="7"/>
                  </a:cubicBezTo>
                  <a:cubicBezTo>
                    <a:pt x="472" y="7"/>
                    <a:pt x="472" y="6"/>
                    <a:pt x="472" y="5"/>
                  </a:cubicBezTo>
                  <a:cubicBezTo>
                    <a:pt x="472" y="4"/>
                    <a:pt x="472" y="4"/>
                    <a:pt x="470" y="3"/>
                  </a:cubicBezTo>
                  <a:cubicBezTo>
                    <a:pt x="469" y="2"/>
                    <a:pt x="468" y="1"/>
                    <a:pt x="467" y="1"/>
                  </a:cubicBezTo>
                  <a:cubicBezTo>
                    <a:pt x="465" y="0"/>
                    <a:pt x="465" y="0"/>
                    <a:pt x="464" y="0"/>
                  </a:cubicBezTo>
                  <a:cubicBezTo>
                    <a:pt x="463" y="0"/>
                    <a:pt x="463" y="0"/>
                    <a:pt x="462" y="1"/>
                  </a:cubicBezTo>
                  <a:cubicBezTo>
                    <a:pt x="461" y="1"/>
                    <a:pt x="458" y="2"/>
                    <a:pt x="458" y="3"/>
                  </a:cubicBezTo>
                  <a:cubicBezTo>
                    <a:pt x="458" y="4"/>
                    <a:pt x="458" y="5"/>
                    <a:pt x="456" y="7"/>
                  </a:cubicBezTo>
                  <a:cubicBezTo>
                    <a:pt x="455" y="9"/>
                    <a:pt x="456" y="10"/>
                    <a:pt x="456" y="12"/>
                  </a:cubicBezTo>
                  <a:cubicBezTo>
                    <a:pt x="456" y="14"/>
                    <a:pt x="456" y="15"/>
                    <a:pt x="452" y="15"/>
                  </a:cubicBezTo>
                  <a:cubicBezTo>
                    <a:pt x="449" y="16"/>
                    <a:pt x="449" y="14"/>
                    <a:pt x="448" y="16"/>
                  </a:cubicBezTo>
                  <a:cubicBezTo>
                    <a:pt x="447" y="17"/>
                    <a:pt x="449" y="19"/>
                    <a:pt x="453" y="21"/>
                  </a:cubicBezTo>
                  <a:cubicBezTo>
                    <a:pt x="457" y="22"/>
                    <a:pt x="456" y="21"/>
                    <a:pt x="456" y="22"/>
                  </a:cubicBezTo>
                  <a:cubicBezTo>
                    <a:pt x="456" y="23"/>
                    <a:pt x="454" y="22"/>
                    <a:pt x="453" y="22"/>
                  </a:cubicBezTo>
                  <a:cubicBezTo>
                    <a:pt x="451" y="23"/>
                    <a:pt x="453" y="23"/>
                    <a:pt x="454" y="23"/>
                  </a:cubicBezTo>
                  <a:cubicBezTo>
                    <a:pt x="455" y="23"/>
                    <a:pt x="456" y="24"/>
                    <a:pt x="457" y="25"/>
                  </a:cubicBezTo>
                  <a:cubicBezTo>
                    <a:pt x="458" y="27"/>
                    <a:pt x="456" y="28"/>
                    <a:pt x="456" y="29"/>
                  </a:cubicBezTo>
                  <a:cubicBezTo>
                    <a:pt x="456" y="29"/>
                    <a:pt x="456" y="27"/>
                    <a:pt x="455" y="26"/>
                  </a:cubicBezTo>
                  <a:cubicBezTo>
                    <a:pt x="455" y="25"/>
                    <a:pt x="454" y="25"/>
                    <a:pt x="453" y="26"/>
                  </a:cubicBezTo>
                  <a:cubicBezTo>
                    <a:pt x="451" y="26"/>
                    <a:pt x="450" y="25"/>
                    <a:pt x="450" y="24"/>
                  </a:cubicBezTo>
                  <a:cubicBezTo>
                    <a:pt x="449" y="23"/>
                    <a:pt x="448" y="22"/>
                    <a:pt x="447" y="21"/>
                  </a:cubicBezTo>
                  <a:cubicBezTo>
                    <a:pt x="445" y="20"/>
                    <a:pt x="445" y="21"/>
                    <a:pt x="443" y="21"/>
                  </a:cubicBezTo>
                  <a:cubicBezTo>
                    <a:pt x="442" y="22"/>
                    <a:pt x="443" y="20"/>
                    <a:pt x="441" y="19"/>
                  </a:cubicBezTo>
                  <a:cubicBezTo>
                    <a:pt x="440" y="19"/>
                    <a:pt x="441" y="18"/>
                    <a:pt x="439" y="19"/>
                  </a:cubicBezTo>
                  <a:cubicBezTo>
                    <a:pt x="438" y="19"/>
                    <a:pt x="438" y="19"/>
                    <a:pt x="436" y="19"/>
                  </a:cubicBezTo>
                  <a:cubicBezTo>
                    <a:pt x="434" y="19"/>
                    <a:pt x="434" y="20"/>
                    <a:pt x="432" y="20"/>
                  </a:cubicBezTo>
                  <a:cubicBezTo>
                    <a:pt x="431" y="20"/>
                    <a:pt x="432" y="19"/>
                    <a:pt x="432" y="18"/>
                  </a:cubicBezTo>
                  <a:cubicBezTo>
                    <a:pt x="432" y="18"/>
                    <a:pt x="430" y="19"/>
                    <a:pt x="429" y="20"/>
                  </a:cubicBezTo>
                  <a:cubicBezTo>
                    <a:pt x="427" y="20"/>
                    <a:pt x="426" y="21"/>
                    <a:pt x="425" y="22"/>
                  </a:cubicBezTo>
                  <a:cubicBezTo>
                    <a:pt x="424" y="22"/>
                    <a:pt x="420" y="23"/>
                    <a:pt x="417" y="25"/>
                  </a:cubicBezTo>
                  <a:cubicBezTo>
                    <a:pt x="414" y="26"/>
                    <a:pt x="414" y="28"/>
                    <a:pt x="412" y="30"/>
                  </a:cubicBezTo>
                  <a:cubicBezTo>
                    <a:pt x="411" y="31"/>
                    <a:pt x="412" y="31"/>
                    <a:pt x="410" y="32"/>
                  </a:cubicBezTo>
                  <a:cubicBezTo>
                    <a:pt x="409" y="32"/>
                    <a:pt x="407" y="33"/>
                    <a:pt x="406" y="34"/>
                  </a:cubicBezTo>
                  <a:cubicBezTo>
                    <a:pt x="405" y="35"/>
                    <a:pt x="405" y="35"/>
                    <a:pt x="404" y="36"/>
                  </a:cubicBezTo>
                  <a:cubicBezTo>
                    <a:pt x="402" y="37"/>
                    <a:pt x="403" y="38"/>
                    <a:pt x="403" y="39"/>
                  </a:cubicBezTo>
                  <a:cubicBezTo>
                    <a:pt x="403" y="40"/>
                    <a:pt x="405" y="40"/>
                    <a:pt x="404" y="41"/>
                  </a:cubicBezTo>
                  <a:cubicBezTo>
                    <a:pt x="404" y="42"/>
                    <a:pt x="404" y="43"/>
                    <a:pt x="402" y="43"/>
                  </a:cubicBezTo>
                  <a:cubicBezTo>
                    <a:pt x="400" y="43"/>
                    <a:pt x="399" y="44"/>
                    <a:pt x="396" y="45"/>
                  </a:cubicBezTo>
                  <a:cubicBezTo>
                    <a:pt x="393" y="46"/>
                    <a:pt x="391" y="45"/>
                    <a:pt x="390" y="46"/>
                  </a:cubicBezTo>
                  <a:cubicBezTo>
                    <a:pt x="388" y="47"/>
                    <a:pt x="390" y="50"/>
                    <a:pt x="389" y="51"/>
                  </a:cubicBezTo>
                  <a:cubicBezTo>
                    <a:pt x="389" y="53"/>
                    <a:pt x="390" y="54"/>
                    <a:pt x="391" y="55"/>
                  </a:cubicBezTo>
                  <a:cubicBezTo>
                    <a:pt x="392" y="57"/>
                    <a:pt x="392" y="58"/>
                    <a:pt x="394" y="58"/>
                  </a:cubicBezTo>
                  <a:cubicBezTo>
                    <a:pt x="395" y="59"/>
                    <a:pt x="397" y="60"/>
                    <a:pt x="398" y="61"/>
                  </a:cubicBezTo>
                  <a:cubicBezTo>
                    <a:pt x="399" y="62"/>
                    <a:pt x="400" y="62"/>
                    <a:pt x="401" y="63"/>
                  </a:cubicBezTo>
                  <a:cubicBezTo>
                    <a:pt x="402" y="64"/>
                    <a:pt x="402" y="67"/>
                    <a:pt x="402" y="68"/>
                  </a:cubicBezTo>
                  <a:cubicBezTo>
                    <a:pt x="402" y="69"/>
                    <a:pt x="401" y="73"/>
                    <a:pt x="401" y="74"/>
                  </a:cubicBezTo>
                  <a:cubicBezTo>
                    <a:pt x="401" y="75"/>
                    <a:pt x="400" y="72"/>
                    <a:pt x="399" y="71"/>
                  </a:cubicBezTo>
                  <a:cubicBezTo>
                    <a:pt x="399" y="71"/>
                    <a:pt x="398" y="71"/>
                    <a:pt x="397" y="71"/>
                  </a:cubicBezTo>
                  <a:cubicBezTo>
                    <a:pt x="396" y="72"/>
                    <a:pt x="398" y="69"/>
                    <a:pt x="399" y="68"/>
                  </a:cubicBezTo>
                  <a:cubicBezTo>
                    <a:pt x="400" y="68"/>
                    <a:pt x="400" y="66"/>
                    <a:pt x="400" y="65"/>
                  </a:cubicBezTo>
                  <a:cubicBezTo>
                    <a:pt x="400" y="64"/>
                    <a:pt x="394" y="64"/>
                    <a:pt x="392" y="63"/>
                  </a:cubicBezTo>
                  <a:cubicBezTo>
                    <a:pt x="391" y="62"/>
                    <a:pt x="387" y="56"/>
                    <a:pt x="386" y="55"/>
                  </a:cubicBezTo>
                  <a:cubicBezTo>
                    <a:pt x="386" y="53"/>
                    <a:pt x="383" y="53"/>
                    <a:pt x="383" y="53"/>
                  </a:cubicBezTo>
                  <a:cubicBezTo>
                    <a:pt x="382" y="53"/>
                    <a:pt x="380" y="55"/>
                    <a:pt x="380" y="55"/>
                  </a:cubicBezTo>
                  <a:cubicBezTo>
                    <a:pt x="379" y="56"/>
                    <a:pt x="381" y="56"/>
                    <a:pt x="382" y="57"/>
                  </a:cubicBezTo>
                  <a:cubicBezTo>
                    <a:pt x="383" y="57"/>
                    <a:pt x="383" y="58"/>
                    <a:pt x="382" y="59"/>
                  </a:cubicBezTo>
                  <a:cubicBezTo>
                    <a:pt x="382" y="59"/>
                    <a:pt x="382" y="57"/>
                    <a:pt x="381" y="58"/>
                  </a:cubicBezTo>
                  <a:cubicBezTo>
                    <a:pt x="380" y="59"/>
                    <a:pt x="378" y="57"/>
                    <a:pt x="377" y="57"/>
                  </a:cubicBezTo>
                  <a:cubicBezTo>
                    <a:pt x="376" y="57"/>
                    <a:pt x="374" y="57"/>
                    <a:pt x="374" y="58"/>
                  </a:cubicBezTo>
                  <a:cubicBezTo>
                    <a:pt x="375" y="58"/>
                    <a:pt x="374" y="59"/>
                    <a:pt x="375" y="60"/>
                  </a:cubicBezTo>
                  <a:cubicBezTo>
                    <a:pt x="375" y="62"/>
                    <a:pt x="377" y="63"/>
                    <a:pt x="378" y="64"/>
                  </a:cubicBezTo>
                  <a:cubicBezTo>
                    <a:pt x="379" y="64"/>
                    <a:pt x="381" y="64"/>
                    <a:pt x="382" y="65"/>
                  </a:cubicBezTo>
                  <a:cubicBezTo>
                    <a:pt x="383" y="66"/>
                    <a:pt x="383" y="67"/>
                    <a:pt x="382" y="68"/>
                  </a:cubicBezTo>
                  <a:cubicBezTo>
                    <a:pt x="382" y="69"/>
                    <a:pt x="380" y="67"/>
                    <a:pt x="378" y="67"/>
                  </a:cubicBezTo>
                  <a:cubicBezTo>
                    <a:pt x="377" y="68"/>
                    <a:pt x="375" y="68"/>
                    <a:pt x="374" y="68"/>
                  </a:cubicBezTo>
                  <a:cubicBezTo>
                    <a:pt x="373" y="68"/>
                    <a:pt x="372" y="67"/>
                    <a:pt x="372" y="65"/>
                  </a:cubicBezTo>
                  <a:cubicBezTo>
                    <a:pt x="373" y="64"/>
                    <a:pt x="372" y="56"/>
                    <a:pt x="371" y="55"/>
                  </a:cubicBezTo>
                  <a:cubicBezTo>
                    <a:pt x="370" y="54"/>
                    <a:pt x="369" y="53"/>
                    <a:pt x="369" y="53"/>
                  </a:cubicBezTo>
                  <a:cubicBezTo>
                    <a:pt x="369" y="54"/>
                    <a:pt x="369" y="58"/>
                    <a:pt x="369" y="59"/>
                  </a:cubicBezTo>
                  <a:cubicBezTo>
                    <a:pt x="369" y="60"/>
                    <a:pt x="365" y="62"/>
                    <a:pt x="365" y="63"/>
                  </a:cubicBezTo>
                  <a:cubicBezTo>
                    <a:pt x="365" y="65"/>
                    <a:pt x="364" y="65"/>
                    <a:pt x="364" y="67"/>
                  </a:cubicBezTo>
                  <a:cubicBezTo>
                    <a:pt x="363" y="68"/>
                    <a:pt x="367" y="71"/>
                    <a:pt x="368" y="72"/>
                  </a:cubicBezTo>
                  <a:cubicBezTo>
                    <a:pt x="369" y="73"/>
                    <a:pt x="368" y="74"/>
                    <a:pt x="368" y="75"/>
                  </a:cubicBezTo>
                  <a:cubicBezTo>
                    <a:pt x="368" y="75"/>
                    <a:pt x="367" y="81"/>
                    <a:pt x="368" y="83"/>
                  </a:cubicBezTo>
                  <a:cubicBezTo>
                    <a:pt x="368" y="86"/>
                    <a:pt x="368" y="87"/>
                    <a:pt x="369" y="88"/>
                  </a:cubicBezTo>
                  <a:cubicBezTo>
                    <a:pt x="370" y="88"/>
                    <a:pt x="370" y="87"/>
                    <a:pt x="371" y="87"/>
                  </a:cubicBezTo>
                  <a:cubicBezTo>
                    <a:pt x="372" y="87"/>
                    <a:pt x="373" y="86"/>
                    <a:pt x="374" y="86"/>
                  </a:cubicBezTo>
                  <a:cubicBezTo>
                    <a:pt x="375" y="86"/>
                    <a:pt x="378" y="86"/>
                    <a:pt x="380" y="86"/>
                  </a:cubicBezTo>
                  <a:cubicBezTo>
                    <a:pt x="382" y="87"/>
                    <a:pt x="382" y="88"/>
                    <a:pt x="383" y="90"/>
                  </a:cubicBezTo>
                  <a:cubicBezTo>
                    <a:pt x="383" y="91"/>
                    <a:pt x="385" y="93"/>
                    <a:pt x="386" y="94"/>
                  </a:cubicBezTo>
                  <a:cubicBezTo>
                    <a:pt x="387" y="96"/>
                    <a:pt x="384" y="96"/>
                    <a:pt x="384" y="98"/>
                  </a:cubicBezTo>
                  <a:cubicBezTo>
                    <a:pt x="384" y="101"/>
                    <a:pt x="386" y="102"/>
                    <a:pt x="388" y="102"/>
                  </a:cubicBezTo>
                  <a:cubicBezTo>
                    <a:pt x="389" y="103"/>
                    <a:pt x="387" y="103"/>
                    <a:pt x="386" y="103"/>
                  </a:cubicBezTo>
                  <a:cubicBezTo>
                    <a:pt x="385" y="103"/>
                    <a:pt x="384" y="104"/>
                    <a:pt x="384" y="105"/>
                  </a:cubicBezTo>
                  <a:cubicBezTo>
                    <a:pt x="383" y="105"/>
                    <a:pt x="382" y="104"/>
                    <a:pt x="382" y="103"/>
                  </a:cubicBezTo>
                  <a:cubicBezTo>
                    <a:pt x="381" y="103"/>
                    <a:pt x="381" y="97"/>
                    <a:pt x="380" y="95"/>
                  </a:cubicBezTo>
                  <a:cubicBezTo>
                    <a:pt x="380" y="93"/>
                    <a:pt x="379" y="91"/>
                    <a:pt x="378" y="90"/>
                  </a:cubicBezTo>
                  <a:cubicBezTo>
                    <a:pt x="376" y="89"/>
                    <a:pt x="371" y="93"/>
                    <a:pt x="370" y="94"/>
                  </a:cubicBezTo>
                  <a:cubicBezTo>
                    <a:pt x="370" y="95"/>
                    <a:pt x="371" y="95"/>
                    <a:pt x="372" y="97"/>
                  </a:cubicBezTo>
                  <a:cubicBezTo>
                    <a:pt x="372" y="98"/>
                    <a:pt x="371" y="101"/>
                    <a:pt x="370" y="103"/>
                  </a:cubicBezTo>
                  <a:cubicBezTo>
                    <a:pt x="369" y="106"/>
                    <a:pt x="366" y="110"/>
                    <a:pt x="365" y="110"/>
                  </a:cubicBezTo>
                  <a:cubicBezTo>
                    <a:pt x="364" y="111"/>
                    <a:pt x="367" y="112"/>
                    <a:pt x="368" y="114"/>
                  </a:cubicBezTo>
                  <a:cubicBezTo>
                    <a:pt x="369" y="115"/>
                    <a:pt x="369" y="116"/>
                    <a:pt x="368" y="118"/>
                  </a:cubicBezTo>
                  <a:cubicBezTo>
                    <a:pt x="368" y="119"/>
                    <a:pt x="365" y="113"/>
                    <a:pt x="364" y="112"/>
                  </a:cubicBezTo>
                  <a:cubicBezTo>
                    <a:pt x="363" y="111"/>
                    <a:pt x="360" y="111"/>
                    <a:pt x="358" y="111"/>
                  </a:cubicBezTo>
                  <a:cubicBezTo>
                    <a:pt x="356" y="111"/>
                    <a:pt x="353" y="110"/>
                    <a:pt x="352" y="108"/>
                  </a:cubicBezTo>
                  <a:cubicBezTo>
                    <a:pt x="351" y="107"/>
                    <a:pt x="350" y="108"/>
                    <a:pt x="350" y="108"/>
                  </a:cubicBezTo>
                  <a:cubicBezTo>
                    <a:pt x="349" y="109"/>
                    <a:pt x="349" y="108"/>
                    <a:pt x="349" y="107"/>
                  </a:cubicBezTo>
                  <a:cubicBezTo>
                    <a:pt x="350" y="106"/>
                    <a:pt x="355" y="107"/>
                    <a:pt x="357" y="107"/>
                  </a:cubicBezTo>
                  <a:cubicBezTo>
                    <a:pt x="359" y="107"/>
                    <a:pt x="360" y="106"/>
                    <a:pt x="362" y="105"/>
                  </a:cubicBezTo>
                  <a:cubicBezTo>
                    <a:pt x="364" y="104"/>
                    <a:pt x="366" y="95"/>
                    <a:pt x="366" y="94"/>
                  </a:cubicBezTo>
                  <a:cubicBezTo>
                    <a:pt x="367" y="93"/>
                    <a:pt x="366" y="92"/>
                    <a:pt x="365" y="91"/>
                  </a:cubicBezTo>
                  <a:cubicBezTo>
                    <a:pt x="364" y="90"/>
                    <a:pt x="362" y="85"/>
                    <a:pt x="362" y="82"/>
                  </a:cubicBezTo>
                  <a:cubicBezTo>
                    <a:pt x="362" y="79"/>
                    <a:pt x="362" y="76"/>
                    <a:pt x="362" y="74"/>
                  </a:cubicBezTo>
                  <a:cubicBezTo>
                    <a:pt x="362" y="72"/>
                    <a:pt x="359" y="70"/>
                    <a:pt x="359" y="68"/>
                  </a:cubicBezTo>
                  <a:cubicBezTo>
                    <a:pt x="358" y="67"/>
                    <a:pt x="359" y="66"/>
                    <a:pt x="359" y="65"/>
                  </a:cubicBezTo>
                  <a:cubicBezTo>
                    <a:pt x="360" y="64"/>
                    <a:pt x="360" y="58"/>
                    <a:pt x="361" y="57"/>
                  </a:cubicBezTo>
                  <a:cubicBezTo>
                    <a:pt x="361" y="56"/>
                    <a:pt x="362" y="56"/>
                    <a:pt x="362" y="55"/>
                  </a:cubicBezTo>
                  <a:cubicBezTo>
                    <a:pt x="362" y="54"/>
                    <a:pt x="360" y="53"/>
                    <a:pt x="359" y="53"/>
                  </a:cubicBezTo>
                  <a:cubicBezTo>
                    <a:pt x="358" y="53"/>
                    <a:pt x="356" y="54"/>
                    <a:pt x="354" y="54"/>
                  </a:cubicBezTo>
                  <a:cubicBezTo>
                    <a:pt x="352" y="54"/>
                    <a:pt x="351" y="53"/>
                    <a:pt x="351" y="53"/>
                  </a:cubicBezTo>
                  <a:cubicBezTo>
                    <a:pt x="350" y="53"/>
                    <a:pt x="349" y="53"/>
                    <a:pt x="348" y="54"/>
                  </a:cubicBezTo>
                  <a:cubicBezTo>
                    <a:pt x="347" y="55"/>
                    <a:pt x="348" y="56"/>
                    <a:pt x="346" y="62"/>
                  </a:cubicBezTo>
                  <a:cubicBezTo>
                    <a:pt x="345" y="67"/>
                    <a:pt x="340" y="68"/>
                    <a:pt x="340" y="69"/>
                  </a:cubicBezTo>
                  <a:cubicBezTo>
                    <a:pt x="340" y="70"/>
                    <a:pt x="339" y="71"/>
                    <a:pt x="339" y="72"/>
                  </a:cubicBezTo>
                  <a:cubicBezTo>
                    <a:pt x="339" y="73"/>
                    <a:pt x="339" y="72"/>
                    <a:pt x="340" y="73"/>
                  </a:cubicBezTo>
                  <a:cubicBezTo>
                    <a:pt x="341" y="73"/>
                    <a:pt x="341" y="79"/>
                    <a:pt x="342" y="79"/>
                  </a:cubicBezTo>
                  <a:cubicBezTo>
                    <a:pt x="342" y="80"/>
                    <a:pt x="341" y="80"/>
                    <a:pt x="340" y="80"/>
                  </a:cubicBezTo>
                  <a:cubicBezTo>
                    <a:pt x="340" y="80"/>
                    <a:pt x="340" y="83"/>
                    <a:pt x="341" y="84"/>
                  </a:cubicBezTo>
                  <a:cubicBezTo>
                    <a:pt x="342" y="85"/>
                    <a:pt x="342" y="84"/>
                    <a:pt x="343" y="83"/>
                  </a:cubicBezTo>
                  <a:cubicBezTo>
                    <a:pt x="343" y="83"/>
                    <a:pt x="344" y="86"/>
                    <a:pt x="345" y="88"/>
                  </a:cubicBezTo>
                  <a:cubicBezTo>
                    <a:pt x="346" y="89"/>
                    <a:pt x="347" y="90"/>
                    <a:pt x="349" y="89"/>
                  </a:cubicBezTo>
                  <a:cubicBezTo>
                    <a:pt x="350" y="89"/>
                    <a:pt x="349" y="94"/>
                    <a:pt x="348" y="95"/>
                  </a:cubicBezTo>
                  <a:cubicBezTo>
                    <a:pt x="347" y="96"/>
                    <a:pt x="347" y="92"/>
                    <a:pt x="344" y="91"/>
                  </a:cubicBezTo>
                  <a:cubicBezTo>
                    <a:pt x="342" y="89"/>
                    <a:pt x="339" y="88"/>
                    <a:pt x="339" y="87"/>
                  </a:cubicBezTo>
                  <a:cubicBezTo>
                    <a:pt x="338" y="87"/>
                    <a:pt x="334" y="83"/>
                    <a:pt x="331" y="83"/>
                  </a:cubicBezTo>
                  <a:cubicBezTo>
                    <a:pt x="329" y="83"/>
                    <a:pt x="327" y="82"/>
                    <a:pt x="324" y="82"/>
                  </a:cubicBezTo>
                  <a:cubicBezTo>
                    <a:pt x="322" y="82"/>
                    <a:pt x="321" y="81"/>
                    <a:pt x="320" y="81"/>
                  </a:cubicBezTo>
                  <a:cubicBezTo>
                    <a:pt x="319" y="80"/>
                    <a:pt x="318" y="81"/>
                    <a:pt x="319" y="82"/>
                  </a:cubicBezTo>
                  <a:cubicBezTo>
                    <a:pt x="319" y="82"/>
                    <a:pt x="317" y="83"/>
                    <a:pt x="318" y="85"/>
                  </a:cubicBezTo>
                  <a:cubicBezTo>
                    <a:pt x="319" y="87"/>
                    <a:pt x="320" y="88"/>
                    <a:pt x="320" y="89"/>
                  </a:cubicBezTo>
                  <a:cubicBezTo>
                    <a:pt x="321" y="91"/>
                    <a:pt x="319" y="91"/>
                    <a:pt x="318" y="91"/>
                  </a:cubicBezTo>
                  <a:cubicBezTo>
                    <a:pt x="316" y="91"/>
                    <a:pt x="317" y="92"/>
                    <a:pt x="317" y="94"/>
                  </a:cubicBezTo>
                  <a:cubicBezTo>
                    <a:pt x="317" y="96"/>
                    <a:pt x="316" y="94"/>
                    <a:pt x="315" y="93"/>
                  </a:cubicBezTo>
                  <a:cubicBezTo>
                    <a:pt x="314" y="93"/>
                    <a:pt x="314" y="93"/>
                    <a:pt x="315" y="93"/>
                  </a:cubicBezTo>
                  <a:cubicBezTo>
                    <a:pt x="315" y="93"/>
                    <a:pt x="315" y="92"/>
                    <a:pt x="315" y="91"/>
                  </a:cubicBezTo>
                  <a:cubicBezTo>
                    <a:pt x="316" y="91"/>
                    <a:pt x="314" y="90"/>
                    <a:pt x="314" y="89"/>
                  </a:cubicBezTo>
                  <a:cubicBezTo>
                    <a:pt x="313" y="89"/>
                    <a:pt x="312" y="89"/>
                    <a:pt x="311" y="91"/>
                  </a:cubicBezTo>
                  <a:cubicBezTo>
                    <a:pt x="309" y="92"/>
                    <a:pt x="309" y="92"/>
                    <a:pt x="306" y="92"/>
                  </a:cubicBezTo>
                  <a:cubicBezTo>
                    <a:pt x="304" y="93"/>
                    <a:pt x="304" y="91"/>
                    <a:pt x="302" y="92"/>
                  </a:cubicBezTo>
                  <a:cubicBezTo>
                    <a:pt x="300" y="93"/>
                    <a:pt x="300" y="93"/>
                    <a:pt x="299" y="94"/>
                  </a:cubicBezTo>
                  <a:cubicBezTo>
                    <a:pt x="299" y="94"/>
                    <a:pt x="300" y="95"/>
                    <a:pt x="299" y="95"/>
                  </a:cubicBezTo>
                  <a:cubicBezTo>
                    <a:pt x="297" y="96"/>
                    <a:pt x="297" y="95"/>
                    <a:pt x="297" y="96"/>
                  </a:cubicBezTo>
                  <a:cubicBezTo>
                    <a:pt x="296" y="97"/>
                    <a:pt x="295" y="97"/>
                    <a:pt x="295" y="98"/>
                  </a:cubicBezTo>
                  <a:cubicBezTo>
                    <a:pt x="294" y="98"/>
                    <a:pt x="294" y="97"/>
                    <a:pt x="293" y="98"/>
                  </a:cubicBezTo>
                  <a:cubicBezTo>
                    <a:pt x="292" y="98"/>
                    <a:pt x="293" y="97"/>
                    <a:pt x="291" y="97"/>
                  </a:cubicBezTo>
                  <a:cubicBezTo>
                    <a:pt x="290" y="98"/>
                    <a:pt x="291" y="96"/>
                    <a:pt x="291" y="96"/>
                  </a:cubicBezTo>
                  <a:cubicBezTo>
                    <a:pt x="292" y="95"/>
                    <a:pt x="294" y="94"/>
                    <a:pt x="295" y="94"/>
                  </a:cubicBezTo>
                  <a:cubicBezTo>
                    <a:pt x="295" y="93"/>
                    <a:pt x="295" y="91"/>
                    <a:pt x="295" y="90"/>
                  </a:cubicBezTo>
                  <a:cubicBezTo>
                    <a:pt x="295" y="89"/>
                    <a:pt x="296" y="89"/>
                    <a:pt x="297" y="88"/>
                  </a:cubicBezTo>
                  <a:cubicBezTo>
                    <a:pt x="297" y="88"/>
                    <a:pt x="295" y="89"/>
                    <a:pt x="294" y="90"/>
                  </a:cubicBezTo>
                  <a:cubicBezTo>
                    <a:pt x="292" y="90"/>
                    <a:pt x="290" y="92"/>
                    <a:pt x="289" y="92"/>
                  </a:cubicBezTo>
                  <a:cubicBezTo>
                    <a:pt x="288" y="93"/>
                    <a:pt x="287" y="93"/>
                    <a:pt x="284" y="94"/>
                  </a:cubicBezTo>
                  <a:cubicBezTo>
                    <a:pt x="282" y="94"/>
                    <a:pt x="281" y="97"/>
                    <a:pt x="280" y="97"/>
                  </a:cubicBezTo>
                  <a:cubicBezTo>
                    <a:pt x="279" y="98"/>
                    <a:pt x="278" y="97"/>
                    <a:pt x="277" y="97"/>
                  </a:cubicBezTo>
                  <a:cubicBezTo>
                    <a:pt x="276" y="97"/>
                    <a:pt x="278" y="98"/>
                    <a:pt x="278" y="99"/>
                  </a:cubicBezTo>
                  <a:cubicBezTo>
                    <a:pt x="278" y="99"/>
                    <a:pt x="275" y="99"/>
                    <a:pt x="275" y="100"/>
                  </a:cubicBezTo>
                  <a:cubicBezTo>
                    <a:pt x="274" y="100"/>
                    <a:pt x="275" y="102"/>
                    <a:pt x="274" y="104"/>
                  </a:cubicBezTo>
                  <a:cubicBezTo>
                    <a:pt x="274" y="106"/>
                    <a:pt x="270" y="105"/>
                    <a:pt x="268" y="106"/>
                  </a:cubicBezTo>
                  <a:cubicBezTo>
                    <a:pt x="266" y="106"/>
                    <a:pt x="266" y="104"/>
                    <a:pt x="266" y="103"/>
                  </a:cubicBezTo>
                  <a:cubicBezTo>
                    <a:pt x="265" y="102"/>
                    <a:pt x="264" y="102"/>
                    <a:pt x="263" y="102"/>
                  </a:cubicBezTo>
                  <a:cubicBezTo>
                    <a:pt x="262" y="101"/>
                    <a:pt x="263" y="100"/>
                    <a:pt x="264" y="99"/>
                  </a:cubicBezTo>
                  <a:cubicBezTo>
                    <a:pt x="265" y="98"/>
                    <a:pt x="268" y="97"/>
                    <a:pt x="268" y="97"/>
                  </a:cubicBezTo>
                  <a:cubicBezTo>
                    <a:pt x="269" y="97"/>
                    <a:pt x="267" y="95"/>
                    <a:pt x="266" y="94"/>
                  </a:cubicBezTo>
                  <a:cubicBezTo>
                    <a:pt x="266" y="93"/>
                    <a:pt x="264" y="92"/>
                    <a:pt x="262" y="92"/>
                  </a:cubicBezTo>
                  <a:cubicBezTo>
                    <a:pt x="260" y="92"/>
                    <a:pt x="259" y="92"/>
                    <a:pt x="257" y="91"/>
                  </a:cubicBezTo>
                  <a:cubicBezTo>
                    <a:pt x="255" y="91"/>
                    <a:pt x="256" y="92"/>
                    <a:pt x="257" y="93"/>
                  </a:cubicBezTo>
                  <a:cubicBezTo>
                    <a:pt x="258" y="93"/>
                    <a:pt x="259" y="95"/>
                    <a:pt x="259" y="96"/>
                  </a:cubicBezTo>
                  <a:cubicBezTo>
                    <a:pt x="260" y="97"/>
                    <a:pt x="257" y="102"/>
                    <a:pt x="257" y="103"/>
                  </a:cubicBezTo>
                  <a:cubicBezTo>
                    <a:pt x="257" y="104"/>
                    <a:pt x="260" y="104"/>
                    <a:pt x="261" y="106"/>
                  </a:cubicBezTo>
                  <a:cubicBezTo>
                    <a:pt x="262" y="108"/>
                    <a:pt x="259" y="111"/>
                    <a:pt x="259" y="112"/>
                  </a:cubicBezTo>
                  <a:cubicBezTo>
                    <a:pt x="258" y="112"/>
                    <a:pt x="257" y="112"/>
                    <a:pt x="257" y="111"/>
                  </a:cubicBezTo>
                  <a:cubicBezTo>
                    <a:pt x="256" y="111"/>
                    <a:pt x="255" y="110"/>
                    <a:pt x="254" y="110"/>
                  </a:cubicBezTo>
                  <a:cubicBezTo>
                    <a:pt x="253" y="110"/>
                    <a:pt x="253" y="109"/>
                    <a:pt x="253" y="109"/>
                  </a:cubicBezTo>
                  <a:cubicBezTo>
                    <a:pt x="252" y="109"/>
                    <a:pt x="251" y="111"/>
                    <a:pt x="250" y="112"/>
                  </a:cubicBezTo>
                  <a:cubicBezTo>
                    <a:pt x="249" y="112"/>
                    <a:pt x="247" y="113"/>
                    <a:pt x="246" y="114"/>
                  </a:cubicBezTo>
                  <a:cubicBezTo>
                    <a:pt x="245" y="115"/>
                    <a:pt x="243" y="116"/>
                    <a:pt x="243" y="117"/>
                  </a:cubicBezTo>
                  <a:cubicBezTo>
                    <a:pt x="242" y="118"/>
                    <a:pt x="245" y="121"/>
                    <a:pt x="246" y="121"/>
                  </a:cubicBezTo>
                  <a:cubicBezTo>
                    <a:pt x="246" y="122"/>
                    <a:pt x="246" y="122"/>
                    <a:pt x="245" y="123"/>
                  </a:cubicBezTo>
                  <a:cubicBezTo>
                    <a:pt x="245" y="124"/>
                    <a:pt x="241" y="122"/>
                    <a:pt x="240" y="122"/>
                  </a:cubicBezTo>
                  <a:cubicBezTo>
                    <a:pt x="239" y="121"/>
                    <a:pt x="238" y="122"/>
                    <a:pt x="237" y="122"/>
                  </a:cubicBezTo>
                  <a:cubicBezTo>
                    <a:pt x="237" y="123"/>
                    <a:pt x="235" y="121"/>
                    <a:pt x="234" y="120"/>
                  </a:cubicBezTo>
                  <a:cubicBezTo>
                    <a:pt x="234" y="119"/>
                    <a:pt x="233" y="119"/>
                    <a:pt x="232" y="119"/>
                  </a:cubicBezTo>
                  <a:cubicBezTo>
                    <a:pt x="231" y="119"/>
                    <a:pt x="232" y="119"/>
                    <a:pt x="232" y="120"/>
                  </a:cubicBezTo>
                  <a:cubicBezTo>
                    <a:pt x="231" y="121"/>
                    <a:pt x="231" y="121"/>
                    <a:pt x="230" y="121"/>
                  </a:cubicBezTo>
                  <a:cubicBezTo>
                    <a:pt x="230" y="121"/>
                    <a:pt x="230" y="123"/>
                    <a:pt x="232" y="125"/>
                  </a:cubicBezTo>
                  <a:cubicBezTo>
                    <a:pt x="234" y="127"/>
                    <a:pt x="233" y="125"/>
                    <a:pt x="235" y="125"/>
                  </a:cubicBezTo>
                  <a:cubicBezTo>
                    <a:pt x="236" y="124"/>
                    <a:pt x="236" y="127"/>
                    <a:pt x="236" y="128"/>
                  </a:cubicBezTo>
                  <a:cubicBezTo>
                    <a:pt x="237" y="129"/>
                    <a:pt x="235" y="129"/>
                    <a:pt x="234" y="129"/>
                  </a:cubicBezTo>
                  <a:cubicBezTo>
                    <a:pt x="233" y="130"/>
                    <a:pt x="231" y="129"/>
                    <a:pt x="230" y="128"/>
                  </a:cubicBezTo>
                  <a:cubicBezTo>
                    <a:pt x="228" y="127"/>
                    <a:pt x="229" y="126"/>
                    <a:pt x="228" y="126"/>
                  </a:cubicBezTo>
                  <a:cubicBezTo>
                    <a:pt x="227" y="126"/>
                    <a:pt x="226" y="125"/>
                    <a:pt x="225" y="125"/>
                  </a:cubicBezTo>
                  <a:cubicBezTo>
                    <a:pt x="224" y="124"/>
                    <a:pt x="223" y="123"/>
                    <a:pt x="224" y="123"/>
                  </a:cubicBezTo>
                  <a:cubicBezTo>
                    <a:pt x="224" y="122"/>
                    <a:pt x="224" y="120"/>
                    <a:pt x="223" y="119"/>
                  </a:cubicBezTo>
                  <a:cubicBezTo>
                    <a:pt x="223" y="117"/>
                    <a:pt x="222" y="117"/>
                    <a:pt x="223" y="117"/>
                  </a:cubicBezTo>
                  <a:cubicBezTo>
                    <a:pt x="224" y="117"/>
                    <a:pt x="224" y="115"/>
                    <a:pt x="223" y="114"/>
                  </a:cubicBezTo>
                  <a:cubicBezTo>
                    <a:pt x="223" y="114"/>
                    <a:pt x="220" y="111"/>
                    <a:pt x="219" y="111"/>
                  </a:cubicBezTo>
                  <a:cubicBezTo>
                    <a:pt x="219" y="111"/>
                    <a:pt x="218" y="110"/>
                    <a:pt x="218" y="109"/>
                  </a:cubicBezTo>
                  <a:cubicBezTo>
                    <a:pt x="218" y="109"/>
                    <a:pt x="217" y="108"/>
                    <a:pt x="216" y="108"/>
                  </a:cubicBezTo>
                  <a:cubicBezTo>
                    <a:pt x="215" y="108"/>
                    <a:pt x="214" y="108"/>
                    <a:pt x="213" y="107"/>
                  </a:cubicBezTo>
                  <a:cubicBezTo>
                    <a:pt x="212" y="107"/>
                    <a:pt x="213" y="106"/>
                    <a:pt x="214" y="106"/>
                  </a:cubicBezTo>
                  <a:cubicBezTo>
                    <a:pt x="214" y="106"/>
                    <a:pt x="214" y="105"/>
                    <a:pt x="215" y="104"/>
                  </a:cubicBezTo>
                  <a:cubicBezTo>
                    <a:pt x="215" y="104"/>
                    <a:pt x="216" y="106"/>
                    <a:pt x="218" y="107"/>
                  </a:cubicBezTo>
                  <a:cubicBezTo>
                    <a:pt x="219" y="108"/>
                    <a:pt x="223" y="109"/>
                    <a:pt x="224" y="110"/>
                  </a:cubicBezTo>
                  <a:cubicBezTo>
                    <a:pt x="226" y="110"/>
                    <a:pt x="230" y="111"/>
                    <a:pt x="232" y="111"/>
                  </a:cubicBezTo>
                  <a:cubicBezTo>
                    <a:pt x="234" y="112"/>
                    <a:pt x="237" y="112"/>
                    <a:pt x="238" y="112"/>
                  </a:cubicBezTo>
                  <a:cubicBezTo>
                    <a:pt x="239" y="112"/>
                    <a:pt x="241" y="111"/>
                    <a:pt x="243" y="111"/>
                  </a:cubicBezTo>
                  <a:cubicBezTo>
                    <a:pt x="244" y="111"/>
                    <a:pt x="245" y="110"/>
                    <a:pt x="247" y="109"/>
                  </a:cubicBezTo>
                  <a:cubicBezTo>
                    <a:pt x="248" y="107"/>
                    <a:pt x="248" y="104"/>
                    <a:pt x="248" y="103"/>
                  </a:cubicBezTo>
                  <a:cubicBezTo>
                    <a:pt x="247" y="103"/>
                    <a:pt x="248" y="99"/>
                    <a:pt x="247" y="98"/>
                  </a:cubicBezTo>
                  <a:cubicBezTo>
                    <a:pt x="246" y="98"/>
                    <a:pt x="246" y="97"/>
                    <a:pt x="244" y="97"/>
                  </a:cubicBezTo>
                  <a:cubicBezTo>
                    <a:pt x="243" y="96"/>
                    <a:pt x="243" y="95"/>
                    <a:pt x="242" y="96"/>
                  </a:cubicBezTo>
                  <a:cubicBezTo>
                    <a:pt x="241" y="96"/>
                    <a:pt x="241" y="95"/>
                    <a:pt x="240" y="94"/>
                  </a:cubicBezTo>
                  <a:cubicBezTo>
                    <a:pt x="239" y="94"/>
                    <a:pt x="239" y="94"/>
                    <a:pt x="237" y="93"/>
                  </a:cubicBezTo>
                  <a:cubicBezTo>
                    <a:pt x="235" y="93"/>
                    <a:pt x="235" y="93"/>
                    <a:pt x="234" y="92"/>
                  </a:cubicBezTo>
                  <a:cubicBezTo>
                    <a:pt x="233" y="91"/>
                    <a:pt x="229" y="88"/>
                    <a:pt x="228" y="87"/>
                  </a:cubicBezTo>
                  <a:cubicBezTo>
                    <a:pt x="226" y="87"/>
                    <a:pt x="225" y="86"/>
                    <a:pt x="223" y="86"/>
                  </a:cubicBezTo>
                  <a:cubicBezTo>
                    <a:pt x="222" y="87"/>
                    <a:pt x="221" y="86"/>
                    <a:pt x="220" y="86"/>
                  </a:cubicBezTo>
                  <a:cubicBezTo>
                    <a:pt x="219" y="86"/>
                    <a:pt x="218" y="86"/>
                    <a:pt x="218" y="85"/>
                  </a:cubicBezTo>
                  <a:cubicBezTo>
                    <a:pt x="218" y="85"/>
                    <a:pt x="217" y="85"/>
                    <a:pt x="216" y="86"/>
                  </a:cubicBezTo>
                  <a:cubicBezTo>
                    <a:pt x="215" y="87"/>
                    <a:pt x="216" y="84"/>
                    <a:pt x="215" y="84"/>
                  </a:cubicBezTo>
                  <a:cubicBezTo>
                    <a:pt x="214" y="84"/>
                    <a:pt x="213" y="83"/>
                    <a:pt x="214" y="84"/>
                  </a:cubicBezTo>
                  <a:cubicBezTo>
                    <a:pt x="215" y="84"/>
                    <a:pt x="218" y="82"/>
                    <a:pt x="216" y="82"/>
                  </a:cubicBezTo>
                  <a:cubicBezTo>
                    <a:pt x="214" y="81"/>
                    <a:pt x="212" y="80"/>
                    <a:pt x="212" y="81"/>
                  </a:cubicBezTo>
                  <a:cubicBezTo>
                    <a:pt x="212" y="81"/>
                    <a:pt x="211" y="82"/>
                    <a:pt x="211" y="82"/>
                  </a:cubicBezTo>
                  <a:cubicBezTo>
                    <a:pt x="211" y="82"/>
                    <a:pt x="211" y="82"/>
                    <a:pt x="211" y="82"/>
                  </a:cubicBezTo>
                  <a:cubicBezTo>
                    <a:pt x="211" y="82"/>
                    <a:pt x="211" y="82"/>
                    <a:pt x="210" y="82"/>
                  </a:cubicBezTo>
                  <a:cubicBezTo>
                    <a:pt x="210" y="82"/>
                    <a:pt x="210" y="82"/>
                    <a:pt x="210" y="82"/>
                  </a:cubicBezTo>
                  <a:cubicBezTo>
                    <a:pt x="210" y="82"/>
                    <a:pt x="210" y="82"/>
                    <a:pt x="209" y="82"/>
                  </a:cubicBezTo>
                  <a:cubicBezTo>
                    <a:pt x="209" y="82"/>
                    <a:pt x="209" y="82"/>
                    <a:pt x="209" y="82"/>
                  </a:cubicBezTo>
                  <a:cubicBezTo>
                    <a:pt x="208" y="82"/>
                    <a:pt x="208" y="82"/>
                    <a:pt x="208" y="82"/>
                  </a:cubicBezTo>
                  <a:cubicBezTo>
                    <a:pt x="206" y="82"/>
                    <a:pt x="204" y="81"/>
                    <a:pt x="204" y="81"/>
                  </a:cubicBezTo>
                  <a:cubicBezTo>
                    <a:pt x="204" y="80"/>
                    <a:pt x="201" y="80"/>
                    <a:pt x="200" y="79"/>
                  </a:cubicBezTo>
                  <a:cubicBezTo>
                    <a:pt x="200" y="78"/>
                    <a:pt x="202" y="79"/>
                    <a:pt x="204" y="79"/>
                  </a:cubicBezTo>
                  <a:cubicBezTo>
                    <a:pt x="205" y="79"/>
                    <a:pt x="206" y="79"/>
                    <a:pt x="206" y="79"/>
                  </a:cubicBezTo>
                  <a:cubicBezTo>
                    <a:pt x="207" y="78"/>
                    <a:pt x="208" y="77"/>
                    <a:pt x="209" y="77"/>
                  </a:cubicBezTo>
                  <a:cubicBezTo>
                    <a:pt x="209" y="76"/>
                    <a:pt x="209" y="75"/>
                    <a:pt x="208" y="75"/>
                  </a:cubicBezTo>
                  <a:cubicBezTo>
                    <a:pt x="207" y="75"/>
                    <a:pt x="207" y="74"/>
                    <a:pt x="205" y="74"/>
                  </a:cubicBezTo>
                  <a:cubicBezTo>
                    <a:pt x="204" y="74"/>
                    <a:pt x="204" y="73"/>
                    <a:pt x="203" y="74"/>
                  </a:cubicBezTo>
                  <a:cubicBezTo>
                    <a:pt x="202" y="74"/>
                    <a:pt x="203" y="73"/>
                    <a:pt x="202" y="72"/>
                  </a:cubicBezTo>
                  <a:cubicBezTo>
                    <a:pt x="201" y="71"/>
                    <a:pt x="200" y="72"/>
                    <a:pt x="200" y="73"/>
                  </a:cubicBezTo>
                  <a:cubicBezTo>
                    <a:pt x="199" y="73"/>
                    <a:pt x="199" y="74"/>
                    <a:pt x="199" y="75"/>
                  </a:cubicBezTo>
                  <a:cubicBezTo>
                    <a:pt x="198" y="75"/>
                    <a:pt x="198" y="74"/>
                    <a:pt x="199" y="74"/>
                  </a:cubicBezTo>
                  <a:cubicBezTo>
                    <a:pt x="199" y="74"/>
                    <a:pt x="198" y="74"/>
                    <a:pt x="198" y="74"/>
                  </a:cubicBezTo>
                  <a:cubicBezTo>
                    <a:pt x="197" y="74"/>
                    <a:pt x="197" y="73"/>
                    <a:pt x="198" y="73"/>
                  </a:cubicBezTo>
                  <a:cubicBezTo>
                    <a:pt x="198" y="72"/>
                    <a:pt x="199" y="71"/>
                    <a:pt x="199" y="71"/>
                  </a:cubicBezTo>
                  <a:cubicBezTo>
                    <a:pt x="199" y="71"/>
                    <a:pt x="199" y="69"/>
                    <a:pt x="198" y="70"/>
                  </a:cubicBezTo>
                  <a:cubicBezTo>
                    <a:pt x="197" y="70"/>
                    <a:pt x="196" y="70"/>
                    <a:pt x="196" y="70"/>
                  </a:cubicBezTo>
                  <a:cubicBezTo>
                    <a:pt x="195" y="71"/>
                    <a:pt x="194" y="73"/>
                    <a:pt x="194" y="74"/>
                  </a:cubicBezTo>
                  <a:cubicBezTo>
                    <a:pt x="194" y="75"/>
                    <a:pt x="193" y="75"/>
                    <a:pt x="193" y="75"/>
                  </a:cubicBezTo>
                  <a:cubicBezTo>
                    <a:pt x="192" y="75"/>
                    <a:pt x="193" y="70"/>
                    <a:pt x="193" y="70"/>
                  </a:cubicBezTo>
                  <a:cubicBezTo>
                    <a:pt x="194" y="69"/>
                    <a:pt x="192" y="70"/>
                    <a:pt x="191" y="71"/>
                  </a:cubicBezTo>
                  <a:cubicBezTo>
                    <a:pt x="190" y="72"/>
                    <a:pt x="190" y="74"/>
                    <a:pt x="189" y="74"/>
                  </a:cubicBezTo>
                  <a:cubicBezTo>
                    <a:pt x="188" y="75"/>
                    <a:pt x="188" y="78"/>
                    <a:pt x="187" y="79"/>
                  </a:cubicBezTo>
                  <a:cubicBezTo>
                    <a:pt x="186" y="80"/>
                    <a:pt x="187" y="77"/>
                    <a:pt x="187" y="76"/>
                  </a:cubicBezTo>
                  <a:cubicBezTo>
                    <a:pt x="188" y="76"/>
                    <a:pt x="188" y="74"/>
                    <a:pt x="188" y="73"/>
                  </a:cubicBezTo>
                  <a:cubicBezTo>
                    <a:pt x="189" y="73"/>
                    <a:pt x="190" y="71"/>
                    <a:pt x="189" y="71"/>
                  </a:cubicBezTo>
                  <a:cubicBezTo>
                    <a:pt x="188" y="71"/>
                    <a:pt x="188" y="70"/>
                    <a:pt x="187" y="71"/>
                  </a:cubicBezTo>
                  <a:cubicBezTo>
                    <a:pt x="186" y="71"/>
                    <a:pt x="186" y="70"/>
                    <a:pt x="185" y="70"/>
                  </a:cubicBezTo>
                  <a:cubicBezTo>
                    <a:pt x="184" y="70"/>
                    <a:pt x="185" y="71"/>
                    <a:pt x="185" y="72"/>
                  </a:cubicBezTo>
                  <a:cubicBezTo>
                    <a:pt x="185" y="72"/>
                    <a:pt x="184" y="73"/>
                    <a:pt x="184" y="73"/>
                  </a:cubicBezTo>
                  <a:cubicBezTo>
                    <a:pt x="184" y="74"/>
                    <a:pt x="184" y="73"/>
                    <a:pt x="183" y="73"/>
                  </a:cubicBezTo>
                  <a:cubicBezTo>
                    <a:pt x="183" y="73"/>
                    <a:pt x="183" y="74"/>
                    <a:pt x="183" y="75"/>
                  </a:cubicBezTo>
                  <a:cubicBezTo>
                    <a:pt x="184" y="75"/>
                    <a:pt x="182" y="75"/>
                    <a:pt x="182" y="74"/>
                  </a:cubicBezTo>
                  <a:cubicBezTo>
                    <a:pt x="182" y="74"/>
                    <a:pt x="181" y="74"/>
                    <a:pt x="180" y="74"/>
                  </a:cubicBezTo>
                  <a:cubicBezTo>
                    <a:pt x="179" y="75"/>
                    <a:pt x="179" y="75"/>
                    <a:pt x="179" y="76"/>
                  </a:cubicBezTo>
                  <a:cubicBezTo>
                    <a:pt x="179" y="76"/>
                    <a:pt x="181" y="77"/>
                    <a:pt x="181" y="78"/>
                  </a:cubicBezTo>
                  <a:cubicBezTo>
                    <a:pt x="180" y="78"/>
                    <a:pt x="180" y="79"/>
                    <a:pt x="180" y="80"/>
                  </a:cubicBezTo>
                  <a:cubicBezTo>
                    <a:pt x="181" y="81"/>
                    <a:pt x="179" y="79"/>
                    <a:pt x="179" y="80"/>
                  </a:cubicBezTo>
                  <a:cubicBezTo>
                    <a:pt x="178" y="80"/>
                    <a:pt x="178" y="78"/>
                    <a:pt x="179" y="78"/>
                  </a:cubicBezTo>
                  <a:cubicBezTo>
                    <a:pt x="179" y="77"/>
                    <a:pt x="179" y="76"/>
                    <a:pt x="178" y="77"/>
                  </a:cubicBezTo>
                  <a:cubicBezTo>
                    <a:pt x="176" y="78"/>
                    <a:pt x="177" y="76"/>
                    <a:pt x="175" y="76"/>
                  </a:cubicBezTo>
                  <a:cubicBezTo>
                    <a:pt x="174" y="77"/>
                    <a:pt x="172" y="77"/>
                    <a:pt x="172" y="78"/>
                  </a:cubicBezTo>
                  <a:cubicBezTo>
                    <a:pt x="172" y="79"/>
                    <a:pt x="174" y="79"/>
                    <a:pt x="175" y="80"/>
                  </a:cubicBezTo>
                  <a:cubicBezTo>
                    <a:pt x="176" y="80"/>
                    <a:pt x="175" y="81"/>
                    <a:pt x="176" y="82"/>
                  </a:cubicBezTo>
                  <a:cubicBezTo>
                    <a:pt x="176" y="82"/>
                    <a:pt x="174" y="80"/>
                    <a:pt x="173" y="80"/>
                  </a:cubicBezTo>
                  <a:cubicBezTo>
                    <a:pt x="172" y="80"/>
                    <a:pt x="173" y="81"/>
                    <a:pt x="173" y="82"/>
                  </a:cubicBezTo>
                  <a:cubicBezTo>
                    <a:pt x="173" y="82"/>
                    <a:pt x="172" y="81"/>
                    <a:pt x="172" y="81"/>
                  </a:cubicBezTo>
                  <a:cubicBezTo>
                    <a:pt x="171" y="80"/>
                    <a:pt x="171" y="82"/>
                    <a:pt x="170" y="83"/>
                  </a:cubicBezTo>
                  <a:cubicBezTo>
                    <a:pt x="169" y="83"/>
                    <a:pt x="170" y="81"/>
                    <a:pt x="170" y="81"/>
                  </a:cubicBezTo>
                  <a:cubicBezTo>
                    <a:pt x="170" y="80"/>
                    <a:pt x="170" y="81"/>
                    <a:pt x="169" y="82"/>
                  </a:cubicBezTo>
                  <a:cubicBezTo>
                    <a:pt x="168" y="83"/>
                    <a:pt x="168" y="82"/>
                    <a:pt x="168" y="81"/>
                  </a:cubicBezTo>
                  <a:cubicBezTo>
                    <a:pt x="169" y="81"/>
                    <a:pt x="168" y="80"/>
                    <a:pt x="166" y="80"/>
                  </a:cubicBezTo>
                  <a:cubicBezTo>
                    <a:pt x="165" y="80"/>
                    <a:pt x="166" y="79"/>
                    <a:pt x="166" y="78"/>
                  </a:cubicBezTo>
                  <a:cubicBezTo>
                    <a:pt x="166" y="77"/>
                    <a:pt x="165" y="78"/>
                    <a:pt x="164" y="79"/>
                  </a:cubicBezTo>
                  <a:cubicBezTo>
                    <a:pt x="163" y="80"/>
                    <a:pt x="163" y="80"/>
                    <a:pt x="164" y="82"/>
                  </a:cubicBezTo>
                  <a:cubicBezTo>
                    <a:pt x="164" y="83"/>
                    <a:pt x="162" y="82"/>
                    <a:pt x="162" y="83"/>
                  </a:cubicBezTo>
                  <a:cubicBezTo>
                    <a:pt x="161" y="84"/>
                    <a:pt x="162" y="84"/>
                    <a:pt x="163" y="84"/>
                  </a:cubicBezTo>
                  <a:cubicBezTo>
                    <a:pt x="164" y="85"/>
                    <a:pt x="164" y="86"/>
                    <a:pt x="164" y="86"/>
                  </a:cubicBezTo>
                  <a:cubicBezTo>
                    <a:pt x="164" y="87"/>
                    <a:pt x="162" y="86"/>
                    <a:pt x="161" y="87"/>
                  </a:cubicBezTo>
                  <a:cubicBezTo>
                    <a:pt x="161" y="87"/>
                    <a:pt x="161" y="88"/>
                    <a:pt x="160" y="88"/>
                  </a:cubicBezTo>
                  <a:cubicBezTo>
                    <a:pt x="159" y="88"/>
                    <a:pt x="159" y="89"/>
                    <a:pt x="160" y="89"/>
                  </a:cubicBezTo>
                  <a:cubicBezTo>
                    <a:pt x="161" y="90"/>
                    <a:pt x="160" y="90"/>
                    <a:pt x="159" y="90"/>
                  </a:cubicBezTo>
                  <a:cubicBezTo>
                    <a:pt x="158" y="90"/>
                    <a:pt x="157" y="90"/>
                    <a:pt x="157" y="91"/>
                  </a:cubicBezTo>
                  <a:cubicBezTo>
                    <a:pt x="156" y="91"/>
                    <a:pt x="155" y="91"/>
                    <a:pt x="154" y="91"/>
                  </a:cubicBezTo>
                  <a:cubicBezTo>
                    <a:pt x="154" y="90"/>
                    <a:pt x="153" y="90"/>
                    <a:pt x="152" y="91"/>
                  </a:cubicBezTo>
                  <a:cubicBezTo>
                    <a:pt x="152" y="92"/>
                    <a:pt x="151" y="93"/>
                    <a:pt x="151" y="94"/>
                  </a:cubicBezTo>
                  <a:cubicBezTo>
                    <a:pt x="151" y="94"/>
                    <a:pt x="153" y="94"/>
                    <a:pt x="154" y="94"/>
                  </a:cubicBezTo>
                  <a:cubicBezTo>
                    <a:pt x="155" y="93"/>
                    <a:pt x="153" y="95"/>
                    <a:pt x="152" y="96"/>
                  </a:cubicBezTo>
                  <a:cubicBezTo>
                    <a:pt x="151" y="96"/>
                    <a:pt x="153" y="96"/>
                    <a:pt x="154" y="96"/>
                  </a:cubicBezTo>
                  <a:cubicBezTo>
                    <a:pt x="155" y="95"/>
                    <a:pt x="154" y="97"/>
                    <a:pt x="153" y="97"/>
                  </a:cubicBezTo>
                  <a:cubicBezTo>
                    <a:pt x="152" y="97"/>
                    <a:pt x="151" y="97"/>
                    <a:pt x="150" y="98"/>
                  </a:cubicBezTo>
                  <a:cubicBezTo>
                    <a:pt x="150" y="99"/>
                    <a:pt x="152" y="99"/>
                    <a:pt x="153" y="100"/>
                  </a:cubicBezTo>
                  <a:cubicBezTo>
                    <a:pt x="155" y="100"/>
                    <a:pt x="149" y="99"/>
                    <a:pt x="149" y="100"/>
                  </a:cubicBezTo>
                  <a:cubicBezTo>
                    <a:pt x="149" y="101"/>
                    <a:pt x="148" y="102"/>
                    <a:pt x="148" y="102"/>
                  </a:cubicBezTo>
                  <a:cubicBezTo>
                    <a:pt x="148" y="103"/>
                    <a:pt x="149" y="103"/>
                    <a:pt x="150" y="103"/>
                  </a:cubicBezTo>
                  <a:cubicBezTo>
                    <a:pt x="151" y="103"/>
                    <a:pt x="148" y="104"/>
                    <a:pt x="147" y="104"/>
                  </a:cubicBezTo>
                  <a:cubicBezTo>
                    <a:pt x="147" y="104"/>
                    <a:pt x="145" y="105"/>
                    <a:pt x="145" y="106"/>
                  </a:cubicBezTo>
                  <a:cubicBezTo>
                    <a:pt x="145" y="107"/>
                    <a:pt x="144" y="107"/>
                    <a:pt x="143" y="108"/>
                  </a:cubicBezTo>
                  <a:cubicBezTo>
                    <a:pt x="142" y="109"/>
                    <a:pt x="142" y="110"/>
                    <a:pt x="142" y="111"/>
                  </a:cubicBezTo>
                  <a:cubicBezTo>
                    <a:pt x="142" y="111"/>
                    <a:pt x="142" y="111"/>
                    <a:pt x="144" y="112"/>
                  </a:cubicBezTo>
                  <a:cubicBezTo>
                    <a:pt x="146" y="113"/>
                    <a:pt x="143" y="112"/>
                    <a:pt x="142" y="112"/>
                  </a:cubicBezTo>
                  <a:cubicBezTo>
                    <a:pt x="141" y="112"/>
                    <a:pt x="140" y="114"/>
                    <a:pt x="141" y="114"/>
                  </a:cubicBezTo>
                  <a:cubicBezTo>
                    <a:pt x="142" y="114"/>
                    <a:pt x="141" y="115"/>
                    <a:pt x="141" y="116"/>
                  </a:cubicBezTo>
                  <a:cubicBezTo>
                    <a:pt x="141" y="117"/>
                    <a:pt x="140" y="118"/>
                    <a:pt x="139" y="119"/>
                  </a:cubicBezTo>
                  <a:cubicBezTo>
                    <a:pt x="138" y="120"/>
                    <a:pt x="140" y="119"/>
                    <a:pt x="140" y="119"/>
                  </a:cubicBezTo>
                  <a:cubicBezTo>
                    <a:pt x="141" y="119"/>
                    <a:pt x="139" y="121"/>
                    <a:pt x="138" y="121"/>
                  </a:cubicBezTo>
                  <a:cubicBezTo>
                    <a:pt x="137" y="122"/>
                    <a:pt x="136" y="122"/>
                    <a:pt x="136" y="123"/>
                  </a:cubicBezTo>
                  <a:cubicBezTo>
                    <a:pt x="136" y="124"/>
                    <a:pt x="135" y="123"/>
                    <a:pt x="134" y="123"/>
                  </a:cubicBezTo>
                  <a:cubicBezTo>
                    <a:pt x="133" y="123"/>
                    <a:pt x="131" y="126"/>
                    <a:pt x="131" y="127"/>
                  </a:cubicBezTo>
                  <a:cubicBezTo>
                    <a:pt x="130" y="128"/>
                    <a:pt x="129" y="129"/>
                    <a:pt x="128" y="130"/>
                  </a:cubicBezTo>
                  <a:cubicBezTo>
                    <a:pt x="128" y="130"/>
                    <a:pt x="130" y="131"/>
                    <a:pt x="131" y="131"/>
                  </a:cubicBezTo>
                  <a:cubicBezTo>
                    <a:pt x="132" y="131"/>
                    <a:pt x="134" y="130"/>
                    <a:pt x="134" y="130"/>
                  </a:cubicBezTo>
                  <a:cubicBezTo>
                    <a:pt x="135" y="129"/>
                    <a:pt x="132" y="132"/>
                    <a:pt x="131" y="132"/>
                  </a:cubicBezTo>
                  <a:cubicBezTo>
                    <a:pt x="130" y="132"/>
                    <a:pt x="130" y="131"/>
                    <a:pt x="129" y="131"/>
                  </a:cubicBezTo>
                  <a:cubicBezTo>
                    <a:pt x="129" y="131"/>
                    <a:pt x="128" y="132"/>
                    <a:pt x="128" y="132"/>
                  </a:cubicBezTo>
                  <a:cubicBezTo>
                    <a:pt x="128" y="133"/>
                    <a:pt x="126" y="133"/>
                    <a:pt x="125" y="133"/>
                  </a:cubicBezTo>
                  <a:cubicBezTo>
                    <a:pt x="124" y="133"/>
                    <a:pt x="124" y="134"/>
                    <a:pt x="124" y="135"/>
                  </a:cubicBezTo>
                  <a:cubicBezTo>
                    <a:pt x="124" y="136"/>
                    <a:pt x="124" y="136"/>
                    <a:pt x="124" y="137"/>
                  </a:cubicBezTo>
                  <a:cubicBezTo>
                    <a:pt x="125" y="138"/>
                    <a:pt x="124" y="137"/>
                    <a:pt x="122" y="136"/>
                  </a:cubicBezTo>
                  <a:cubicBezTo>
                    <a:pt x="121" y="136"/>
                    <a:pt x="121" y="137"/>
                    <a:pt x="120" y="138"/>
                  </a:cubicBezTo>
                  <a:cubicBezTo>
                    <a:pt x="119" y="138"/>
                    <a:pt x="117" y="138"/>
                    <a:pt x="116" y="138"/>
                  </a:cubicBezTo>
                  <a:cubicBezTo>
                    <a:pt x="115" y="139"/>
                    <a:pt x="116" y="139"/>
                    <a:pt x="117" y="139"/>
                  </a:cubicBezTo>
                  <a:cubicBezTo>
                    <a:pt x="118" y="140"/>
                    <a:pt x="117" y="140"/>
                    <a:pt x="115" y="140"/>
                  </a:cubicBezTo>
                  <a:cubicBezTo>
                    <a:pt x="114" y="140"/>
                    <a:pt x="114" y="140"/>
                    <a:pt x="114" y="141"/>
                  </a:cubicBezTo>
                  <a:cubicBezTo>
                    <a:pt x="114" y="142"/>
                    <a:pt x="112" y="141"/>
                    <a:pt x="111" y="142"/>
                  </a:cubicBezTo>
                  <a:cubicBezTo>
                    <a:pt x="111" y="143"/>
                    <a:pt x="113" y="143"/>
                    <a:pt x="112" y="143"/>
                  </a:cubicBezTo>
                  <a:cubicBezTo>
                    <a:pt x="111" y="143"/>
                    <a:pt x="109" y="143"/>
                    <a:pt x="110" y="144"/>
                  </a:cubicBezTo>
                  <a:cubicBezTo>
                    <a:pt x="111" y="145"/>
                    <a:pt x="111" y="146"/>
                    <a:pt x="112" y="147"/>
                  </a:cubicBezTo>
                  <a:cubicBezTo>
                    <a:pt x="112" y="149"/>
                    <a:pt x="114" y="149"/>
                    <a:pt x="112" y="148"/>
                  </a:cubicBezTo>
                  <a:cubicBezTo>
                    <a:pt x="110" y="148"/>
                    <a:pt x="110" y="149"/>
                    <a:pt x="111" y="150"/>
                  </a:cubicBezTo>
                  <a:cubicBezTo>
                    <a:pt x="112" y="151"/>
                    <a:pt x="112" y="151"/>
                    <a:pt x="110" y="151"/>
                  </a:cubicBezTo>
                  <a:cubicBezTo>
                    <a:pt x="108" y="152"/>
                    <a:pt x="110" y="152"/>
                    <a:pt x="111" y="153"/>
                  </a:cubicBezTo>
                  <a:cubicBezTo>
                    <a:pt x="111" y="153"/>
                    <a:pt x="110" y="154"/>
                    <a:pt x="111" y="154"/>
                  </a:cubicBezTo>
                  <a:cubicBezTo>
                    <a:pt x="112" y="154"/>
                    <a:pt x="109" y="155"/>
                    <a:pt x="111" y="156"/>
                  </a:cubicBezTo>
                  <a:cubicBezTo>
                    <a:pt x="112" y="157"/>
                    <a:pt x="112" y="156"/>
                    <a:pt x="113" y="155"/>
                  </a:cubicBezTo>
                  <a:cubicBezTo>
                    <a:pt x="114" y="154"/>
                    <a:pt x="113" y="156"/>
                    <a:pt x="112" y="157"/>
                  </a:cubicBezTo>
                  <a:cubicBezTo>
                    <a:pt x="111" y="159"/>
                    <a:pt x="111" y="157"/>
                    <a:pt x="110" y="158"/>
                  </a:cubicBezTo>
                  <a:cubicBezTo>
                    <a:pt x="108" y="158"/>
                    <a:pt x="110" y="159"/>
                    <a:pt x="111" y="160"/>
                  </a:cubicBezTo>
                  <a:cubicBezTo>
                    <a:pt x="111" y="162"/>
                    <a:pt x="111" y="161"/>
                    <a:pt x="112" y="161"/>
                  </a:cubicBezTo>
                  <a:cubicBezTo>
                    <a:pt x="113" y="161"/>
                    <a:pt x="113" y="161"/>
                    <a:pt x="114" y="160"/>
                  </a:cubicBezTo>
                  <a:cubicBezTo>
                    <a:pt x="115" y="160"/>
                    <a:pt x="113" y="162"/>
                    <a:pt x="114" y="163"/>
                  </a:cubicBezTo>
                  <a:cubicBezTo>
                    <a:pt x="114" y="164"/>
                    <a:pt x="113" y="163"/>
                    <a:pt x="112" y="163"/>
                  </a:cubicBezTo>
                  <a:cubicBezTo>
                    <a:pt x="111" y="164"/>
                    <a:pt x="111" y="165"/>
                    <a:pt x="112" y="166"/>
                  </a:cubicBezTo>
                  <a:cubicBezTo>
                    <a:pt x="113" y="166"/>
                    <a:pt x="114" y="168"/>
                    <a:pt x="115" y="168"/>
                  </a:cubicBezTo>
                  <a:cubicBezTo>
                    <a:pt x="116" y="169"/>
                    <a:pt x="118" y="169"/>
                    <a:pt x="120" y="169"/>
                  </a:cubicBezTo>
                  <a:cubicBezTo>
                    <a:pt x="121" y="168"/>
                    <a:pt x="121" y="169"/>
                    <a:pt x="122" y="168"/>
                  </a:cubicBezTo>
                  <a:cubicBezTo>
                    <a:pt x="123" y="168"/>
                    <a:pt x="125" y="166"/>
                    <a:pt x="126" y="164"/>
                  </a:cubicBezTo>
                  <a:cubicBezTo>
                    <a:pt x="128" y="162"/>
                    <a:pt x="129" y="162"/>
                    <a:pt x="130" y="162"/>
                  </a:cubicBezTo>
                  <a:cubicBezTo>
                    <a:pt x="131" y="161"/>
                    <a:pt x="131" y="161"/>
                    <a:pt x="131" y="159"/>
                  </a:cubicBezTo>
                  <a:cubicBezTo>
                    <a:pt x="131" y="159"/>
                    <a:pt x="131" y="159"/>
                    <a:pt x="131" y="159"/>
                  </a:cubicBezTo>
                  <a:cubicBezTo>
                    <a:pt x="131" y="159"/>
                    <a:pt x="131" y="159"/>
                    <a:pt x="131" y="159"/>
                  </a:cubicBezTo>
                  <a:cubicBezTo>
                    <a:pt x="131" y="159"/>
                    <a:pt x="131" y="159"/>
                    <a:pt x="131" y="159"/>
                  </a:cubicBezTo>
                  <a:cubicBezTo>
                    <a:pt x="131" y="159"/>
                    <a:pt x="131" y="159"/>
                    <a:pt x="131" y="159"/>
                  </a:cubicBezTo>
                  <a:cubicBezTo>
                    <a:pt x="131" y="159"/>
                    <a:pt x="131" y="160"/>
                    <a:pt x="131" y="160"/>
                  </a:cubicBezTo>
                  <a:cubicBezTo>
                    <a:pt x="131" y="160"/>
                    <a:pt x="131" y="160"/>
                    <a:pt x="131" y="160"/>
                  </a:cubicBezTo>
                  <a:cubicBezTo>
                    <a:pt x="131" y="160"/>
                    <a:pt x="132" y="160"/>
                    <a:pt x="132" y="160"/>
                  </a:cubicBezTo>
                  <a:cubicBezTo>
                    <a:pt x="132" y="160"/>
                    <a:pt x="132" y="161"/>
                    <a:pt x="132" y="161"/>
                  </a:cubicBezTo>
                  <a:cubicBezTo>
                    <a:pt x="132" y="161"/>
                    <a:pt x="132" y="161"/>
                    <a:pt x="132" y="161"/>
                  </a:cubicBezTo>
                  <a:cubicBezTo>
                    <a:pt x="132" y="161"/>
                    <a:pt x="132" y="161"/>
                    <a:pt x="132" y="162"/>
                  </a:cubicBezTo>
                  <a:cubicBezTo>
                    <a:pt x="132" y="162"/>
                    <a:pt x="132" y="162"/>
                    <a:pt x="132" y="162"/>
                  </a:cubicBezTo>
                  <a:cubicBezTo>
                    <a:pt x="132" y="162"/>
                    <a:pt x="132" y="162"/>
                    <a:pt x="132" y="162"/>
                  </a:cubicBezTo>
                  <a:cubicBezTo>
                    <a:pt x="132" y="163"/>
                    <a:pt x="133" y="163"/>
                    <a:pt x="133" y="163"/>
                  </a:cubicBezTo>
                  <a:cubicBezTo>
                    <a:pt x="133" y="164"/>
                    <a:pt x="133" y="167"/>
                    <a:pt x="134" y="168"/>
                  </a:cubicBezTo>
                  <a:cubicBezTo>
                    <a:pt x="134" y="169"/>
                    <a:pt x="135" y="169"/>
                    <a:pt x="136" y="168"/>
                  </a:cubicBezTo>
                  <a:cubicBezTo>
                    <a:pt x="137" y="167"/>
                    <a:pt x="135" y="171"/>
                    <a:pt x="135" y="172"/>
                  </a:cubicBezTo>
                  <a:cubicBezTo>
                    <a:pt x="135" y="173"/>
                    <a:pt x="137" y="176"/>
                    <a:pt x="138" y="177"/>
                  </a:cubicBezTo>
                  <a:cubicBezTo>
                    <a:pt x="138" y="178"/>
                    <a:pt x="139" y="180"/>
                    <a:pt x="139" y="181"/>
                  </a:cubicBezTo>
                  <a:cubicBezTo>
                    <a:pt x="139" y="182"/>
                    <a:pt x="138" y="185"/>
                    <a:pt x="139" y="185"/>
                  </a:cubicBezTo>
                  <a:cubicBezTo>
                    <a:pt x="139" y="185"/>
                    <a:pt x="141" y="185"/>
                    <a:pt x="142" y="185"/>
                  </a:cubicBezTo>
                  <a:cubicBezTo>
                    <a:pt x="144" y="185"/>
                    <a:pt x="144" y="185"/>
                    <a:pt x="145" y="184"/>
                  </a:cubicBezTo>
                  <a:cubicBezTo>
                    <a:pt x="145" y="183"/>
                    <a:pt x="145" y="182"/>
                    <a:pt x="147" y="181"/>
                  </a:cubicBezTo>
                  <a:cubicBezTo>
                    <a:pt x="149" y="180"/>
                    <a:pt x="150" y="181"/>
                    <a:pt x="151" y="180"/>
                  </a:cubicBezTo>
                  <a:cubicBezTo>
                    <a:pt x="152" y="180"/>
                    <a:pt x="154" y="174"/>
                    <a:pt x="155" y="173"/>
                  </a:cubicBezTo>
                  <a:cubicBezTo>
                    <a:pt x="155" y="171"/>
                    <a:pt x="155" y="169"/>
                    <a:pt x="155" y="168"/>
                  </a:cubicBezTo>
                  <a:cubicBezTo>
                    <a:pt x="155" y="167"/>
                    <a:pt x="158" y="164"/>
                    <a:pt x="158" y="163"/>
                  </a:cubicBezTo>
                  <a:cubicBezTo>
                    <a:pt x="159" y="163"/>
                    <a:pt x="159" y="163"/>
                    <a:pt x="160" y="163"/>
                  </a:cubicBezTo>
                  <a:cubicBezTo>
                    <a:pt x="160" y="163"/>
                    <a:pt x="161" y="160"/>
                    <a:pt x="162" y="160"/>
                  </a:cubicBezTo>
                  <a:cubicBezTo>
                    <a:pt x="163" y="159"/>
                    <a:pt x="163" y="158"/>
                    <a:pt x="164" y="158"/>
                  </a:cubicBezTo>
                  <a:cubicBezTo>
                    <a:pt x="164" y="157"/>
                    <a:pt x="163" y="155"/>
                    <a:pt x="162" y="154"/>
                  </a:cubicBezTo>
                  <a:cubicBezTo>
                    <a:pt x="162" y="153"/>
                    <a:pt x="161" y="152"/>
                    <a:pt x="159" y="152"/>
                  </a:cubicBezTo>
                  <a:cubicBezTo>
                    <a:pt x="157" y="152"/>
                    <a:pt x="157" y="151"/>
                    <a:pt x="157" y="150"/>
                  </a:cubicBezTo>
                  <a:cubicBezTo>
                    <a:pt x="156" y="149"/>
                    <a:pt x="157" y="146"/>
                    <a:pt x="157" y="146"/>
                  </a:cubicBezTo>
                  <a:cubicBezTo>
                    <a:pt x="158" y="145"/>
                    <a:pt x="158" y="142"/>
                    <a:pt x="158" y="141"/>
                  </a:cubicBezTo>
                  <a:cubicBezTo>
                    <a:pt x="159" y="140"/>
                    <a:pt x="157" y="139"/>
                    <a:pt x="157" y="139"/>
                  </a:cubicBezTo>
                  <a:cubicBezTo>
                    <a:pt x="157" y="138"/>
                    <a:pt x="158" y="139"/>
                    <a:pt x="159" y="139"/>
                  </a:cubicBezTo>
                  <a:cubicBezTo>
                    <a:pt x="160" y="139"/>
                    <a:pt x="162" y="136"/>
                    <a:pt x="163" y="135"/>
                  </a:cubicBezTo>
                  <a:cubicBezTo>
                    <a:pt x="164" y="134"/>
                    <a:pt x="164" y="132"/>
                    <a:pt x="165" y="132"/>
                  </a:cubicBezTo>
                  <a:cubicBezTo>
                    <a:pt x="165" y="131"/>
                    <a:pt x="168" y="130"/>
                    <a:pt x="168" y="130"/>
                  </a:cubicBezTo>
                  <a:cubicBezTo>
                    <a:pt x="169" y="130"/>
                    <a:pt x="171" y="129"/>
                    <a:pt x="171" y="128"/>
                  </a:cubicBezTo>
                  <a:cubicBezTo>
                    <a:pt x="171" y="126"/>
                    <a:pt x="174" y="125"/>
                    <a:pt x="174" y="124"/>
                  </a:cubicBezTo>
                  <a:cubicBezTo>
                    <a:pt x="175" y="123"/>
                    <a:pt x="173" y="123"/>
                    <a:pt x="173" y="122"/>
                  </a:cubicBezTo>
                  <a:cubicBezTo>
                    <a:pt x="172" y="121"/>
                    <a:pt x="173" y="121"/>
                    <a:pt x="174" y="120"/>
                  </a:cubicBezTo>
                  <a:cubicBezTo>
                    <a:pt x="174" y="120"/>
                    <a:pt x="174" y="119"/>
                    <a:pt x="174" y="119"/>
                  </a:cubicBezTo>
                  <a:cubicBezTo>
                    <a:pt x="175" y="118"/>
                    <a:pt x="175" y="118"/>
                    <a:pt x="176" y="117"/>
                  </a:cubicBezTo>
                  <a:cubicBezTo>
                    <a:pt x="178" y="116"/>
                    <a:pt x="177" y="116"/>
                    <a:pt x="177" y="116"/>
                  </a:cubicBezTo>
                  <a:cubicBezTo>
                    <a:pt x="177" y="115"/>
                    <a:pt x="179" y="115"/>
                    <a:pt x="180" y="115"/>
                  </a:cubicBezTo>
                  <a:cubicBezTo>
                    <a:pt x="181" y="116"/>
                    <a:pt x="181" y="116"/>
                    <a:pt x="181" y="116"/>
                  </a:cubicBezTo>
                  <a:cubicBezTo>
                    <a:pt x="181" y="116"/>
                    <a:pt x="181" y="116"/>
                    <a:pt x="182" y="116"/>
                  </a:cubicBezTo>
                  <a:cubicBezTo>
                    <a:pt x="182" y="116"/>
                    <a:pt x="182" y="115"/>
                    <a:pt x="182" y="115"/>
                  </a:cubicBezTo>
                  <a:cubicBezTo>
                    <a:pt x="182" y="115"/>
                    <a:pt x="182" y="115"/>
                    <a:pt x="183" y="115"/>
                  </a:cubicBezTo>
                  <a:cubicBezTo>
                    <a:pt x="183" y="115"/>
                    <a:pt x="183" y="115"/>
                    <a:pt x="183" y="115"/>
                  </a:cubicBezTo>
                  <a:cubicBezTo>
                    <a:pt x="184" y="115"/>
                    <a:pt x="184" y="115"/>
                    <a:pt x="184" y="115"/>
                  </a:cubicBezTo>
                  <a:cubicBezTo>
                    <a:pt x="186" y="115"/>
                    <a:pt x="186" y="116"/>
                    <a:pt x="187" y="117"/>
                  </a:cubicBezTo>
                  <a:cubicBezTo>
                    <a:pt x="188" y="118"/>
                    <a:pt x="187" y="121"/>
                    <a:pt x="186" y="121"/>
                  </a:cubicBezTo>
                  <a:cubicBezTo>
                    <a:pt x="185" y="121"/>
                    <a:pt x="183" y="125"/>
                    <a:pt x="182" y="126"/>
                  </a:cubicBezTo>
                  <a:cubicBezTo>
                    <a:pt x="182" y="127"/>
                    <a:pt x="178" y="130"/>
                    <a:pt x="177" y="131"/>
                  </a:cubicBezTo>
                  <a:cubicBezTo>
                    <a:pt x="177" y="133"/>
                    <a:pt x="173" y="136"/>
                    <a:pt x="172" y="137"/>
                  </a:cubicBezTo>
                  <a:cubicBezTo>
                    <a:pt x="171" y="138"/>
                    <a:pt x="172" y="138"/>
                    <a:pt x="173" y="139"/>
                  </a:cubicBezTo>
                  <a:cubicBezTo>
                    <a:pt x="173" y="141"/>
                    <a:pt x="174" y="146"/>
                    <a:pt x="174" y="147"/>
                  </a:cubicBezTo>
                  <a:cubicBezTo>
                    <a:pt x="173" y="148"/>
                    <a:pt x="173" y="149"/>
                    <a:pt x="173" y="150"/>
                  </a:cubicBezTo>
                  <a:cubicBezTo>
                    <a:pt x="173" y="151"/>
                    <a:pt x="173" y="152"/>
                    <a:pt x="174" y="152"/>
                  </a:cubicBezTo>
                  <a:cubicBezTo>
                    <a:pt x="176" y="152"/>
                    <a:pt x="177" y="153"/>
                    <a:pt x="177" y="154"/>
                  </a:cubicBezTo>
                  <a:cubicBezTo>
                    <a:pt x="177" y="155"/>
                    <a:pt x="177" y="155"/>
                    <a:pt x="179" y="156"/>
                  </a:cubicBezTo>
                  <a:cubicBezTo>
                    <a:pt x="180" y="156"/>
                    <a:pt x="182" y="156"/>
                    <a:pt x="183" y="156"/>
                  </a:cubicBezTo>
                  <a:cubicBezTo>
                    <a:pt x="184" y="156"/>
                    <a:pt x="185" y="155"/>
                    <a:pt x="187" y="155"/>
                  </a:cubicBezTo>
                  <a:cubicBezTo>
                    <a:pt x="189" y="154"/>
                    <a:pt x="191" y="154"/>
                    <a:pt x="193" y="153"/>
                  </a:cubicBezTo>
                  <a:cubicBezTo>
                    <a:pt x="194" y="153"/>
                    <a:pt x="195" y="153"/>
                    <a:pt x="195" y="153"/>
                  </a:cubicBezTo>
                  <a:cubicBezTo>
                    <a:pt x="196" y="153"/>
                    <a:pt x="196" y="153"/>
                    <a:pt x="196" y="153"/>
                  </a:cubicBezTo>
                  <a:cubicBezTo>
                    <a:pt x="196" y="153"/>
                    <a:pt x="196" y="153"/>
                    <a:pt x="196" y="153"/>
                  </a:cubicBezTo>
                  <a:cubicBezTo>
                    <a:pt x="197" y="153"/>
                    <a:pt x="198" y="153"/>
                    <a:pt x="199" y="153"/>
                  </a:cubicBezTo>
                  <a:cubicBezTo>
                    <a:pt x="200" y="152"/>
                    <a:pt x="200" y="152"/>
                    <a:pt x="200" y="153"/>
                  </a:cubicBezTo>
                  <a:cubicBezTo>
                    <a:pt x="200" y="155"/>
                    <a:pt x="202" y="154"/>
                    <a:pt x="203" y="155"/>
                  </a:cubicBezTo>
                  <a:cubicBezTo>
                    <a:pt x="204" y="155"/>
                    <a:pt x="204" y="157"/>
                    <a:pt x="203" y="157"/>
                  </a:cubicBezTo>
                  <a:cubicBezTo>
                    <a:pt x="201" y="157"/>
                    <a:pt x="198" y="157"/>
                    <a:pt x="199" y="158"/>
                  </a:cubicBezTo>
                  <a:cubicBezTo>
                    <a:pt x="199" y="158"/>
                    <a:pt x="199" y="158"/>
                    <a:pt x="199" y="158"/>
                  </a:cubicBezTo>
                  <a:cubicBezTo>
                    <a:pt x="199" y="158"/>
                    <a:pt x="199" y="158"/>
                    <a:pt x="199" y="158"/>
                  </a:cubicBezTo>
                  <a:cubicBezTo>
                    <a:pt x="199" y="159"/>
                    <a:pt x="199" y="159"/>
                    <a:pt x="198" y="159"/>
                  </a:cubicBezTo>
                  <a:cubicBezTo>
                    <a:pt x="198" y="159"/>
                    <a:pt x="198" y="159"/>
                    <a:pt x="197" y="159"/>
                  </a:cubicBezTo>
                  <a:cubicBezTo>
                    <a:pt x="197" y="159"/>
                    <a:pt x="197" y="159"/>
                    <a:pt x="197" y="159"/>
                  </a:cubicBezTo>
                  <a:cubicBezTo>
                    <a:pt x="194" y="159"/>
                    <a:pt x="189" y="159"/>
                    <a:pt x="187" y="159"/>
                  </a:cubicBezTo>
                  <a:cubicBezTo>
                    <a:pt x="186" y="159"/>
                    <a:pt x="181" y="161"/>
                    <a:pt x="181" y="162"/>
                  </a:cubicBezTo>
                  <a:cubicBezTo>
                    <a:pt x="181" y="164"/>
                    <a:pt x="182" y="166"/>
                    <a:pt x="183" y="167"/>
                  </a:cubicBezTo>
                  <a:cubicBezTo>
                    <a:pt x="183" y="167"/>
                    <a:pt x="184" y="167"/>
                    <a:pt x="184" y="167"/>
                  </a:cubicBezTo>
                  <a:cubicBezTo>
                    <a:pt x="184" y="167"/>
                    <a:pt x="184" y="167"/>
                    <a:pt x="184" y="167"/>
                  </a:cubicBezTo>
                  <a:cubicBezTo>
                    <a:pt x="184" y="167"/>
                    <a:pt x="184" y="168"/>
                    <a:pt x="184" y="168"/>
                  </a:cubicBezTo>
                  <a:cubicBezTo>
                    <a:pt x="184" y="168"/>
                    <a:pt x="184" y="168"/>
                    <a:pt x="184" y="168"/>
                  </a:cubicBezTo>
                  <a:cubicBezTo>
                    <a:pt x="184" y="169"/>
                    <a:pt x="185" y="169"/>
                    <a:pt x="185" y="170"/>
                  </a:cubicBezTo>
                  <a:cubicBezTo>
                    <a:pt x="185" y="171"/>
                    <a:pt x="185" y="171"/>
                    <a:pt x="185" y="172"/>
                  </a:cubicBezTo>
                  <a:cubicBezTo>
                    <a:pt x="185" y="174"/>
                    <a:pt x="183" y="176"/>
                    <a:pt x="182" y="176"/>
                  </a:cubicBezTo>
                  <a:cubicBezTo>
                    <a:pt x="180" y="175"/>
                    <a:pt x="178" y="171"/>
                    <a:pt x="177" y="171"/>
                  </a:cubicBezTo>
                  <a:cubicBezTo>
                    <a:pt x="176" y="171"/>
                    <a:pt x="173" y="172"/>
                    <a:pt x="173" y="173"/>
                  </a:cubicBezTo>
                  <a:cubicBezTo>
                    <a:pt x="173" y="174"/>
                    <a:pt x="172" y="175"/>
                    <a:pt x="172" y="176"/>
                  </a:cubicBezTo>
                  <a:cubicBezTo>
                    <a:pt x="171" y="177"/>
                    <a:pt x="171" y="178"/>
                    <a:pt x="171" y="179"/>
                  </a:cubicBezTo>
                  <a:cubicBezTo>
                    <a:pt x="171" y="180"/>
                    <a:pt x="171" y="181"/>
                    <a:pt x="171" y="181"/>
                  </a:cubicBezTo>
                  <a:cubicBezTo>
                    <a:pt x="171" y="181"/>
                    <a:pt x="171" y="181"/>
                    <a:pt x="171" y="181"/>
                  </a:cubicBezTo>
                  <a:cubicBezTo>
                    <a:pt x="171" y="182"/>
                    <a:pt x="171" y="183"/>
                    <a:pt x="171" y="183"/>
                  </a:cubicBezTo>
                  <a:cubicBezTo>
                    <a:pt x="171" y="184"/>
                    <a:pt x="170" y="184"/>
                    <a:pt x="170" y="185"/>
                  </a:cubicBezTo>
                  <a:cubicBezTo>
                    <a:pt x="170" y="185"/>
                    <a:pt x="170" y="185"/>
                    <a:pt x="170" y="185"/>
                  </a:cubicBezTo>
                  <a:cubicBezTo>
                    <a:pt x="170" y="185"/>
                    <a:pt x="170" y="186"/>
                    <a:pt x="169" y="186"/>
                  </a:cubicBezTo>
                  <a:cubicBezTo>
                    <a:pt x="169" y="186"/>
                    <a:pt x="169" y="186"/>
                    <a:pt x="169" y="186"/>
                  </a:cubicBezTo>
                  <a:cubicBezTo>
                    <a:pt x="169" y="187"/>
                    <a:pt x="168" y="187"/>
                    <a:pt x="168" y="187"/>
                  </a:cubicBezTo>
                  <a:cubicBezTo>
                    <a:pt x="168" y="188"/>
                    <a:pt x="167" y="188"/>
                    <a:pt x="167" y="188"/>
                  </a:cubicBezTo>
                  <a:cubicBezTo>
                    <a:pt x="167" y="188"/>
                    <a:pt x="167" y="188"/>
                    <a:pt x="167" y="188"/>
                  </a:cubicBezTo>
                  <a:cubicBezTo>
                    <a:pt x="167" y="188"/>
                    <a:pt x="167" y="188"/>
                    <a:pt x="167" y="188"/>
                  </a:cubicBezTo>
                  <a:cubicBezTo>
                    <a:pt x="167" y="189"/>
                    <a:pt x="167" y="189"/>
                    <a:pt x="167" y="189"/>
                  </a:cubicBezTo>
                  <a:cubicBezTo>
                    <a:pt x="167" y="189"/>
                    <a:pt x="166" y="189"/>
                    <a:pt x="166" y="189"/>
                  </a:cubicBezTo>
                  <a:cubicBezTo>
                    <a:pt x="166" y="190"/>
                    <a:pt x="166" y="190"/>
                    <a:pt x="166" y="190"/>
                  </a:cubicBezTo>
                  <a:cubicBezTo>
                    <a:pt x="166" y="190"/>
                    <a:pt x="166" y="190"/>
                    <a:pt x="166" y="190"/>
                  </a:cubicBezTo>
                  <a:cubicBezTo>
                    <a:pt x="165" y="190"/>
                    <a:pt x="165" y="191"/>
                    <a:pt x="165" y="191"/>
                  </a:cubicBezTo>
                  <a:cubicBezTo>
                    <a:pt x="165" y="191"/>
                    <a:pt x="165" y="191"/>
                    <a:pt x="165" y="191"/>
                  </a:cubicBezTo>
                  <a:cubicBezTo>
                    <a:pt x="164" y="191"/>
                    <a:pt x="164" y="191"/>
                    <a:pt x="164" y="191"/>
                  </a:cubicBezTo>
                  <a:cubicBezTo>
                    <a:pt x="162" y="191"/>
                    <a:pt x="163" y="189"/>
                    <a:pt x="160" y="189"/>
                  </a:cubicBezTo>
                  <a:cubicBezTo>
                    <a:pt x="158" y="189"/>
                    <a:pt x="152" y="190"/>
                    <a:pt x="150" y="191"/>
                  </a:cubicBezTo>
                  <a:cubicBezTo>
                    <a:pt x="150" y="192"/>
                    <a:pt x="149" y="192"/>
                    <a:pt x="149" y="192"/>
                  </a:cubicBezTo>
                  <a:cubicBezTo>
                    <a:pt x="149" y="192"/>
                    <a:pt x="148" y="192"/>
                    <a:pt x="148" y="192"/>
                  </a:cubicBezTo>
                  <a:cubicBezTo>
                    <a:pt x="148" y="192"/>
                    <a:pt x="148" y="192"/>
                    <a:pt x="147" y="192"/>
                  </a:cubicBezTo>
                  <a:cubicBezTo>
                    <a:pt x="147" y="192"/>
                    <a:pt x="147" y="193"/>
                    <a:pt x="147" y="193"/>
                  </a:cubicBezTo>
                  <a:cubicBezTo>
                    <a:pt x="146" y="193"/>
                    <a:pt x="146" y="193"/>
                    <a:pt x="146" y="193"/>
                  </a:cubicBezTo>
                  <a:cubicBezTo>
                    <a:pt x="146" y="193"/>
                    <a:pt x="145" y="193"/>
                    <a:pt x="145" y="193"/>
                  </a:cubicBezTo>
                  <a:cubicBezTo>
                    <a:pt x="145" y="193"/>
                    <a:pt x="145" y="193"/>
                    <a:pt x="144" y="193"/>
                  </a:cubicBezTo>
                  <a:cubicBezTo>
                    <a:pt x="143" y="193"/>
                    <a:pt x="143" y="191"/>
                    <a:pt x="143" y="190"/>
                  </a:cubicBezTo>
                  <a:cubicBezTo>
                    <a:pt x="142" y="190"/>
                    <a:pt x="142" y="191"/>
                    <a:pt x="141" y="192"/>
                  </a:cubicBezTo>
                  <a:cubicBezTo>
                    <a:pt x="140" y="193"/>
                    <a:pt x="140" y="191"/>
                    <a:pt x="138" y="191"/>
                  </a:cubicBezTo>
                  <a:cubicBezTo>
                    <a:pt x="137" y="191"/>
                    <a:pt x="134" y="193"/>
                    <a:pt x="133" y="193"/>
                  </a:cubicBezTo>
                  <a:cubicBezTo>
                    <a:pt x="132" y="193"/>
                    <a:pt x="133" y="191"/>
                    <a:pt x="133" y="191"/>
                  </a:cubicBezTo>
                  <a:cubicBezTo>
                    <a:pt x="132" y="190"/>
                    <a:pt x="129" y="192"/>
                    <a:pt x="129" y="192"/>
                  </a:cubicBezTo>
                  <a:cubicBezTo>
                    <a:pt x="128" y="191"/>
                    <a:pt x="127" y="190"/>
                    <a:pt x="128" y="190"/>
                  </a:cubicBezTo>
                  <a:cubicBezTo>
                    <a:pt x="128" y="190"/>
                    <a:pt x="128" y="190"/>
                    <a:pt x="128" y="190"/>
                  </a:cubicBezTo>
                  <a:cubicBezTo>
                    <a:pt x="128" y="190"/>
                    <a:pt x="128" y="189"/>
                    <a:pt x="128" y="189"/>
                  </a:cubicBezTo>
                  <a:cubicBezTo>
                    <a:pt x="128" y="189"/>
                    <a:pt x="128" y="189"/>
                    <a:pt x="128" y="189"/>
                  </a:cubicBezTo>
                  <a:cubicBezTo>
                    <a:pt x="128" y="189"/>
                    <a:pt x="128" y="189"/>
                    <a:pt x="128" y="189"/>
                  </a:cubicBezTo>
                  <a:cubicBezTo>
                    <a:pt x="128" y="189"/>
                    <a:pt x="128" y="189"/>
                    <a:pt x="128" y="189"/>
                  </a:cubicBezTo>
                  <a:cubicBezTo>
                    <a:pt x="128" y="189"/>
                    <a:pt x="128" y="188"/>
                    <a:pt x="128" y="188"/>
                  </a:cubicBezTo>
                  <a:cubicBezTo>
                    <a:pt x="128" y="188"/>
                    <a:pt x="128" y="188"/>
                    <a:pt x="128" y="188"/>
                  </a:cubicBezTo>
                  <a:cubicBezTo>
                    <a:pt x="128" y="188"/>
                    <a:pt x="128" y="188"/>
                    <a:pt x="128" y="188"/>
                  </a:cubicBezTo>
                  <a:cubicBezTo>
                    <a:pt x="127" y="188"/>
                    <a:pt x="127" y="188"/>
                    <a:pt x="127" y="188"/>
                  </a:cubicBezTo>
                  <a:cubicBezTo>
                    <a:pt x="127" y="187"/>
                    <a:pt x="127" y="187"/>
                    <a:pt x="127" y="187"/>
                  </a:cubicBezTo>
                  <a:cubicBezTo>
                    <a:pt x="127" y="187"/>
                    <a:pt x="127" y="187"/>
                    <a:pt x="127" y="187"/>
                  </a:cubicBezTo>
                  <a:cubicBezTo>
                    <a:pt x="127" y="187"/>
                    <a:pt x="127" y="187"/>
                    <a:pt x="127" y="187"/>
                  </a:cubicBezTo>
                  <a:cubicBezTo>
                    <a:pt x="127" y="187"/>
                    <a:pt x="127" y="187"/>
                    <a:pt x="127" y="187"/>
                  </a:cubicBezTo>
                  <a:cubicBezTo>
                    <a:pt x="127" y="186"/>
                    <a:pt x="127" y="186"/>
                    <a:pt x="127" y="186"/>
                  </a:cubicBezTo>
                  <a:cubicBezTo>
                    <a:pt x="127" y="186"/>
                    <a:pt x="129" y="186"/>
                    <a:pt x="130" y="186"/>
                  </a:cubicBezTo>
                  <a:cubicBezTo>
                    <a:pt x="131" y="185"/>
                    <a:pt x="128" y="184"/>
                    <a:pt x="127" y="184"/>
                  </a:cubicBezTo>
                  <a:cubicBezTo>
                    <a:pt x="126" y="184"/>
                    <a:pt x="128" y="182"/>
                    <a:pt x="129" y="181"/>
                  </a:cubicBezTo>
                  <a:cubicBezTo>
                    <a:pt x="131" y="180"/>
                    <a:pt x="131" y="180"/>
                    <a:pt x="132" y="179"/>
                  </a:cubicBezTo>
                  <a:cubicBezTo>
                    <a:pt x="132" y="178"/>
                    <a:pt x="131" y="178"/>
                    <a:pt x="130" y="179"/>
                  </a:cubicBezTo>
                  <a:cubicBezTo>
                    <a:pt x="129" y="179"/>
                    <a:pt x="128" y="176"/>
                    <a:pt x="129" y="175"/>
                  </a:cubicBezTo>
                  <a:cubicBezTo>
                    <a:pt x="130" y="175"/>
                    <a:pt x="130" y="173"/>
                    <a:pt x="130" y="172"/>
                  </a:cubicBezTo>
                  <a:cubicBezTo>
                    <a:pt x="130" y="171"/>
                    <a:pt x="128" y="172"/>
                    <a:pt x="127" y="173"/>
                  </a:cubicBezTo>
                  <a:cubicBezTo>
                    <a:pt x="127" y="173"/>
                    <a:pt x="126" y="175"/>
                    <a:pt x="126" y="175"/>
                  </a:cubicBezTo>
                  <a:cubicBezTo>
                    <a:pt x="127" y="176"/>
                    <a:pt x="126" y="177"/>
                    <a:pt x="125" y="177"/>
                  </a:cubicBezTo>
                  <a:cubicBezTo>
                    <a:pt x="124" y="178"/>
                    <a:pt x="124" y="176"/>
                    <a:pt x="123" y="175"/>
                  </a:cubicBezTo>
                  <a:cubicBezTo>
                    <a:pt x="123" y="175"/>
                    <a:pt x="122" y="176"/>
                    <a:pt x="122" y="177"/>
                  </a:cubicBezTo>
                  <a:cubicBezTo>
                    <a:pt x="121" y="177"/>
                    <a:pt x="121" y="181"/>
                    <a:pt x="121" y="182"/>
                  </a:cubicBezTo>
                  <a:cubicBezTo>
                    <a:pt x="120" y="182"/>
                    <a:pt x="121" y="184"/>
                    <a:pt x="122" y="185"/>
                  </a:cubicBezTo>
                  <a:cubicBezTo>
                    <a:pt x="122" y="185"/>
                    <a:pt x="122" y="186"/>
                    <a:pt x="122" y="186"/>
                  </a:cubicBezTo>
                  <a:cubicBezTo>
                    <a:pt x="122" y="186"/>
                    <a:pt x="122" y="186"/>
                    <a:pt x="122" y="186"/>
                  </a:cubicBezTo>
                  <a:cubicBezTo>
                    <a:pt x="122" y="186"/>
                    <a:pt x="122" y="187"/>
                    <a:pt x="122" y="187"/>
                  </a:cubicBezTo>
                  <a:cubicBezTo>
                    <a:pt x="122" y="187"/>
                    <a:pt x="122" y="188"/>
                    <a:pt x="122" y="188"/>
                  </a:cubicBezTo>
                  <a:cubicBezTo>
                    <a:pt x="122" y="188"/>
                    <a:pt x="122" y="188"/>
                    <a:pt x="122" y="188"/>
                  </a:cubicBezTo>
                  <a:cubicBezTo>
                    <a:pt x="122" y="188"/>
                    <a:pt x="122" y="189"/>
                    <a:pt x="122" y="189"/>
                  </a:cubicBezTo>
                  <a:cubicBezTo>
                    <a:pt x="122" y="190"/>
                    <a:pt x="122" y="190"/>
                    <a:pt x="122" y="190"/>
                  </a:cubicBezTo>
                  <a:cubicBezTo>
                    <a:pt x="123" y="190"/>
                    <a:pt x="123" y="190"/>
                    <a:pt x="123" y="191"/>
                  </a:cubicBezTo>
                  <a:cubicBezTo>
                    <a:pt x="123" y="191"/>
                    <a:pt x="123" y="191"/>
                    <a:pt x="123" y="191"/>
                  </a:cubicBezTo>
                  <a:cubicBezTo>
                    <a:pt x="123" y="191"/>
                    <a:pt x="123" y="192"/>
                    <a:pt x="123" y="192"/>
                  </a:cubicBezTo>
                  <a:cubicBezTo>
                    <a:pt x="123" y="192"/>
                    <a:pt x="123" y="192"/>
                    <a:pt x="123" y="192"/>
                  </a:cubicBezTo>
                  <a:cubicBezTo>
                    <a:pt x="123" y="192"/>
                    <a:pt x="123" y="193"/>
                    <a:pt x="123" y="193"/>
                  </a:cubicBezTo>
                  <a:cubicBezTo>
                    <a:pt x="123" y="194"/>
                    <a:pt x="123" y="195"/>
                    <a:pt x="122" y="196"/>
                  </a:cubicBezTo>
                  <a:cubicBezTo>
                    <a:pt x="121" y="196"/>
                    <a:pt x="118" y="193"/>
                    <a:pt x="117" y="195"/>
                  </a:cubicBezTo>
                  <a:cubicBezTo>
                    <a:pt x="116" y="195"/>
                    <a:pt x="116" y="195"/>
                    <a:pt x="116" y="196"/>
                  </a:cubicBezTo>
                  <a:cubicBezTo>
                    <a:pt x="115" y="196"/>
                    <a:pt x="115" y="196"/>
                    <a:pt x="115" y="196"/>
                  </a:cubicBezTo>
                  <a:cubicBezTo>
                    <a:pt x="115" y="196"/>
                    <a:pt x="115" y="196"/>
                    <a:pt x="114" y="196"/>
                  </a:cubicBezTo>
                  <a:cubicBezTo>
                    <a:pt x="114" y="196"/>
                    <a:pt x="114" y="196"/>
                    <a:pt x="114" y="196"/>
                  </a:cubicBezTo>
                  <a:cubicBezTo>
                    <a:pt x="114" y="196"/>
                    <a:pt x="113" y="197"/>
                    <a:pt x="113" y="197"/>
                  </a:cubicBezTo>
                  <a:cubicBezTo>
                    <a:pt x="112" y="197"/>
                    <a:pt x="111" y="197"/>
                    <a:pt x="110" y="198"/>
                  </a:cubicBezTo>
                  <a:cubicBezTo>
                    <a:pt x="108" y="199"/>
                    <a:pt x="108" y="199"/>
                    <a:pt x="107" y="199"/>
                  </a:cubicBezTo>
                  <a:cubicBezTo>
                    <a:pt x="106" y="199"/>
                    <a:pt x="104" y="204"/>
                    <a:pt x="103" y="206"/>
                  </a:cubicBezTo>
                  <a:cubicBezTo>
                    <a:pt x="103" y="206"/>
                    <a:pt x="103" y="206"/>
                    <a:pt x="103" y="207"/>
                  </a:cubicBezTo>
                  <a:cubicBezTo>
                    <a:pt x="103" y="207"/>
                    <a:pt x="103" y="207"/>
                    <a:pt x="103" y="207"/>
                  </a:cubicBezTo>
                  <a:cubicBezTo>
                    <a:pt x="102" y="207"/>
                    <a:pt x="102" y="207"/>
                    <a:pt x="102" y="207"/>
                  </a:cubicBezTo>
                  <a:cubicBezTo>
                    <a:pt x="102" y="207"/>
                    <a:pt x="102" y="207"/>
                    <a:pt x="102" y="207"/>
                  </a:cubicBezTo>
                  <a:cubicBezTo>
                    <a:pt x="102" y="208"/>
                    <a:pt x="101" y="208"/>
                    <a:pt x="101" y="208"/>
                  </a:cubicBezTo>
                  <a:cubicBezTo>
                    <a:pt x="101" y="208"/>
                    <a:pt x="101" y="208"/>
                    <a:pt x="101" y="208"/>
                  </a:cubicBezTo>
                  <a:cubicBezTo>
                    <a:pt x="101" y="208"/>
                    <a:pt x="101" y="208"/>
                    <a:pt x="101" y="208"/>
                  </a:cubicBezTo>
                  <a:cubicBezTo>
                    <a:pt x="100" y="208"/>
                    <a:pt x="100" y="208"/>
                    <a:pt x="100" y="208"/>
                  </a:cubicBezTo>
                  <a:cubicBezTo>
                    <a:pt x="100" y="208"/>
                    <a:pt x="100" y="208"/>
                    <a:pt x="100" y="208"/>
                  </a:cubicBezTo>
                  <a:cubicBezTo>
                    <a:pt x="100" y="208"/>
                    <a:pt x="100" y="208"/>
                    <a:pt x="100" y="208"/>
                  </a:cubicBezTo>
                  <a:cubicBezTo>
                    <a:pt x="100" y="208"/>
                    <a:pt x="100" y="208"/>
                    <a:pt x="99" y="208"/>
                  </a:cubicBezTo>
                  <a:cubicBezTo>
                    <a:pt x="99" y="208"/>
                    <a:pt x="98" y="208"/>
                    <a:pt x="97" y="208"/>
                  </a:cubicBezTo>
                  <a:cubicBezTo>
                    <a:pt x="96" y="208"/>
                    <a:pt x="96" y="208"/>
                    <a:pt x="95" y="209"/>
                  </a:cubicBezTo>
                  <a:cubicBezTo>
                    <a:pt x="95" y="209"/>
                    <a:pt x="95" y="209"/>
                    <a:pt x="95" y="209"/>
                  </a:cubicBezTo>
                  <a:cubicBezTo>
                    <a:pt x="95" y="209"/>
                    <a:pt x="94" y="209"/>
                    <a:pt x="94" y="210"/>
                  </a:cubicBezTo>
                  <a:cubicBezTo>
                    <a:pt x="93" y="211"/>
                    <a:pt x="94" y="213"/>
                    <a:pt x="94" y="214"/>
                  </a:cubicBezTo>
                  <a:cubicBezTo>
                    <a:pt x="94" y="214"/>
                    <a:pt x="92" y="216"/>
                    <a:pt x="91" y="216"/>
                  </a:cubicBezTo>
                  <a:cubicBezTo>
                    <a:pt x="91" y="217"/>
                    <a:pt x="90" y="216"/>
                    <a:pt x="88" y="217"/>
                  </a:cubicBezTo>
                  <a:cubicBezTo>
                    <a:pt x="87" y="218"/>
                    <a:pt x="87" y="219"/>
                    <a:pt x="86" y="220"/>
                  </a:cubicBezTo>
                  <a:cubicBezTo>
                    <a:pt x="84" y="221"/>
                    <a:pt x="83" y="220"/>
                    <a:pt x="82" y="219"/>
                  </a:cubicBezTo>
                  <a:cubicBezTo>
                    <a:pt x="80" y="218"/>
                    <a:pt x="79" y="218"/>
                    <a:pt x="80" y="219"/>
                  </a:cubicBezTo>
                  <a:cubicBezTo>
                    <a:pt x="80" y="220"/>
                    <a:pt x="81" y="222"/>
                    <a:pt x="81" y="223"/>
                  </a:cubicBezTo>
                  <a:cubicBezTo>
                    <a:pt x="81" y="223"/>
                    <a:pt x="80" y="224"/>
                    <a:pt x="78" y="224"/>
                  </a:cubicBezTo>
                  <a:cubicBezTo>
                    <a:pt x="76" y="224"/>
                    <a:pt x="74" y="222"/>
                    <a:pt x="71" y="223"/>
                  </a:cubicBezTo>
                  <a:cubicBezTo>
                    <a:pt x="68" y="223"/>
                    <a:pt x="67" y="224"/>
                    <a:pt x="68" y="224"/>
                  </a:cubicBezTo>
                  <a:cubicBezTo>
                    <a:pt x="68" y="224"/>
                    <a:pt x="68" y="226"/>
                    <a:pt x="68" y="227"/>
                  </a:cubicBezTo>
                  <a:cubicBezTo>
                    <a:pt x="69" y="228"/>
                    <a:pt x="76" y="230"/>
                    <a:pt x="77" y="231"/>
                  </a:cubicBezTo>
                  <a:cubicBezTo>
                    <a:pt x="78" y="231"/>
                    <a:pt x="77" y="232"/>
                    <a:pt x="77" y="233"/>
                  </a:cubicBezTo>
                  <a:cubicBezTo>
                    <a:pt x="78" y="234"/>
                    <a:pt x="80" y="235"/>
                    <a:pt x="81" y="240"/>
                  </a:cubicBezTo>
                  <a:cubicBezTo>
                    <a:pt x="82" y="244"/>
                    <a:pt x="80" y="245"/>
                    <a:pt x="80" y="247"/>
                  </a:cubicBezTo>
                  <a:cubicBezTo>
                    <a:pt x="80" y="247"/>
                    <a:pt x="80" y="248"/>
                    <a:pt x="80" y="248"/>
                  </a:cubicBezTo>
                  <a:cubicBezTo>
                    <a:pt x="80" y="248"/>
                    <a:pt x="80" y="248"/>
                    <a:pt x="80" y="249"/>
                  </a:cubicBezTo>
                  <a:cubicBezTo>
                    <a:pt x="79" y="249"/>
                    <a:pt x="79" y="249"/>
                    <a:pt x="79" y="249"/>
                  </a:cubicBezTo>
                  <a:cubicBezTo>
                    <a:pt x="79" y="249"/>
                    <a:pt x="79" y="250"/>
                    <a:pt x="79" y="250"/>
                  </a:cubicBezTo>
                  <a:cubicBezTo>
                    <a:pt x="79" y="250"/>
                    <a:pt x="79" y="250"/>
                    <a:pt x="79" y="250"/>
                  </a:cubicBezTo>
                  <a:cubicBezTo>
                    <a:pt x="79" y="250"/>
                    <a:pt x="78" y="250"/>
                    <a:pt x="78" y="251"/>
                  </a:cubicBezTo>
                  <a:cubicBezTo>
                    <a:pt x="78" y="251"/>
                    <a:pt x="78" y="251"/>
                    <a:pt x="77" y="251"/>
                  </a:cubicBezTo>
                  <a:cubicBezTo>
                    <a:pt x="75" y="252"/>
                    <a:pt x="70" y="250"/>
                    <a:pt x="68" y="250"/>
                  </a:cubicBezTo>
                  <a:cubicBezTo>
                    <a:pt x="65" y="250"/>
                    <a:pt x="59" y="250"/>
                    <a:pt x="57" y="250"/>
                  </a:cubicBezTo>
                  <a:cubicBezTo>
                    <a:pt x="55" y="250"/>
                    <a:pt x="53" y="250"/>
                    <a:pt x="52" y="251"/>
                  </a:cubicBezTo>
                  <a:cubicBezTo>
                    <a:pt x="51" y="252"/>
                    <a:pt x="49" y="251"/>
                    <a:pt x="47" y="252"/>
                  </a:cubicBezTo>
                  <a:cubicBezTo>
                    <a:pt x="46" y="254"/>
                    <a:pt x="47" y="254"/>
                    <a:pt x="48" y="256"/>
                  </a:cubicBezTo>
                  <a:cubicBezTo>
                    <a:pt x="48" y="256"/>
                    <a:pt x="48" y="257"/>
                    <a:pt x="48" y="257"/>
                  </a:cubicBezTo>
                  <a:cubicBezTo>
                    <a:pt x="48" y="257"/>
                    <a:pt x="48" y="258"/>
                    <a:pt x="48" y="258"/>
                  </a:cubicBezTo>
                  <a:cubicBezTo>
                    <a:pt x="48" y="258"/>
                    <a:pt x="48" y="258"/>
                    <a:pt x="48" y="259"/>
                  </a:cubicBezTo>
                  <a:cubicBezTo>
                    <a:pt x="48" y="259"/>
                    <a:pt x="48" y="259"/>
                    <a:pt x="48" y="259"/>
                  </a:cubicBezTo>
                  <a:cubicBezTo>
                    <a:pt x="48" y="259"/>
                    <a:pt x="48" y="259"/>
                    <a:pt x="48" y="260"/>
                  </a:cubicBezTo>
                  <a:cubicBezTo>
                    <a:pt x="48" y="260"/>
                    <a:pt x="48" y="260"/>
                    <a:pt x="48" y="260"/>
                  </a:cubicBezTo>
                  <a:cubicBezTo>
                    <a:pt x="48" y="261"/>
                    <a:pt x="48" y="261"/>
                    <a:pt x="48" y="261"/>
                  </a:cubicBezTo>
                  <a:cubicBezTo>
                    <a:pt x="48" y="261"/>
                    <a:pt x="48" y="262"/>
                    <a:pt x="49" y="263"/>
                  </a:cubicBezTo>
                  <a:cubicBezTo>
                    <a:pt x="49" y="263"/>
                    <a:pt x="49" y="263"/>
                    <a:pt x="49" y="263"/>
                  </a:cubicBezTo>
                  <a:cubicBezTo>
                    <a:pt x="49" y="263"/>
                    <a:pt x="49" y="263"/>
                    <a:pt x="49" y="263"/>
                  </a:cubicBezTo>
                  <a:cubicBezTo>
                    <a:pt x="49" y="264"/>
                    <a:pt x="49" y="264"/>
                    <a:pt x="49" y="264"/>
                  </a:cubicBezTo>
                  <a:cubicBezTo>
                    <a:pt x="49" y="264"/>
                    <a:pt x="49" y="264"/>
                    <a:pt x="49" y="264"/>
                  </a:cubicBezTo>
                  <a:cubicBezTo>
                    <a:pt x="49" y="265"/>
                    <a:pt x="49" y="265"/>
                    <a:pt x="49" y="265"/>
                  </a:cubicBezTo>
                  <a:cubicBezTo>
                    <a:pt x="49" y="267"/>
                    <a:pt x="46" y="271"/>
                    <a:pt x="45" y="273"/>
                  </a:cubicBezTo>
                  <a:cubicBezTo>
                    <a:pt x="44" y="275"/>
                    <a:pt x="45" y="274"/>
                    <a:pt x="46" y="275"/>
                  </a:cubicBezTo>
                  <a:cubicBezTo>
                    <a:pt x="47" y="275"/>
                    <a:pt x="47" y="278"/>
                    <a:pt x="47" y="279"/>
                  </a:cubicBezTo>
                  <a:cubicBezTo>
                    <a:pt x="46" y="281"/>
                    <a:pt x="46" y="282"/>
                    <a:pt x="48" y="282"/>
                  </a:cubicBezTo>
                  <a:cubicBezTo>
                    <a:pt x="49" y="282"/>
                    <a:pt x="49" y="282"/>
                    <a:pt x="50" y="282"/>
                  </a:cubicBezTo>
                  <a:cubicBezTo>
                    <a:pt x="50" y="282"/>
                    <a:pt x="50" y="282"/>
                    <a:pt x="50" y="282"/>
                  </a:cubicBezTo>
                  <a:cubicBezTo>
                    <a:pt x="50" y="282"/>
                    <a:pt x="50" y="282"/>
                    <a:pt x="51" y="282"/>
                  </a:cubicBezTo>
                  <a:cubicBezTo>
                    <a:pt x="51" y="282"/>
                    <a:pt x="51" y="282"/>
                    <a:pt x="51" y="282"/>
                  </a:cubicBezTo>
                  <a:cubicBezTo>
                    <a:pt x="51" y="282"/>
                    <a:pt x="51" y="282"/>
                    <a:pt x="52" y="281"/>
                  </a:cubicBezTo>
                  <a:cubicBezTo>
                    <a:pt x="52" y="281"/>
                    <a:pt x="52" y="281"/>
                    <a:pt x="52" y="281"/>
                  </a:cubicBezTo>
                  <a:cubicBezTo>
                    <a:pt x="54" y="281"/>
                    <a:pt x="57" y="286"/>
                    <a:pt x="58" y="286"/>
                  </a:cubicBezTo>
                  <a:cubicBezTo>
                    <a:pt x="58" y="287"/>
                    <a:pt x="59" y="287"/>
                    <a:pt x="60" y="287"/>
                  </a:cubicBezTo>
                  <a:cubicBezTo>
                    <a:pt x="61" y="286"/>
                    <a:pt x="62" y="285"/>
                    <a:pt x="64" y="285"/>
                  </a:cubicBezTo>
                  <a:cubicBezTo>
                    <a:pt x="67" y="284"/>
                    <a:pt x="65" y="284"/>
                    <a:pt x="67" y="284"/>
                  </a:cubicBezTo>
                  <a:cubicBezTo>
                    <a:pt x="69" y="284"/>
                    <a:pt x="77" y="281"/>
                    <a:pt x="79" y="280"/>
                  </a:cubicBezTo>
                  <a:cubicBezTo>
                    <a:pt x="80" y="279"/>
                    <a:pt x="81" y="279"/>
                    <a:pt x="81" y="278"/>
                  </a:cubicBezTo>
                  <a:cubicBezTo>
                    <a:pt x="81" y="277"/>
                    <a:pt x="83" y="275"/>
                    <a:pt x="84" y="274"/>
                  </a:cubicBezTo>
                  <a:cubicBezTo>
                    <a:pt x="84" y="273"/>
                    <a:pt x="83" y="272"/>
                    <a:pt x="83" y="270"/>
                  </a:cubicBezTo>
                  <a:cubicBezTo>
                    <a:pt x="83" y="268"/>
                    <a:pt x="86" y="265"/>
                    <a:pt x="86" y="264"/>
                  </a:cubicBezTo>
                  <a:cubicBezTo>
                    <a:pt x="86" y="264"/>
                    <a:pt x="88" y="263"/>
                    <a:pt x="90" y="262"/>
                  </a:cubicBezTo>
                  <a:cubicBezTo>
                    <a:pt x="92" y="261"/>
                    <a:pt x="91" y="262"/>
                    <a:pt x="92" y="262"/>
                  </a:cubicBezTo>
                  <a:cubicBezTo>
                    <a:pt x="92" y="262"/>
                    <a:pt x="96" y="260"/>
                    <a:pt x="97" y="258"/>
                  </a:cubicBezTo>
                  <a:cubicBezTo>
                    <a:pt x="97" y="258"/>
                    <a:pt x="97" y="258"/>
                    <a:pt x="97" y="258"/>
                  </a:cubicBezTo>
                  <a:cubicBezTo>
                    <a:pt x="97" y="258"/>
                    <a:pt x="97" y="258"/>
                    <a:pt x="97" y="258"/>
                  </a:cubicBezTo>
                  <a:cubicBezTo>
                    <a:pt x="97" y="258"/>
                    <a:pt x="97" y="258"/>
                    <a:pt x="97" y="258"/>
                  </a:cubicBezTo>
                  <a:cubicBezTo>
                    <a:pt x="97" y="257"/>
                    <a:pt x="97" y="257"/>
                    <a:pt x="97" y="257"/>
                  </a:cubicBezTo>
                  <a:cubicBezTo>
                    <a:pt x="97" y="257"/>
                    <a:pt x="97" y="257"/>
                    <a:pt x="97" y="257"/>
                  </a:cubicBezTo>
                  <a:cubicBezTo>
                    <a:pt x="97" y="257"/>
                    <a:pt x="97" y="257"/>
                    <a:pt x="97" y="257"/>
                  </a:cubicBezTo>
                  <a:cubicBezTo>
                    <a:pt x="97" y="256"/>
                    <a:pt x="97" y="256"/>
                    <a:pt x="97" y="255"/>
                  </a:cubicBezTo>
                  <a:cubicBezTo>
                    <a:pt x="97" y="255"/>
                    <a:pt x="97" y="255"/>
                    <a:pt x="97" y="255"/>
                  </a:cubicBezTo>
                  <a:cubicBezTo>
                    <a:pt x="97" y="254"/>
                    <a:pt x="101" y="250"/>
                    <a:pt x="102" y="250"/>
                  </a:cubicBezTo>
                  <a:cubicBezTo>
                    <a:pt x="103" y="250"/>
                    <a:pt x="107" y="252"/>
                    <a:pt x="110" y="252"/>
                  </a:cubicBezTo>
                  <a:cubicBezTo>
                    <a:pt x="110" y="252"/>
                    <a:pt x="111" y="252"/>
                    <a:pt x="111" y="252"/>
                  </a:cubicBezTo>
                  <a:cubicBezTo>
                    <a:pt x="112" y="251"/>
                    <a:pt x="112" y="251"/>
                    <a:pt x="112" y="251"/>
                  </a:cubicBezTo>
                  <a:cubicBezTo>
                    <a:pt x="112" y="251"/>
                    <a:pt x="113" y="251"/>
                    <a:pt x="113" y="251"/>
                  </a:cubicBezTo>
                  <a:cubicBezTo>
                    <a:pt x="113" y="251"/>
                    <a:pt x="113" y="251"/>
                    <a:pt x="113" y="251"/>
                  </a:cubicBezTo>
                  <a:cubicBezTo>
                    <a:pt x="113" y="251"/>
                    <a:pt x="114" y="250"/>
                    <a:pt x="114" y="250"/>
                  </a:cubicBezTo>
                  <a:cubicBezTo>
                    <a:pt x="114" y="250"/>
                    <a:pt x="114" y="250"/>
                    <a:pt x="114" y="250"/>
                  </a:cubicBezTo>
                  <a:cubicBezTo>
                    <a:pt x="115" y="250"/>
                    <a:pt x="115" y="250"/>
                    <a:pt x="115" y="250"/>
                  </a:cubicBezTo>
                  <a:cubicBezTo>
                    <a:pt x="115" y="250"/>
                    <a:pt x="115" y="250"/>
                    <a:pt x="115" y="249"/>
                  </a:cubicBezTo>
                  <a:cubicBezTo>
                    <a:pt x="115" y="249"/>
                    <a:pt x="116" y="249"/>
                    <a:pt x="116" y="249"/>
                  </a:cubicBezTo>
                  <a:cubicBezTo>
                    <a:pt x="117" y="248"/>
                    <a:pt x="117" y="248"/>
                    <a:pt x="117" y="248"/>
                  </a:cubicBezTo>
                  <a:cubicBezTo>
                    <a:pt x="117" y="248"/>
                    <a:pt x="118" y="248"/>
                    <a:pt x="118" y="247"/>
                  </a:cubicBezTo>
                  <a:cubicBezTo>
                    <a:pt x="118" y="247"/>
                    <a:pt x="118" y="247"/>
                    <a:pt x="118" y="247"/>
                  </a:cubicBezTo>
                  <a:cubicBezTo>
                    <a:pt x="119" y="247"/>
                    <a:pt x="119" y="246"/>
                    <a:pt x="120" y="246"/>
                  </a:cubicBezTo>
                  <a:cubicBezTo>
                    <a:pt x="120" y="246"/>
                    <a:pt x="120" y="245"/>
                    <a:pt x="120" y="245"/>
                  </a:cubicBezTo>
                  <a:cubicBezTo>
                    <a:pt x="121" y="245"/>
                    <a:pt x="124" y="246"/>
                    <a:pt x="126" y="247"/>
                  </a:cubicBezTo>
                  <a:cubicBezTo>
                    <a:pt x="127" y="248"/>
                    <a:pt x="127" y="249"/>
                    <a:pt x="129" y="252"/>
                  </a:cubicBezTo>
                  <a:cubicBezTo>
                    <a:pt x="130" y="254"/>
                    <a:pt x="134" y="257"/>
                    <a:pt x="135" y="258"/>
                  </a:cubicBezTo>
                  <a:cubicBezTo>
                    <a:pt x="135" y="259"/>
                    <a:pt x="143" y="263"/>
                    <a:pt x="144" y="264"/>
                  </a:cubicBezTo>
                  <a:cubicBezTo>
                    <a:pt x="145" y="265"/>
                    <a:pt x="146" y="267"/>
                    <a:pt x="147" y="268"/>
                  </a:cubicBezTo>
                  <a:cubicBezTo>
                    <a:pt x="148" y="268"/>
                    <a:pt x="149" y="269"/>
                    <a:pt x="149" y="270"/>
                  </a:cubicBezTo>
                  <a:cubicBezTo>
                    <a:pt x="150" y="271"/>
                    <a:pt x="151" y="272"/>
                    <a:pt x="151" y="274"/>
                  </a:cubicBezTo>
                  <a:cubicBezTo>
                    <a:pt x="150" y="275"/>
                    <a:pt x="148" y="278"/>
                    <a:pt x="149" y="278"/>
                  </a:cubicBezTo>
                  <a:cubicBezTo>
                    <a:pt x="150" y="279"/>
                    <a:pt x="151" y="276"/>
                    <a:pt x="152" y="275"/>
                  </a:cubicBezTo>
                  <a:cubicBezTo>
                    <a:pt x="152" y="275"/>
                    <a:pt x="153" y="272"/>
                    <a:pt x="154" y="271"/>
                  </a:cubicBezTo>
                  <a:cubicBezTo>
                    <a:pt x="154" y="270"/>
                    <a:pt x="152" y="269"/>
                    <a:pt x="152" y="269"/>
                  </a:cubicBezTo>
                  <a:cubicBezTo>
                    <a:pt x="151" y="268"/>
                    <a:pt x="153" y="266"/>
                    <a:pt x="154" y="266"/>
                  </a:cubicBezTo>
                  <a:cubicBezTo>
                    <a:pt x="154" y="266"/>
                    <a:pt x="156" y="266"/>
                    <a:pt x="157" y="267"/>
                  </a:cubicBezTo>
                  <a:cubicBezTo>
                    <a:pt x="158" y="268"/>
                    <a:pt x="159" y="268"/>
                    <a:pt x="160" y="267"/>
                  </a:cubicBezTo>
                  <a:cubicBezTo>
                    <a:pt x="160" y="266"/>
                    <a:pt x="158" y="264"/>
                    <a:pt x="157" y="263"/>
                  </a:cubicBezTo>
                  <a:cubicBezTo>
                    <a:pt x="155" y="262"/>
                    <a:pt x="152" y="261"/>
                    <a:pt x="150" y="261"/>
                  </a:cubicBezTo>
                  <a:cubicBezTo>
                    <a:pt x="149" y="260"/>
                    <a:pt x="150" y="259"/>
                    <a:pt x="150" y="258"/>
                  </a:cubicBezTo>
                  <a:cubicBezTo>
                    <a:pt x="150" y="257"/>
                    <a:pt x="148" y="258"/>
                    <a:pt x="147" y="258"/>
                  </a:cubicBezTo>
                  <a:cubicBezTo>
                    <a:pt x="146" y="258"/>
                    <a:pt x="145" y="257"/>
                    <a:pt x="144" y="256"/>
                  </a:cubicBezTo>
                  <a:cubicBezTo>
                    <a:pt x="143" y="255"/>
                    <a:pt x="141" y="251"/>
                    <a:pt x="141" y="250"/>
                  </a:cubicBezTo>
                  <a:cubicBezTo>
                    <a:pt x="140" y="249"/>
                    <a:pt x="139" y="248"/>
                    <a:pt x="138" y="248"/>
                  </a:cubicBezTo>
                  <a:cubicBezTo>
                    <a:pt x="137" y="248"/>
                    <a:pt x="136" y="246"/>
                    <a:pt x="135" y="245"/>
                  </a:cubicBezTo>
                  <a:cubicBezTo>
                    <a:pt x="134" y="245"/>
                    <a:pt x="136" y="244"/>
                    <a:pt x="136" y="243"/>
                  </a:cubicBezTo>
                  <a:cubicBezTo>
                    <a:pt x="137" y="242"/>
                    <a:pt x="136" y="242"/>
                    <a:pt x="135" y="242"/>
                  </a:cubicBezTo>
                  <a:cubicBezTo>
                    <a:pt x="135" y="241"/>
                    <a:pt x="135" y="241"/>
                    <a:pt x="136" y="240"/>
                  </a:cubicBezTo>
                  <a:cubicBezTo>
                    <a:pt x="137" y="240"/>
                    <a:pt x="139" y="239"/>
                    <a:pt x="140" y="239"/>
                  </a:cubicBezTo>
                  <a:cubicBezTo>
                    <a:pt x="140" y="239"/>
                    <a:pt x="140" y="239"/>
                    <a:pt x="140" y="239"/>
                  </a:cubicBezTo>
                  <a:cubicBezTo>
                    <a:pt x="140" y="239"/>
                    <a:pt x="140" y="239"/>
                    <a:pt x="140" y="239"/>
                  </a:cubicBezTo>
                  <a:cubicBezTo>
                    <a:pt x="140" y="239"/>
                    <a:pt x="140" y="239"/>
                    <a:pt x="140" y="239"/>
                  </a:cubicBezTo>
                  <a:cubicBezTo>
                    <a:pt x="140" y="239"/>
                    <a:pt x="140" y="239"/>
                    <a:pt x="140" y="239"/>
                  </a:cubicBezTo>
                  <a:cubicBezTo>
                    <a:pt x="140" y="239"/>
                    <a:pt x="140" y="239"/>
                    <a:pt x="140" y="239"/>
                  </a:cubicBezTo>
                  <a:cubicBezTo>
                    <a:pt x="141" y="240"/>
                    <a:pt x="141" y="240"/>
                    <a:pt x="141" y="241"/>
                  </a:cubicBezTo>
                  <a:cubicBezTo>
                    <a:pt x="141" y="241"/>
                    <a:pt x="141" y="241"/>
                    <a:pt x="141" y="241"/>
                  </a:cubicBezTo>
                  <a:cubicBezTo>
                    <a:pt x="141" y="241"/>
                    <a:pt x="141" y="241"/>
                    <a:pt x="141" y="242"/>
                  </a:cubicBezTo>
                  <a:cubicBezTo>
                    <a:pt x="141" y="242"/>
                    <a:pt x="141" y="242"/>
                    <a:pt x="141" y="242"/>
                  </a:cubicBezTo>
                  <a:cubicBezTo>
                    <a:pt x="141" y="242"/>
                    <a:pt x="142" y="242"/>
                    <a:pt x="142" y="243"/>
                  </a:cubicBezTo>
                  <a:cubicBezTo>
                    <a:pt x="143" y="244"/>
                    <a:pt x="143" y="242"/>
                    <a:pt x="144" y="242"/>
                  </a:cubicBezTo>
                  <a:cubicBezTo>
                    <a:pt x="145" y="241"/>
                    <a:pt x="144" y="243"/>
                    <a:pt x="144" y="244"/>
                  </a:cubicBezTo>
                  <a:cubicBezTo>
                    <a:pt x="144" y="246"/>
                    <a:pt x="145" y="245"/>
                    <a:pt x="146" y="246"/>
                  </a:cubicBezTo>
                  <a:cubicBezTo>
                    <a:pt x="148" y="247"/>
                    <a:pt x="147" y="247"/>
                    <a:pt x="147" y="248"/>
                  </a:cubicBezTo>
                  <a:cubicBezTo>
                    <a:pt x="148" y="250"/>
                    <a:pt x="151" y="250"/>
                    <a:pt x="152" y="251"/>
                  </a:cubicBezTo>
                  <a:cubicBezTo>
                    <a:pt x="153" y="251"/>
                    <a:pt x="154" y="252"/>
                    <a:pt x="155" y="253"/>
                  </a:cubicBezTo>
                  <a:cubicBezTo>
                    <a:pt x="155" y="253"/>
                    <a:pt x="155" y="253"/>
                    <a:pt x="155" y="253"/>
                  </a:cubicBezTo>
                  <a:cubicBezTo>
                    <a:pt x="155" y="253"/>
                    <a:pt x="155" y="253"/>
                    <a:pt x="155" y="253"/>
                  </a:cubicBezTo>
                  <a:cubicBezTo>
                    <a:pt x="155" y="253"/>
                    <a:pt x="155" y="253"/>
                    <a:pt x="155" y="253"/>
                  </a:cubicBezTo>
                  <a:cubicBezTo>
                    <a:pt x="156" y="253"/>
                    <a:pt x="156" y="253"/>
                    <a:pt x="156" y="253"/>
                  </a:cubicBezTo>
                  <a:cubicBezTo>
                    <a:pt x="157" y="253"/>
                    <a:pt x="157" y="253"/>
                    <a:pt x="157" y="254"/>
                  </a:cubicBezTo>
                  <a:cubicBezTo>
                    <a:pt x="158" y="254"/>
                    <a:pt x="158" y="254"/>
                    <a:pt x="159" y="254"/>
                  </a:cubicBezTo>
                  <a:cubicBezTo>
                    <a:pt x="159" y="255"/>
                    <a:pt x="159" y="255"/>
                    <a:pt x="160" y="255"/>
                  </a:cubicBezTo>
                  <a:cubicBezTo>
                    <a:pt x="160" y="255"/>
                    <a:pt x="160" y="255"/>
                    <a:pt x="160" y="256"/>
                  </a:cubicBezTo>
                  <a:cubicBezTo>
                    <a:pt x="160" y="256"/>
                    <a:pt x="161" y="256"/>
                    <a:pt x="161" y="257"/>
                  </a:cubicBezTo>
                  <a:cubicBezTo>
                    <a:pt x="161" y="257"/>
                    <a:pt x="161" y="257"/>
                    <a:pt x="162" y="257"/>
                  </a:cubicBezTo>
                  <a:cubicBezTo>
                    <a:pt x="162" y="257"/>
                    <a:pt x="162" y="257"/>
                    <a:pt x="162" y="257"/>
                  </a:cubicBezTo>
                  <a:cubicBezTo>
                    <a:pt x="162" y="258"/>
                    <a:pt x="162" y="258"/>
                    <a:pt x="163" y="258"/>
                  </a:cubicBezTo>
                  <a:cubicBezTo>
                    <a:pt x="163" y="258"/>
                    <a:pt x="163" y="258"/>
                    <a:pt x="163" y="258"/>
                  </a:cubicBezTo>
                  <a:cubicBezTo>
                    <a:pt x="163" y="258"/>
                    <a:pt x="163" y="258"/>
                    <a:pt x="163" y="258"/>
                  </a:cubicBezTo>
                  <a:cubicBezTo>
                    <a:pt x="164" y="259"/>
                    <a:pt x="164" y="259"/>
                    <a:pt x="164" y="259"/>
                  </a:cubicBezTo>
                  <a:cubicBezTo>
                    <a:pt x="164" y="260"/>
                    <a:pt x="163" y="264"/>
                    <a:pt x="164" y="267"/>
                  </a:cubicBezTo>
                  <a:cubicBezTo>
                    <a:pt x="164" y="267"/>
                    <a:pt x="164" y="268"/>
                    <a:pt x="164" y="268"/>
                  </a:cubicBezTo>
                  <a:cubicBezTo>
                    <a:pt x="164" y="268"/>
                    <a:pt x="164" y="268"/>
                    <a:pt x="164" y="268"/>
                  </a:cubicBezTo>
                  <a:cubicBezTo>
                    <a:pt x="165" y="268"/>
                    <a:pt x="165" y="269"/>
                    <a:pt x="165" y="269"/>
                  </a:cubicBezTo>
                  <a:cubicBezTo>
                    <a:pt x="165" y="269"/>
                    <a:pt x="165" y="269"/>
                    <a:pt x="165" y="269"/>
                  </a:cubicBezTo>
                  <a:cubicBezTo>
                    <a:pt x="165" y="269"/>
                    <a:pt x="165" y="269"/>
                    <a:pt x="165" y="269"/>
                  </a:cubicBezTo>
                  <a:cubicBezTo>
                    <a:pt x="165" y="269"/>
                    <a:pt x="165" y="270"/>
                    <a:pt x="165" y="270"/>
                  </a:cubicBezTo>
                  <a:cubicBezTo>
                    <a:pt x="165" y="270"/>
                    <a:pt x="165" y="270"/>
                    <a:pt x="165" y="270"/>
                  </a:cubicBezTo>
                  <a:cubicBezTo>
                    <a:pt x="165" y="270"/>
                    <a:pt x="165" y="270"/>
                    <a:pt x="165" y="270"/>
                  </a:cubicBezTo>
                  <a:cubicBezTo>
                    <a:pt x="165" y="270"/>
                    <a:pt x="165" y="270"/>
                    <a:pt x="165" y="270"/>
                  </a:cubicBezTo>
                  <a:cubicBezTo>
                    <a:pt x="166" y="270"/>
                    <a:pt x="166" y="271"/>
                    <a:pt x="166" y="271"/>
                  </a:cubicBezTo>
                  <a:cubicBezTo>
                    <a:pt x="166" y="273"/>
                    <a:pt x="167" y="271"/>
                    <a:pt x="168" y="271"/>
                  </a:cubicBezTo>
                  <a:cubicBezTo>
                    <a:pt x="168" y="272"/>
                    <a:pt x="169" y="271"/>
                    <a:pt x="170" y="273"/>
                  </a:cubicBezTo>
                  <a:cubicBezTo>
                    <a:pt x="171" y="274"/>
                    <a:pt x="169" y="274"/>
                    <a:pt x="170" y="275"/>
                  </a:cubicBezTo>
                  <a:cubicBezTo>
                    <a:pt x="172" y="275"/>
                    <a:pt x="177" y="275"/>
                    <a:pt x="178" y="275"/>
                  </a:cubicBezTo>
                  <a:cubicBezTo>
                    <a:pt x="179" y="275"/>
                    <a:pt x="179" y="276"/>
                    <a:pt x="178" y="277"/>
                  </a:cubicBezTo>
                  <a:cubicBezTo>
                    <a:pt x="177" y="278"/>
                    <a:pt x="174" y="276"/>
                    <a:pt x="173" y="276"/>
                  </a:cubicBezTo>
                  <a:cubicBezTo>
                    <a:pt x="172" y="276"/>
                    <a:pt x="172" y="276"/>
                    <a:pt x="171" y="277"/>
                  </a:cubicBezTo>
                  <a:cubicBezTo>
                    <a:pt x="170" y="278"/>
                    <a:pt x="173" y="279"/>
                    <a:pt x="173" y="281"/>
                  </a:cubicBezTo>
                  <a:cubicBezTo>
                    <a:pt x="173" y="282"/>
                    <a:pt x="173" y="282"/>
                    <a:pt x="174" y="282"/>
                  </a:cubicBezTo>
                  <a:cubicBezTo>
                    <a:pt x="175" y="282"/>
                    <a:pt x="175" y="283"/>
                    <a:pt x="176" y="284"/>
                  </a:cubicBezTo>
                  <a:cubicBezTo>
                    <a:pt x="176" y="285"/>
                    <a:pt x="177" y="283"/>
                    <a:pt x="178" y="283"/>
                  </a:cubicBezTo>
                  <a:cubicBezTo>
                    <a:pt x="178" y="283"/>
                    <a:pt x="179" y="282"/>
                    <a:pt x="179" y="280"/>
                  </a:cubicBezTo>
                  <a:cubicBezTo>
                    <a:pt x="179" y="279"/>
                    <a:pt x="179" y="279"/>
                    <a:pt x="180" y="279"/>
                  </a:cubicBezTo>
                  <a:cubicBezTo>
                    <a:pt x="180" y="279"/>
                    <a:pt x="180" y="278"/>
                    <a:pt x="180" y="277"/>
                  </a:cubicBezTo>
                  <a:cubicBezTo>
                    <a:pt x="180" y="276"/>
                    <a:pt x="181" y="277"/>
                    <a:pt x="181" y="277"/>
                  </a:cubicBezTo>
                  <a:cubicBezTo>
                    <a:pt x="182" y="278"/>
                    <a:pt x="182" y="277"/>
                    <a:pt x="182" y="276"/>
                  </a:cubicBezTo>
                  <a:cubicBezTo>
                    <a:pt x="182" y="276"/>
                    <a:pt x="184" y="277"/>
                    <a:pt x="185" y="277"/>
                  </a:cubicBezTo>
                  <a:cubicBezTo>
                    <a:pt x="185" y="277"/>
                    <a:pt x="185" y="277"/>
                    <a:pt x="185" y="276"/>
                  </a:cubicBezTo>
                  <a:cubicBezTo>
                    <a:pt x="184" y="275"/>
                    <a:pt x="184" y="274"/>
                    <a:pt x="183" y="274"/>
                  </a:cubicBezTo>
                  <a:cubicBezTo>
                    <a:pt x="181" y="274"/>
                    <a:pt x="180" y="271"/>
                    <a:pt x="179" y="270"/>
                  </a:cubicBezTo>
                  <a:cubicBezTo>
                    <a:pt x="178" y="268"/>
                    <a:pt x="177" y="266"/>
                    <a:pt x="178" y="265"/>
                  </a:cubicBezTo>
                  <a:cubicBezTo>
                    <a:pt x="178" y="265"/>
                    <a:pt x="179" y="266"/>
                    <a:pt x="181" y="266"/>
                  </a:cubicBezTo>
                  <a:cubicBezTo>
                    <a:pt x="182" y="267"/>
                    <a:pt x="182" y="265"/>
                    <a:pt x="182" y="264"/>
                  </a:cubicBezTo>
                  <a:cubicBezTo>
                    <a:pt x="181" y="263"/>
                    <a:pt x="184" y="264"/>
                    <a:pt x="185" y="264"/>
                  </a:cubicBezTo>
                  <a:cubicBezTo>
                    <a:pt x="187" y="264"/>
                    <a:pt x="187" y="263"/>
                    <a:pt x="189" y="263"/>
                  </a:cubicBezTo>
                  <a:cubicBezTo>
                    <a:pt x="189" y="263"/>
                    <a:pt x="189" y="263"/>
                    <a:pt x="189" y="263"/>
                  </a:cubicBezTo>
                  <a:cubicBezTo>
                    <a:pt x="189" y="263"/>
                    <a:pt x="189" y="263"/>
                    <a:pt x="190" y="263"/>
                  </a:cubicBezTo>
                  <a:cubicBezTo>
                    <a:pt x="190" y="263"/>
                    <a:pt x="190" y="263"/>
                    <a:pt x="190" y="263"/>
                  </a:cubicBezTo>
                  <a:cubicBezTo>
                    <a:pt x="190" y="263"/>
                    <a:pt x="191" y="263"/>
                    <a:pt x="191" y="263"/>
                  </a:cubicBezTo>
                  <a:cubicBezTo>
                    <a:pt x="191" y="263"/>
                    <a:pt x="191" y="263"/>
                    <a:pt x="191" y="263"/>
                  </a:cubicBezTo>
                  <a:cubicBezTo>
                    <a:pt x="191" y="264"/>
                    <a:pt x="192" y="264"/>
                    <a:pt x="192" y="264"/>
                  </a:cubicBezTo>
                  <a:cubicBezTo>
                    <a:pt x="192" y="264"/>
                    <a:pt x="192" y="264"/>
                    <a:pt x="192" y="264"/>
                  </a:cubicBezTo>
                  <a:cubicBezTo>
                    <a:pt x="192" y="264"/>
                    <a:pt x="192" y="264"/>
                    <a:pt x="192" y="264"/>
                  </a:cubicBezTo>
                  <a:cubicBezTo>
                    <a:pt x="193" y="264"/>
                    <a:pt x="193" y="264"/>
                    <a:pt x="193" y="264"/>
                  </a:cubicBezTo>
                  <a:cubicBezTo>
                    <a:pt x="195" y="264"/>
                    <a:pt x="195" y="264"/>
                    <a:pt x="196" y="263"/>
                  </a:cubicBezTo>
                  <a:cubicBezTo>
                    <a:pt x="198" y="263"/>
                    <a:pt x="197" y="264"/>
                    <a:pt x="200" y="262"/>
                  </a:cubicBezTo>
                  <a:cubicBezTo>
                    <a:pt x="202" y="261"/>
                    <a:pt x="201" y="261"/>
                    <a:pt x="200" y="261"/>
                  </a:cubicBezTo>
                  <a:cubicBezTo>
                    <a:pt x="200" y="260"/>
                    <a:pt x="200" y="260"/>
                    <a:pt x="200" y="260"/>
                  </a:cubicBezTo>
                  <a:cubicBezTo>
                    <a:pt x="200" y="260"/>
                    <a:pt x="200" y="260"/>
                    <a:pt x="200" y="260"/>
                  </a:cubicBezTo>
                  <a:cubicBezTo>
                    <a:pt x="200" y="260"/>
                    <a:pt x="200" y="260"/>
                    <a:pt x="200" y="260"/>
                  </a:cubicBezTo>
                  <a:cubicBezTo>
                    <a:pt x="200" y="260"/>
                    <a:pt x="200" y="260"/>
                    <a:pt x="200" y="260"/>
                  </a:cubicBezTo>
                  <a:cubicBezTo>
                    <a:pt x="200" y="260"/>
                    <a:pt x="200" y="260"/>
                    <a:pt x="200" y="259"/>
                  </a:cubicBezTo>
                  <a:cubicBezTo>
                    <a:pt x="200" y="259"/>
                    <a:pt x="200" y="259"/>
                    <a:pt x="200" y="259"/>
                  </a:cubicBezTo>
                  <a:cubicBezTo>
                    <a:pt x="200" y="259"/>
                    <a:pt x="200" y="258"/>
                    <a:pt x="200" y="257"/>
                  </a:cubicBezTo>
                  <a:cubicBezTo>
                    <a:pt x="199" y="255"/>
                    <a:pt x="197" y="255"/>
                    <a:pt x="198" y="254"/>
                  </a:cubicBezTo>
                  <a:cubicBezTo>
                    <a:pt x="198" y="253"/>
                    <a:pt x="199" y="252"/>
                    <a:pt x="199" y="252"/>
                  </a:cubicBezTo>
                  <a:cubicBezTo>
                    <a:pt x="199" y="251"/>
                    <a:pt x="199" y="251"/>
                    <a:pt x="199" y="251"/>
                  </a:cubicBezTo>
                  <a:cubicBezTo>
                    <a:pt x="199" y="251"/>
                    <a:pt x="199" y="251"/>
                    <a:pt x="199" y="251"/>
                  </a:cubicBezTo>
                  <a:cubicBezTo>
                    <a:pt x="199" y="251"/>
                    <a:pt x="199" y="251"/>
                    <a:pt x="200" y="250"/>
                  </a:cubicBezTo>
                  <a:cubicBezTo>
                    <a:pt x="200" y="250"/>
                    <a:pt x="200" y="250"/>
                    <a:pt x="200" y="250"/>
                  </a:cubicBezTo>
                  <a:cubicBezTo>
                    <a:pt x="200" y="250"/>
                    <a:pt x="200" y="250"/>
                    <a:pt x="200" y="250"/>
                  </a:cubicBezTo>
                  <a:cubicBezTo>
                    <a:pt x="201" y="249"/>
                    <a:pt x="202" y="247"/>
                    <a:pt x="202" y="246"/>
                  </a:cubicBezTo>
                  <a:cubicBezTo>
                    <a:pt x="202" y="244"/>
                    <a:pt x="203" y="243"/>
                    <a:pt x="205" y="242"/>
                  </a:cubicBezTo>
                  <a:cubicBezTo>
                    <a:pt x="207" y="242"/>
                    <a:pt x="206" y="240"/>
                    <a:pt x="206" y="239"/>
                  </a:cubicBezTo>
                  <a:cubicBezTo>
                    <a:pt x="206" y="239"/>
                    <a:pt x="206" y="239"/>
                    <a:pt x="206" y="239"/>
                  </a:cubicBezTo>
                  <a:cubicBezTo>
                    <a:pt x="206" y="239"/>
                    <a:pt x="206" y="239"/>
                    <a:pt x="206" y="239"/>
                  </a:cubicBezTo>
                  <a:cubicBezTo>
                    <a:pt x="206" y="239"/>
                    <a:pt x="207" y="239"/>
                    <a:pt x="207" y="239"/>
                  </a:cubicBezTo>
                  <a:cubicBezTo>
                    <a:pt x="207" y="238"/>
                    <a:pt x="208" y="237"/>
                    <a:pt x="208" y="237"/>
                  </a:cubicBezTo>
                  <a:cubicBezTo>
                    <a:pt x="209" y="236"/>
                    <a:pt x="210" y="235"/>
                    <a:pt x="210" y="233"/>
                  </a:cubicBezTo>
                  <a:cubicBezTo>
                    <a:pt x="211" y="232"/>
                    <a:pt x="214" y="233"/>
                    <a:pt x="215" y="233"/>
                  </a:cubicBezTo>
                  <a:cubicBezTo>
                    <a:pt x="216" y="233"/>
                    <a:pt x="216" y="234"/>
                    <a:pt x="216" y="235"/>
                  </a:cubicBezTo>
                  <a:cubicBezTo>
                    <a:pt x="217" y="236"/>
                    <a:pt x="221" y="235"/>
                    <a:pt x="222" y="235"/>
                  </a:cubicBezTo>
                  <a:cubicBezTo>
                    <a:pt x="223" y="235"/>
                    <a:pt x="221" y="237"/>
                    <a:pt x="219" y="237"/>
                  </a:cubicBezTo>
                  <a:cubicBezTo>
                    <a:pt x="217" y="238"/>
                    <a:pt x="217" y="239"/>
                    <a:pt x="218" y="239"/>
                  </a:cubicBezTo>
                  <a:cubicBezTo>
                    <a:pt x="218" y="240"/>
                    <a:pt x="220" y="242"/>
                    <a:pt x="221" y="243"/>
                  </a:cubicBezTo>
                  <a:cubicBezTo>
                    <a:pt x="222" y="244"/>
                    <a:pt x="222" y="245"/>
                    <a:pt x="224" y="245"/>
                  </a:cubicBezTo>
                  <a:cubicBezTo>
                    <a:pt x="225" y="245"/>
                    <a:pt x="225" y="243"/>
                    <a:pt x="226" y="243"/>
                  </a:cubicBezTo>
                  <a:cubicBezTo>
                    <a:pt x="227" y="242"/>
                    <a:pt x="228" y="242"/>
                    <a:pt x="229" y="242"/>
                  </a:cubicBezTo>
                  <a:cubicBezTo>
                    <a:pt x="229" y="241"/>
                    <a:pt x="230" y="243"/>
                    <a:pt x="231" y="243"/>
                  </a:cubicBezTo>
                  <a:cubicBezTo>
                    <a:pt x="232" y="243"/>
                    <a:pt x="232" y="242"/>
                    <a:pt x="233" y="243"/>
                  </a:cubicBezTo>
                  <a:cubicBezTo>
                    <a:pt x="234" y="243"/>
                    <a:pt x="233" y="242"/>
                    <a:pt x="233" y="241"/>
                  </a:cubicBezTo>
                  <a:cubicBezTo>
                    <a:pt x="233" y="240"/>
                    <a:pt x="233" y="240"/>
                    <a:pt x="232" y="239"/>
                  </a:cubicBezTo>
                  <a:cubicBezTo>
                    <a:pt x="231" y="238"/>
                    <a:pt x="230" y="239"/>
                    <a:pt x="229" y="239"/>
                  </a:cubicBezTo>
                  <a:cubicBezTo>
                    <a:pt x="227" y="239"/>
                    <a:pt x="227" y="237"/>
                    <a:pt x="227" y="236"/>
                  </a:cubicBezTo>
                  <a:cubicBezTo>
                    <a:pt x="226" y="236"/>
                    <a:pt x="227" y="235"/>
                    <a:pt x="228" y="235"/>
                  </a:cubicBezTo>
                  <a:cubicBezTo>
                    <a:pt x="229" y="234"/>
                    <a:pt x="230" y="233"/>
                    <a:pt x="231" y="233"/>
                  </a:cubicBezTo>
                  <a:cubicBezTo>
                    <a:pt x="232" y="232"/>
                    <a:pt x="233" y="233"/>
                    <a:pt x="234" y="233"/>
                  </a:cubicBezTo>
                  <a:cubicBezTo>
                    <a:pt x="235" y="232"/>
                    <a:pt x="237" y="231"/>
                    <a:pt x="238" y="231"/>
                  </a:cubicBezTo>
                  <a:cubicBezTo>
                    <a:pt x="238" y="231"/>
                    <a:pt x="239" y="231"/>
                    <a:pt x="239" y="231"/>
                  </a:cubicBezTo>
                  <a:cubicBezTo>
                    <a:pt x="239" y="231"/>
                    <a:pt x="239" y="231"/>
                    <a:pt x="239" y="231"/>
                  </a:cubicBezTo>
                  <a:cubicBezTo>
                    <a:pt x="240" y="231"/>
                    <a:pt x="240" y="231"/>
                    <a:pt x="240" y="231"/>
                  </a:cubicBezTo>
                  <a:cubicBezTo>
                    <a:pt x="240" y="231"/>
                    <a:pt x="240" y="231"/>
                    <a:pt x="241" y="231"/>
                  </a:cubicBezTo>
                  <a:cubicBezTo>
                    <a:pt x="241" y="230"/>
                    <a:pt x="241" y="230"/>
                    <a:pt x="241" y="230"/>
                  </a:cubicBezTo>
                  <a:cubicBezTo>
                    <a:pt x="241" y="230"/>
                    <a:pt x="242" y="230"/>
                    <a:pt x="242" y="230"/>
                  </a:cubicBezTo>
                  <a:cubicBezTo>
                    <a:pt x="242" y="230"/>
                    <a:pt x="242" y="230"/>
                    <a:pt x="242" y="230"/>
                  </a:cubicBezTo>
                  <a:cubicBezTo>
                    <a:pt x="242" y="230"/>
                    <a:pt x="242" y="230"/>
                    <a:pt x="243" y="230"/>
                  </a:cubicBezTo>
                  <a:cubicBezTo>
                    <a:pt x="243" y="230"/>
                    <a:pt x="245" y="230"/>
                    <a:pt x="244" y="230"/>
                  </a:cubicBezTo>
                  <a:cubicBezTo>
                    <a:pt x="244" y="231"/>
                    <a:pt x="242" y="232"/>
                    <a:pt x="241" y="233"/>
                  </a:cubicBezTo>
                  <a:cubicBezTo>
                    <a:pt x="240" y="234"/>
                    <a:pt x="238" y="233"/>
                    <a:pt x="239" y="235"/>
                  </a:cubicBezTo>
                  <a:cubicBezTo>
                    <a:pt x="239" y="236"/>
                    <a:pt x="239" y="239"/>
                    <a:pt x="237" y="240"/>
                  </a:cubicBezTo>
                  <a:cubicBezTo>
                    <a:pt x="236" y="241"/>
                    <a:pt x="236" y="240"/>
                    <a:pt x="235" y="241"/>
                  </a:cubicBezTo>
                  <a:cubicBezTo>
                    <a:pt x="234" y="241"/>
                    <a:pt x="236" y="242"/>
                    <a:pt x="238" y="243"/>
                  </a:cubicBezTo>
                  <a:cubicBezTo>
                    <a:pt x="239" y="244"/>
                    <a:pt x="240" y="244"/>
                    <a:pt x="242" y="244"/>
                  </a:cubicBezTo>
                  <a:cubicBezTo>
                    <a:pt x="243" y="245"/>
                    <a:pt x="246" y="249"/>
                    <a:pt x="247" y="250"/>
                  </a:cubicBezTo>
                  <a:cubicBezTo>
                    <a:pt x="248" y="250"/>
                    <a:pt x="248" y="250"/>
                    <a:pt x="248" y="250"/>
                  </a:cubicBezTo>
                  <a:cubicBezTo>
                    <a:pt x="248" y="251"/>
                    <a:pt x="248" y="251"/>
                    <a:pt x="248" y="251"/>
                  </a:cubicBezTo>
                  <a:cubicBezTo>
                    <a:pt x="248" y="251"/>
                    <a:pt x="248" y="251"/>
                    <a:pt x="248" y="251"/>
                  </a:cubicBezTo>
                  <a:cubicBezTo>
                    <a:pt x="249" y="251"/>
                    <a:pt x="249" y="251"/>
                    <a:pt x="250" y="251"/>
                  </a:cubicBezTo>
                  <a:cubicBezTo>
                    <a:pt x="250" y="251"/>
                    <a:pt x="251" y="251"/>
                    <a:pt x="251" y="251"/>
                  </a:cubicBezTo>
                  <a:cubicBezTo>
                    <a:pt x="253" y="252"/>
                    <a:pt x="253" y="252"/>
                    <a:pt x="254" y="254"/>
                  </a:cubicBezTo>
                  <a:cubicBezTo>
                    <a:pt x="254" y="256"/>
                    <a:pt x="255" y="257"/>
                    <a:pt x="255" y="258"/>
                  </a:cubicBezTo>
                  <a:cubicBezTo>
                    <a:pt x="255" y="259"/>
                    <a:pt x="255" y="259"/>
                    <a:pt x="255" y="259"/>
                  </a:cubicBezTo>
                  <a:cubicBezTo>
                    <a:pt x="255" y="259"/>
                    <a:pt x="255" y="259"/>
                    <a:pt x="255" y="259"/>
                  </a:cubicBezTo>
                  <a:cubicBezTo>
                    <a:pt x="255" y="259"/>
                    <a:pt x="255" y="259"/>
                    <a:pt x="255" y="259"/>
                  </a:cubicBezTo>
                  <a:cubicBezTo>
                    <a:pt x="255" y="260"/>
                    <a:pt x="254" y="260"/>
                    <a:pt x="254" y="260"/>
                  </a:cubicBezTo>
                  <a:cubicBezTo>
                    <a:pt x="254" y="260"/>
                    <a:pt x="254" y="260"/>
                    <a:pt x="254" y="260"/>
                  </a:cubicBezTo>
                  <a:cubicBezTo>
                    <a:pt x="253" y="261"/>
                    <a:pt x="252" y="261"/>
                    <a:pt x="251" y="262"/>
                  </a:cubicBezTo>
                  <a:cubicBezTo>
                    <a:pt x="251" y="262"/>
                    <a:pt x="251" y="262"/>
                    <a:pt x="251" y="262"/>
                  </a:cubicBezTo>
                  <a:cubicBezTo>
                    <a:pt x="251" y="262"/>
                    <a:pt x="250" y="262"/>
                    <a:pt x="250" y="262"/>
                  </a:cubicBezTo>
                  <a:cubicBezTo>
                    <a:pt x="247" y="263"/>
                    <a:pt x="247" y="262"/>
                    <a:pt x="246" y="262"/>
                  </a:cubicBezTo>
                  <a:cubicBezTo>
                    <a:pt x="245" y="262"/>
                    <a:pt x="244" y="263"/>
                    <a:pt x="241" y="263"/>
                  </a:cubicBezTo>
                  <a:cubicBezTo>
                    <a:pt x="239" y="263"/>
                    <a:pt x="235" y="261"/>
                    <a:pt x="234" y="260"/>
                  </a:cubicBezTo>
                  <a:cubicBezTo>
                    <a:pt x="232" y="260"/>
                    <a:pt x="232" y="259"/>
                    <a:pt x="230" y="258"/>
                  </a:cubicBezTo>
                  <a:cubicBezTo>
                    <a:pt x="227" y="258"/>
                    <a:pt x="226" y="257"/>
                    <a:pt x="222" y="257"/>
                  </a:cubicBezTo>
                  <a:cubicBezTo>
                    <a:pt x="217" y="257"/>
                    <a:pt x="217" y="258"/>
                    <a:pt x="214" y="260"/>
                  </a:cubicBezTo>
                  <a:cubicBezTo>
                    <a:pt x="211" y="262"/>
                    <a:pt x="207" y="261"/>
                    <a:pt x="205" y="261"/>
                  </a:cubicBezTo>
                  <a:cubicBezTo>
                    <a:pt x="203" y="261"/>
                    <a:pt x="204" y="262"/>
                    <a:pt x="205" y="263"/>
                  </a:cubicBezTo>
                  <a:cubicBezTo>
                    <a:pt x="206" y="264"/>
                    <a:pt x="205" y="263"/>
                    <a:pt x="203" y="264"/>
                  </a:cubicBezTo>
                  <a:cubicBezTo>
                    <a:pt x="202" y="264"/>
                    <a:pt x="203" y="264"/>
                    <a:pt x="202" y="265"/>
                  </a:cubicBezTo>
                  <a:cubicBezTo>
                    <a:pt x="202" y="265"/>
                    <a:pt x="197" y="265"/>
                    <a:pt x="196" y="265"/>
                  </a:cubicBezTo>
                  <a:cubicBezTo>
                    <a:pt x="194" y="265"/>
                    <a:pt x="194" y="267"/>
                    <a:pt x="193" y="268"/>
                  </a:cubicBezTo>
                  <a:cubicBezTo>
                    <a:pt x="192" y="269"/>
                    <a:pt x="193" y="270"/>
                    <a:pt x="194" y="271"/>
                  </a:cubicBezTo>
                  <a:cubicBezTo>
                    <a:pt x="195" y="272"/>
                    <a:pt x="195" y="273"/>
                    <a:pt x="194" y="274"/>
                  </a:cubicBezTo>
                  <a:cubicBezTo>
                    <a:pt x="193" y="274"/>
                    <a:pt x="191" y="274"/>
                    <a:pt x="190" y="274"/>
                  </a:cubicBezTo>
                  <a:cubicBezTo>
                    <a:pt x="189" y="274"/>
                    <a:pt x="190" y="275"/>
                    <a:pt x="192" y="276"/>
                  </a:cubicBezTo>
                  <a:cubicBezTo>
                    <a:pt x="193" y="277"/>
                    <a:pt x="194" y="276"/>
                    <a:pt x="195" y="276"/>
                  </a:cubicBezTo>
                  <a:cubicBezTo>
                    <a:pt x="196" y="276"/>
                    <a:pt x="196" y="277"/>
                    <a:pt x="195" y="277"/>
                  </a:cubicBezTo>
                  <a:cubicBezTo>
                    <a:pt x="195" y="278"/>
                    <a:pt x="195" y="279"/>
                    <a:pt x="196" y="280"/>
                  </a:cubicBezTo>
                  <a:cubicBezTo>
                    <a:pt x="197" y="280"/>
                    <a:pt x="196" y="281"/>
                    <a:pt x="198" y="281"/>
                  </a:cubicBezTo>
                  <a:cubicBezTo>
                    <a:pt x="199" y="282"/>
                    <a:pt x="200" y="282"/>
                    <a:pt x="201" y="283"/>
                  </a:cubicBezTo>
                  <a:cubicBezTo>
                    <a:pt x="202" y="283"/>
                    <a:pt x="203" y="283"/>
                    <a:pt x="204" y="284"/>
                  </a:cubicBezTo>
                  <a:cubicBezTo>
                    <a:pt x="205" y="285"/>
                    <a:pt x="207" y="286"/>
                    <a:pt x="209" y="286"/>
                  </a:cubicBezTo>
                  <a:cubicBezTo>
                    <a:pt x="210" y="286"/>
                    <a:pt x="210" y="284"/>
                    <a:pt x="210" y="283"/>
                  </a:cubicBezTo>
                  <a:cubicBezTo>
                    <a:pt x="210" y="283"/>
                    <a:pt x="215" y="284"/>
                    <a:pt x="216" y="285"/>
                  </a:cubicBezTo>
                  <a:cubicBezTo>
                    <a:pt x="218" y="286"/>
                    <a:pt x="221" y="286"/>
                    <a:pt x="223" y="285"/>
                  </a:cubicBezTo>
                  <a:cubicBezTo>
                    <a:pt x="225" y="285"/>
                    <a:pt x="226" y="283"/>
                    <a:pt x="227" y="282"/>
                  </a:cubicBezTo>
                  <a:cubicBezTo>
                    <a:pt x="227" y="282"/>
                    <a:pt x="228" y="283"/>
                    <a:pt x="229" y="282"/>
                  </a:cubicBezTo>
                  <a:cubicBezTo>
                    <a:pt x="230" y="282"/>
                    <a:pt x="230" y="283"/>
                    <a:pt x="231" y="283"/>
                  </a:cubicBezTo>
                  <a:cubicBezTo>
                    <a:pt x="232" y="284"/>
                    <a:pt x="232" y="283"/>
                    <a:pt x="232" y="283"/>
                  </a:cubicBezTo>
                  <a:cubicBezTo>
                    <a:pt x="232" y="283"/>
                    <a:pt x="232" y="283"/>
                    <a:pt x="232" y="283"/>
                  </a:cubicBezTo>
                  <a:cubicBezTo>
                    <a:pt x="232" y="283"/>
                    <a:pt x="232" y="283"/>
                    <a:pt x="232" y="283"/>
                  </a:cubicBezTo>
                  <a:cubicBezTo>
                    <a:pt x="232" y="283"/>
                    <a:pt x="232" y="283"/>
                    <a:pt x="232" y="284"/>
                  </a:cubicBezTo>
                  <a:cubicBezTo>
                    <a:pt x="232" y="284"/>
                    <a:pt x="232" y="284"/>
                    <a:pt x="232" y="284"/>
                  </a:cubicBezTo>
                  <a:cubicBezTo>
                    <a:pt x="232" y="284"/>
                    <a:pt x="232" y="284"/>
                    <a:pt x="232" y="284"/>
                  </a:cubicBezTo>
                  <a:cubicBezTo>
                    <a:pt x="232" y="284"/>
                    <a:pt x="232" y="285"/>
                    <a:pt x="232" y="285"/>
                  </a:cubicBezTo>
                  <a:cubicBezTo>
                    <a:pt x="232" y="286"/>
                    <a:pt x="232" y="286"/>
                    <a:pt x="232" y="286"/>
                  </a:cubicBezTo>
                  <a:cubicBezTo>
                    <a:pt x="232" y="286"/>
                    <a:pt x="232" y="286"/>
                    <a:pt x="232" y="286"/>
                  </a:cubicBezTo>
                  <a:cubicBezTo>
                    <a:pt x="232" y="287"/>
                    <a:pt x="232" y="291"/>
                    <a:pt x="232" y="292"/>
                  </a:cubicBezTo>
                  <a:cubicBezTo>
                    <a:pt x="232" y="292"/>
                    <a:pt x="232" y="293"/>
                    <a:pt x="232" y="293"/>
                  </a:cubicBezTo>
                  <a:cubicBezTo>
                    <a:pt x="232" y="293"/>
                    <a:pt x="232" y="293"/>
                    <a:pt x="232" y="293"/>
                  </a:cubicBezTo>
                  <a:cubicBezTo>
                    <a:pt x="231" y="293"/>
                    <a:pt x="231" y="293"/>
                    <a:pt x="231" y="294"/>
                  </a:cubicBezTo>
                  <a:cubicBezTo>
                    <a:pt x="231" y="294"/>
                    <a:pt x="231" y="294"/>
                    <a:pt x="230" y="294"/>
                  </a:cubicBezTo>
                  <a:cubicBezTo>
                    <a:pt x="230" y="294"/>
                    <a:pt x="230" y="294"/>
                    <a:pt x="230" y="294"/>
                  </a:cubicBezTo>
                  <a:cubicBezTo>
                    <a:pt x="230" y="295"/>
                    <a:pt x="230" y="295"/>
                    <a:pt x="230" y="295"/>
                  </a:cubicBezTo>
                  <a:cubicBezTo>
                    <a:pt x="230" y="295"/>
                    <a:pt x="230" y="296"/>
                    <a:pt x="230" y="296"/>
                  </a:cubicBezTo>
                  <a:cubicBezTo>
                    <a:pt x="230" y="296"/>
                    <a:pt x="230" y="296"/>
                    <a:pt x="230" y="296"/>
                  </a:cubicBezTo>
                  <a:cubicBezTo>
                    <a:pt x="230" y="297"/>
                    <a:pt x="230" y="298"/>
                    <a:pt x="229" y="299"/>
                  </a:cubicBezTo>
                  <a:cubicBezTo>
                    <a:pt x="229" y="299"/>
                    <a:pt x="229" y="299"/>
                    <a:pt x="229" y="299"/>
                  </a:cubicBezTo>
                  <a:cubicBezTo>
                    <a:pt x="229" y="299"/>
                    <a:pt x="229" y="300"/>
                    <a:pt x="229" y="300"/>
                  </a:cubicBezTo>
                  <a:cubicBezTo>
                    <a:pt x="228" y="301"/>
                    <a:pt x="228" y="302"/>
                    <a:pt x="227" y="303"/>
                  </a:cubicBezTo>
                  <a:cubicBezTo>
                    <a:pt x="227" y="304"/>
                    <a:pt x="227" y="304"/>
                    <a:pt x="226" y="305"/>
                  </a:cubicBezTo>
                  <a:cubicBezTo>
                    <a:pt x="226" y="305"/>
                    <a:pt x="226" y="305"/>
                    <a:pt x="226" y="305"/>
                  </a:cubicBezTo>
                  <a:cubicBezTo>
                    <a:pt x="226" y="306"/>
                    <a:pt x="226" y="306"/>
                    <a:pt x="226" y="307"/>
                  </a:cubicBezTo>
                  <a:cubicBezTo>
                    <a:pt x="226" y="307"/>
                    <a:pt x="226" y="307"/>
                    <a:pt x="225" y="307"/>
                  </a:cubicBezTo>
                  <a:cubicBezTo>
                    <a:pt x="225" y="307"/>
                    <a:pt x="225" y="308"/>
                    <a:pt x="225" y="308"/>
                  </a:cubicBezTo>
                  <a:cubicBezTo>
                    <a:pt x="225" y="308"/>
                    <a:pt x="225" y="308"/>
                    <a:pt x="225" y="309"/>
                  </a:cubicBezTo>
                  <a:cubicBezTo>
                    <a:pt x="223" y="310"/>
                    <a:pt x="218" y="309"/>
                    <a:pt x="217" y="309"/>
                  </a:cubicBezTo>
                  <a:cubicBezTo>
                    <a:pt x="215" y="309"/>
                    <a:pt x="215" y="308"/>
                    <a:pt x="214" y="307"/>
                  </a:cubicBezTo>
                  <a:cubicBezTo>
                    <a:pt x="213" y="306"/>
                    <a:pt x="212" y="308"/>
                    <a:pt x="211" y="307"/>
                  </a:cubicBezTo>
                  <a:cubicBezTo>
                    <a:pt x="210" y="306"/>
                    <a:pt x="211" y="307"/>
                    <a:pt x="209" y="307"/>
                  </a:cubicBezTo>
                  <a:cubicBezTo>
                    <a:pt x="208" y="308"/>
                    <a:pt x="206" y="310"/>
                    <a:pt x="205" y="311"/>
                  </a:cubicBezTo>
                  <a:cubicBezTo>
                    <a:pt x="203" y="311"/>
                    <a:pt x="198" y="310"/>
                    <a:pt x="196" y="309"/>
                  </a:cubicBezTo>
                  <a:cubicBezTo>
                    <a:pt x="195" y="309"/>
                    <a:pt x="190" y="307"/>
                    <a:pt x="189" y="307"/>
                  </a:cubicBezTo>
                  <a:cubicBezTo>
                    <a:pt x="189" y="307"/>
                    <a:pt x="188" y="307"/>
                    <a:pt x="188" y="307"/>
                  </a:cubicBezTo>
                  <a:cubicBezTo>
                    <a:pt x="187" y="307"/>
                    <a:pt x="186" y="307"/>
                    <a:pt x="184" y="306"/>
                  </a:cubicBezTo>
                  <a:cubicBezTo>
                    <a:pt x="184" y="306"/>
                    <a:pt x="184" y="306"/>
                    <a:pt x="184" y="306"/>
                  </a:cubicBezTo>
                  <a:cubicBezTo>
                    <a:pt x="183" y="306"/>
                    <a:pt x="182" y="306"/>
                    <a:pt x="182" y="306"/>
                  </a:cubicBezTo>
                  <a:cubicBezTo>
                    <a:pt x="178" y="305"/>
                    <a:pt x="179" y="305"/>
                    <a:pt x="178" y="304"/>
                  </a:cubicBezTo>
                  <a:cubicBezTo>
                    <a:pt x="178" y="303"/>
                    <a:pt x="177" y="302"/>
                    <a:pt x="175" y="302"/>
                  </a:cubicBezTo>
                  <a:cubicBezTo>
                    <a:pt x="173" y="301"/>
                    <a:pt x="168" y="303"/>
                    <a:pt x="167" y="304"/>
                  </a:cubicBezTo>
                  <a:cubicBezTo>
                    <a:pt x="166" y="305"/>
                    <a:pt x="165" y="305"/>
                    <a:pt x="165" y="307"/>
                  </a:cubicBezTo>
                  <a:cubicBezTo>
                    <a:pt x="166" y="310"/>
                    <a:pt x="166" y="312"/>
                    <a:pt x="163" y="313"/>
                  </a:cubicBezTo>
                  <a:cubicBezTo>
                    <a:pt x="161" y="314"/>
                    <a:pt x="160" y="314"/>
                    <a:pt x="157" y="312"/>
                  </a:cubicBezTo>
                  <a:cubicBezTo>
                    <a:pt x="154" y="310"/>
                    <a:pt x="153" y="310"/>
                    <a:pt x="151" y="310"/>
                  </a:cubicBezTo>
                  <a:cubicBezTo>
                    <a:pt x="148" y="310"/>
                    <a:pt x="146" y="307"/>
                    <a:pt x="146" y="306"/>
                  </a:cubicBezTo>
                  <a:cubicBezTo>
                    <a:pt x="146" y="305"/>
                    <a:pt x="146" y="303"/>
                    <a:pt x="144" y="303"/>
                  </a:cubicBezTo>
                  <a:cubicBezTo>
                    <a:pt x="142" y="303"/>
                    <a:pt x="141" y="302"/>
                    <a:pt x="139" y="302"/>
                  </a:cubicBezTo>
                  <a:cubicBezTo>
                    <a:pt x="136" y="302"/>
                    <a:pt x="134" y="302"/>
                    <a:pt x="133" y="301"/>
                  </a:cubicBezTo>
                  <a:cubicBezTo>
                    <a:pt x="132" y="301"/>
                    <a:pt x="132" y="301"/>
                    <a:pt x="132" y="301"/>
                  </a:cubicBezTo>
                  <a:cubicBezTo>
                    <a:pt x="132" y="301"/>
                    <a:pt x="131" y="301"/>
                    <a:pt x="131" y="300"/>
                  </a:cubicBezTo>
                  <a:cubicBezTo>
                    <a:pt x="131" y="300"/>
                    <a:pt x="131" y="300"/>
                    <a:pt x="131" y="300"/>
                  </a:cubicBezTo>
                  <a:cubicBezTo>
                    <a:pt x="131" y="300"/>
                    <a:pt x="131" y="300"/>
                    <a:pt x="131" y="300"/>
                  </a:cubicBezTo>
                  <a:cubicBezTo>
                    <a:pt x="131" y="300"/>
                    <a:pt x="130" y="300"/>
                    <a:pt x="130" y="300"/>
                  </a:cubicBezTo>
                  <a:cubicBezTo>
                    <a:pt x="130" y="300"/>
                    <a:pt x="130" y="300"/>
                    <a:pt x="129" y="301"/>
                  </a:cubicBezTo>
                  <a:cubicBezTo>
                    <a:pt x="128" y="301"/>
                    <a:pt x="129" y="300"/>
                    <a:pt x="129" y="299"/>
                  </a:cubicBezTo>
                  <a:cubicBezTo>
                    <a:pt x="129" y="298"/>
                    <a:pt x="127" y="299"/>
                    <a:pt x="126" y="298"/>
                  </a:cubicBezTo>
                  <a:cubicBezTo>
                    <a:pt x="124" y="297"/>
                    <a:pt x="126" y="295"/>
                    <a:pt x="127" y="294"/>
                  </a:cubicBezTo>
                  <a:cubicBezTo>
                    <a:pt x="128" y="293"/>
                    <a:pt x="129" y="290"/>
                    <a:pt x="128" y="289"/>
                  </a:cubicBezTo>
                  <a:cubicBezTo>
                    <a:pt x="127" y="288"/>
                    <a:pt x="128" y="286"/>
                    <a:pt x="128" y="285"/>
                  </a:cubicBezTo>
                  <a:cubicBezTo>
                    <a:pt x="128" y="284"/>
                    <a:pt x="129" y="283"/>
                    <a:pt x="128" y="283"/>
                  </a:cubicBezTo>
                  <a:cubicBezTo>
                    <a:pt x="127" y="283"/>
                    <a:pt x="127" y="282"/>
                    <a:pt x="125" y="281"/>
                  </a:cubicBezTo>
                  <a:cubicBezTo>
                    <a:pt x="124" y="280"/>
                    <a:pt x="121" y="282"/>
                    <a:pt x="120" y="282"/>
                  </a:cubicBezTo>
                  <a:cubicBezTo>
                    <a:pt x="119" y="282"/>
                    <a:pt x="119" y="282"/>
                    <a:pt x="119" y="282"/>
                  </a:cubicBezTo>
                  <a:cubicBezTo>
                    <a:pt x="118" y="282"/>
                    <a:pt x="118" y="282"/>
                    <a:pt x="117" y="282"/>
                  </a:cubicBezTo>
                  <a:cubicBezTo>
                    <a:pt x="116" y="282"/>
                    <a:pt x="115" y="282"/>
                    <a:pt x="115" y="282"/>
                  </a:cubicBezTo>
                  <a:cubicBezTo>
                    <a:pt x="112" y="282"/>
                    <a:pt x="108" y="283"/>
                    <a:pt x="107" y="284"/>
                  </a:cubicBezTo>
                  <a:cubicBezTo>
                    <a:pt x="105" y="284"/>
                    <a:pt x="104" y="283"/>
                    <a:pt x="103" y="283"/>
                  </a:cubicBezTo>
                  <a:cubicBezTo>
                    <a:pt x="102" y="282"/>
                    <a:pt x="99" y="283"/>
                    <a:pt x="97" y="283"/>
                  </a:cubicBezTo>
                  <a:cubicBezTo>
                    <a:pt x="95" y="283"/>
                    <a:pt x="95" y="282"/>
                    <a:pt x="94" y="282"/>
                  </a:cubicBezTo>
                  <a:cubicBezTo>
                    <a:pt x="93" y="281"/>
                    <a:pt x="92" y="283"/>
                    <a:pt x="92" y="284"/>
                  </a:cubicBezTo>
                  <a:cubicBezTo>
                    <a:pt x="91" y="285"/>
                    <a:pt x="88" y="285"/>
                    <a:pt x="86" y="285"/>
                  </a:cubicBezTo>
                  <a:cubicBezTo>
                    <a:pt x="85" y="286"/>
                    <a:pt x="83" y="287"/>
                    <a:pt x="83" y="288"/>
                  </a:cubicBezTo>
                  <a:cubicBezTo>
                    <a:pt x="82" y="288"/>
                    <a:pt x="80" y="288"/>
                    <a:pt x="78" y="289"/>
                  </a:cubicBezTo>
                  <a:cubicBezTo>
                    <a:pt x="78" y="289"/>
                    <a:pt x="77" y="289"/>
                    <a:pt x="77" y="289"/>
                  </a:cubicBezTo>
                  <a:cubicBezTo>
                    <a:pt x="77" y="289"/>
                    <a:pt x="77" y="290"/>
                    <a:pt x="77" y="290"/>
                  </a:cubicBezTo>
                  <a:cubicBezTo>
                    <a:pt x="77" y="290"/>
                    <a:pt x="76" y="290"/>
                    <a:pt x="76" y="290"/>
                  </a:cubicBezTo>
                  <a:cubicBezTo>
                    <a:pt x="76" y="290"/>
                    <a:pt x="76" y="290"/>
                    <a:pt x="76" y="290"/>
                  </a:cubicBezTo>
                  <a:cubicBezTo>
                    <a:pt x="76" y="291"/>
                    <a:pt x="75" y="291"/>
                    <a:pt x="75" y="291"/>
                  </a:cubicBezTo>
                  <a:cubicBezTo>
                    <a:pt x="75" y="291"/>
                    <a:pt x="75" y="291"/>
                    <a:pt x="74" y="291"/>
                  </a:cubicBezTo>
                  <a:cubicBezTo>
                    <a:pt x="73" y="292"/>
                    <a:pt x="73" y="291"/>
                    <a:pt x="72" y="291"/>
                  </a:cubicBezTo>
                  <a:cubicBezTo>
                    <a:pt x="70" y="290"/>
                    <a:pt x="66" y="291"/>
                    <a:pt x="64" y="291"/>
                  </a:cubicBezTo>
                  <a:cubicBezTo>
                    <a:pt x="62" y="291"/>
                    <a:pt x="61" y="288"/>
                    <a:pt x="60" y="288"/>
                  </a:cubicBezTo>
                  <a:cubicBezTo>
                    <a:pt x="59" y="288"/>
                    <a:pt x="57" y="290"/>
                    <a:pt x="56" y="292"/>
                  </a:cubicBezTo>
                  <a:cubicBezTo>
                    <a:pt x="56" y="293"/>
                    <a:pt x="54" y="297"/>
                    <a:pt x="52" y="298"/>
                  </a:cubicBezTo>
                  <a:cubicBezTo>
                    <a:pt x="49" y="300"/>
                    <a:pt x="47" y="299"/>
                    <a:pt x="46" y="300"/>
                  </a:cubicBezTo>
                  <a:cubicBezTo>
                    <a:pt x="45" y="301"/>
                    <a:pt x="43" y="303"/>
                    <a:pt x="43" y="304"/>
                  </a:cubicBezTo>
                  <a:cubicBezTo>
                    <a:pt x="42" y="306"/>
                    <a:pt x="41" y="306"/>
                    <a:pt x="40" y="307"/>
                  </a:cubicBezTo>
                  <a:cubicBezTo>
                    <a:pt x="39" y="309"/>
                    <a:pt x="40" y="311"/>
                    <a:pt x="39" y="315"/>
                  </a:cubicBezTo>
                  <a:cubicBezTo>
                    <a:pt x="39" y="319"/>
                    <a:pt x="33" y="322"/>
                    <a:pt x="30" y="323"/>
                  </a:cubicBezTo>
                  <a:cubicBezTo>
                    <a:pt x="30" y="323"/>
                    <a:pt x="29" y="323"/>
                    <a:pt x="28" y="323"/>
                  </a:cubicBezTo>
                  <a:cubicBezTo>
                    <a:pt x="28" y="323"/>
                    <a:pt x="28" y="324"/>
                    <a:pt x="28" y="324"/>
                  </a:cubicBezTo>
                  <a:cubicBezTo>
                    <a:pt x="27" y="324"/>
                    <a:pt x="27" y="324"/>
                    <a:pt x="27" y="324"/>
                  </a:cubicBezTo>
                  <a:cubicBezTo>
                    <a:pt x="26" y="324"/>
                    <a:pt x="26" y="325"/>
                    <a:pt x="26" y="325"/>
                  </a:cubicBezTo>
                  <a:cubicBezTo>
                    <a:pt x="26" y="325"/>
                    <a:pt x="25" y="325"/>
                    <a:pt x="25" y="325"/>
                  </a:cubicBezTo>
                  <a:cubicBezTo>
                    <a:pt x="25" y="325"/>
                    <a:pt x="25" y="326"/>
                    <a:pt x="25" y="326"/>
                  </a:cubicBezTo>
                  <a:cubicBezTo>
                    <a:pt x="24" y="326"/>
                    <a:pt x="24" y="326"/>
                    <a:pt x="24" y="326"/>
                  </a:cubicBezTo>
                  <a:cubicBezTo>
                    <a:pt x="24" y="326"/>
                    <a:pt x="24" y="326"/>
                    <a:pt x="24" y="327"/>
                  </a:cubicBezTo>
                  <a:cubicBezTo>
                    <a:pt x="22" y="328"/>
                    <a:pt x="22" y="330"/>
                    <a:pt x="20" y="331"/>
                  </a:cubicBezTo>
                  <a:cubicBezTo>
                    <a:pt x="18" y="332"/>
                    <a:pt x="16" y="337"/>
                    <a:pt x="16" y="338"/>
                  </a:cubicBezTo>
                  <a:cubicBezTo>
                    <a:pt x="16" y="339"/>
                    <a:pt x="10" y="343"/>
                    <a:pt x="10" y="345"/>
                  </a:cubicBezTo>
                  <a:cubicBezTo>
                    <a:pt x="9" y="347"/>
                    <a:pt x="7" y="350"/>
                    <a:pt x="6" y="350"/>
                  </a:cubicBezTo>
                  <a:cubicBezTo>
                    <a:pt x="6" y="350"/>
                    <a:pt x="6" y="351"/>
                    <a:pt x="6" y="351"/>
                  </a:cubicBezTo>
                  <a:cubicBezTo>
                    <a:pt x="5" y="351"/>
                    <a:pt x="5" y="351"/>
                    <a:pt x="5" y="351"/>
                  </a:cubicBezTo>
                  <a:cubicBezTo>
                    <a:pt x="5" y="351"/>
                    <a:pt x="5" y="352"/>
                    <a:pt x="5" y="352"/>
                  </a:cubicBezTo>
                  <a:cubicBezTo>
                    <a:pt x="5" y="352"/>
                    <a:pt x="5" y="352"/>
                    <a:pt x="5" y="352"/>
                  </a:cubicBezTo>
                  <a:cubicBezTo>
                    <a:pt x="5" y="352"/>
                    <a:pt x="5" y="353"/>
                    <a:pt x="5" y="353"/>
                  </a:cubicBezTo>
                  <a:cubicBezTo>
                    <a:pt x="5" y="353"/>
                    <a:pt x="5" y="353"/>
                    <a:pt x="5" y="353"/>
                  </a:cubicBezTo>
                  <a:cubicBezTo>
                    <a:pt x="5" y="354"/>
                    <a:pt x="4" y="354"/>
                    <a:pt x="4" y="355"/>
                  </a:cubicBezTo>
                  <a:cubicBezTo>
                    <a:pt x="4" y="355"/>
                    <a:pt x="4" y="355"/>
                    <a:pt x="4" y="355"/>
                  </a:cubicBezTo>
                  <a:cubicBezTo>
                    <a:pt x="5" y="357"/>
                    <a:pt x="7" y="358"/>
                    <a:pt x="8" y="359"/>
                  </a:cubicBezTo>
                  <a:cubicBezTo>
                    <a:pt x="8" y="360"/>
                    <a:pt x="7" y="361"/>
                    <a:pt x="7" y="362"/>
                  </a:cubicBezTo>
                  <a:cubicBezTo>
                    <a:pt x="6" y="364"/>
                    <a:pt x="8" y="365"/>
                    <a:pt x="8" y="367"/>
                  </a:cubicBezTo>
                  <a:cubicBezTo>
                    <a:pt x="9" y="369"/>
                    <a:pt x="6" y="372"/>
                    <a:pt x="6" y="374"/>
                  </a:cubicBezTo>
                  <a:cubicBezTo>
                    <a:pt x="6" y="374"/>
                    <a:pt x="6" y="375"/>
                    <a:pt x="6" y="376"/>
                  </a:cubicBezTo>
                  <a:cubicBezTo>
                    <a:pt x="6" y="376"/>
                    <a:pt x="5" y="377"/>
                    <a:pt x="5" y="377"/>
                  </a:cubicBezTo>
                  <a:cubicBezTo>
                    <a:pt x="5" y="377"/>
                    <a:pt x="5" y="377"/>
                    <a:pt x="5" y="378"/>
                  </a:cubicBezTo>
                  <a:cubicBezTo>
                    <a:pt x="5" y="378"/>
                    <a:pt x="5" y="378"/>
                    <a:pt x="5" y="378"/>
                  </a:cubicBezTo>
                  <a:cubicBezTo>
                    <a:pt x="4" y="379"/>
                    <a:pt x="4" y="379"/>
                    <a:pt x="4" y="379"/>
                  </a:cubicBezTo>
                  <a:cubicBezTo>
                    <a:pt x="4" y="379"/>
                    <a:pt x="4" y="379"/>
                    <a:pt x="4" y="380"/>
                  </a:cubicBezTo>
                  <a:cubicBezTo>
                    <a:pt x="2" y="381"/>
                    <a:pt x="0" y="383"/>
                    <a:pt x="1" y="384"/>
                  </a:cubicBezTo>
                  <a:cubicBezTo>
                    <a:pt x="3" y="385"/>
                    <a:pt x="2" y="385"/>
                    <a:pt x="3" y="388"/>
                  </a:cubicBezTo>
                  <a:cubicBezTo>
                    <a:pt x="3" y="388"/>
                    <a:pt x="3" y="388"/>
                    <a:pt x="3" y="388"/>
                  </a:cubicBezTo>
                  <a:cubicBezTo>
                    <a:pt x="3" y="389"/>
                    <a:pt x="3" y="390"/>
                    <a:pt x="3" y="390"/>
                  </a:cubicBezTo>
                  <a:cubicBezTo>
                    <a:pt x="3" y="390"/>
                    <a:pt x="3" y="390"/>
                    <a:pt x="3" y="390"/>
                  </a:cubicBezTo>
                  <a:cubicBezTo>
                    <a:pt x="3" y="390"/>
                    <a:pt x="3" y="391"/>
                    <a:pt x="2" y="391"/>
                  </a:cubicBezTo>
                  <a:cubicBezTo>
                    <a:pt x="2" y="391"/>
                    <a:pt x="2" y="392"/>
                    <a:pt x="2" y="392"/>
                  </a:cubicBezTo>
                  <a:cubicBezTo>
                    <a:pt x="2" y="392"/>
                    <a:pt x="2" y="393"/>
                    <a:pt x="2" y="393"/>
                  </a:cubicBezTo>
                  <a:cubicBezTo>
                    <a:pt x="2" y="393"/>
                    <a:pt x="2" y="393"/>
                    <a:pt x="2" y="393"/>
                  </a:cubicBezTo>
                  <a:cubicBezTo>
                    <a:pt x="2" y="393"/>
                    <a:pt x="3" y="393"/>
                    <a:pt x="3" y="394"/>
                  </a:cubicBezTo>
                  <a:cubicBezTo>
                    <a:pt x="3" y="394"/>
                    <a:pt x="3" y="394"/>
                    <a:pt x="3" y="394"/>
                  </a:cubicBezTo>
                  <a:cubicBezTo>
                    <a:pt x="3" y="394"/>
                    <a:pt x="3" y="394"/>
                    <a:pt x="3" y="394"/>
                  </a:cubicBezTo>
                  <a:cubicBezTo>
                    <a:pt x="3" y="394"/>
                    <a:pt x="4" y="394"/>
                    <a:pt x="4" y="395"/>
                  </a:cubicBezTo>
                  <a:cubicBezTo>
                    <a:pt x="5" y="395"/>
                    <a:pt x="5" y="395"/>
                    <a:pt x="6" y="396"/>
                  </a:cubicBezTo>
                  <a:cubicBezTo>
                    <a:pt x="8" y="397"/>
                    <a:pt x="7" y="398"/>
                    <a:pt x="7" y="398"/>
                  </a:cubicBezTo>
                  <a:cubicBezTo>
                    <a:pt x="8" y="399"/>
                    <a:pt x="8" y="399"/>
                    <a:pt x="8" y="399"/>
                  </a:cubicBezTo>
                  <a:cubicBezTo>
                    <a:pt x="8" y="399"/>
                    <a:pt x="8" y="399"/>
                    <a:pt x="8" y="400"/>
                  </a:cubicBezTo>
                  <a:cubicBezTo>
                    <a:pt x="8" y="400"/>
                    <a:pt x="8" y="400"/>
                    <a:pt x="8" y="400"/>
                  </a:cubicBezTo>
                  <a:cubicBezTo>
                    <a:pt x="9" y="400"/>
                    <a:pt x="9" y="400"/>
                    <a:pt x="9" y="400"/>
                  </a:cubicBezTo>
                  <a:cubicBezTo>
                    <a:pt x="9" y="400"/>
                    <a:pt x="9" y="400"/>
                    <a:pt x="9" y="400"/>
                  </a:cubicBezTo>
                  <a:cubicBezTo>
                    <a:pt x="10" y="401"/>
                    <a:pt x="10" y="401"/>
                    <a:pt x="11" y="401"/>
                  </a:cubicBezTo>
                  <a:cubicBezTo>
                    <a:pt x="13" y="403"/>
                    <a:pt x="12" y="403"/>
                    <a:pt x="13" y="404"/>
                  </a:cubicBezTo>
                  <a:cubicBezTo>
                    <a:pt x="14" y="405"/>
                    <a:pt x="15" y="407"/>
                    <a:pt x="15" y="407"/>
                  </a:cubicBezTo>
                  <a:cubicBezTo>
                    <a:pt x="15" y="407"/>
                    <a:pt x="15" y="407"/>
                    <a:pt x="16" y="407"/>
                  </a:cubicBezTo>
                  <a:cubicBezTo>
                    <a:pt x="16" y="407"/>
                    <a:pt x="16" y="407"/>
                    <a:pt x="16" y="407"/>
                  </a:cubicBezTo>
                  <a:cubicBezTo>
                    <a:pt x="16" y="408"/>
                    <a:pt x="16" y="408"/>
                    <a:pt x="16" y="408"/>
                  </a:cubicBezTo>
                  <a:cubicBezTo>
                    <a:pt x="16" y="408"/>
                    <a:pt x="16" y="408"/>
                    <a:pt x="16" y="408"/>
                  </a:cubicBezTo>
                  <a:cubicBezTo>
                    <a:pt x="16" y="408"/>
                    <a:pt x="16" y="409"/>
                    <a:pt x="16" y="409"/>
                  </a:cubicBezTo>
                  <a:cubicBezTo>
                    <a:pt x="16" y="409"/>
                    <a:pt x="16" y="410"/>
                    <a:pt x="17" y="411"/>
                  </a:cubicBezTo>
                  <a:cubicBezTo>
                    <a:pt x="17" y="411"/>
                    <a:pt x="17" y="411"/>
                    <a:pt x="17" y="411"/>
                  </a:cubicBezTo>
                  <a:cubicBezTo>
                    <a:pt x="17" y="411"/>
                    <a:pt x="17" y="411"/>
                    <a:pt x="17" y="411"/>
                  </a:cubicBezTo>
                  <a:cubicBezTo>
                    <a:pt x="17" y="412"/>
                    <a:pt x="18" y="413"/>
                    <a:pt x="19" y="415"/>
                  </a:cubicBezTo>
                  <a:cubicBezTo>
                    <a:pt x="19" y="415"/>
                    <a:pt x="19" y="415"/>
                    <a:pt x="19" y="415"/>
                  </a:cubicBezTo>
                  <a:cubicBezTo>
                    <a:pt x="20" y="416"/>
                    <a:pt x="20" y="416"/>
                    <a:pt x="20" y="416"/>
                  </a:cubicBezTo>
                  <a:cubicBezTo>
                    <a:pt x="20" y="416"/>
                    <a:pt x="21" y="416"/>
                    <a:pt x="21" y="416"/>
                  </a:cubicBezTo>
                  <a:cubicBezTo>
                    <a:pt x="21" y="416"/>
                    <a:pt x="21" y="416"/>
                    <a:pt x="21" y="417"/>
                  </a:cubicBezTo>
                  <a:cubicBezTo>
                    <a:pt x="22" y="417"/>
                    <a:pt x="22" y="417"/>
                    <a:pt x="23" y="418"/>
                  </a:cubicBezTo>
                  <a:cubicBezTo>
                    <a:pt x="23" y="418"/>
                    <a:pt x="24" y="418"/>
                    <a:pt x="24" y="418"/>
                  </a:cubicBezTo>
                  <a:cubicBezTo>
                    <a:pt x="26" y="420"/>
                    <a:pt x="31" y="424"/>
                    <a:pt x="33" y="425"/>
                  </a:cubicBezTo>
                  <a:cubicBezTo>
                    <a:pt x="33" y="425"/>
                    <a:pt x="34" y="425"/>
                    <a:pt x="34" y="426"/>
                  </a:cubicBezTo>
                  <a:cubicBezTo>
                    <a:pt x="34" y="426"/>
                    <a:pt x="35" y="426"/>
                    <a:pt x="35" y="426"/>
                  </a:cubicBezTo>
                  <a:cubicBezTo>
                    <a:pt x="35" y="426"/>
                    <a:pt x="36" y="426"/>
                    <a:pt x="36" y="427"/>
                  </a:cubicBezTo>
                  <a:cubicBezTo>
                    <a:pt x="37" y="427"/>
                    <a:pt x="37" y="427"/>
                    <a:pt x="37" y="427"/>
                  </a:cubicBezTo>
                  <a:cubicBezTo>
                    <a:pt x="38" y="427"/>
                    <a:pt x="38" y="427"/>
                    <a:pt x="38" y="427"/>
                  </a:cubicBezTo>
                  <a:cubicBezTo>
                    <a:pt x="39" y="427"/>
                    <a:pt x="39" y="428"/>
                    <a:pt x="39" y="428"/>
                  </a:cubicBezTo>
                  <a:cubicBezTo>
                    <a:pt x="40" y="428"/>
                    <a:pt x="40" y="428"/>
                    <a:pt x="40" y="428"/>
                  </a:cubicBezTo>
                  <a:cubicBezTo>
                    <a:pt x="40" y="428"/>
                    <a:pt x="40" y="428"/>
                    <a:pt x="40" y="428"/>
                  </a:cubicBezTo>
                  <a:cubicBezTo>
                    <a:pt x="42" y="428"/>
                    <a:pt x="51" y="424"/>
                    <a:pt x="54" y="424"/>
                  </a:cubicBezTo>
                  <a:cubicBezTo>
                    <a:pt x="54" y="424"/>
                    <a:pt x="55" y="424"/>
                    <a:pt x="55" y="424"/>
                  </a:cubicBezTo>
                  <a:cubicBezTo>
                    <a:pt x="55" y="424"/>
                    <a:pt x="56" y="424"/>
                    <a:pt x="56" y="424"/>
                  </a:cubicBezTo>
                  <a:cubicBezTo>
                    <a:pt x="56" y="424"/>
                    <a:pt x="56" y="424"/>
                    <a:pt x="57" y="424"/>
                  </a:cubicBezTo>
                  <a:cubicBezTo>
                    <a:pt x="57" y="424"/>
                    <a:pt x="57" y="424"/>
                    <a:pt x="57" y="424"/>
                  </a:cubicBezTo>
                  <a:cubicBezTo>
                    <a:pt x="58" y="425"/>
                    <a:pt x="58" y="425"/>
                    <a:pt x="58" y="425"/>
                  </a:cubicBezTo>
                  <a:cubicBezTo>
                    <a:pt x="59" y="425"/>
                    <a:pt x="59" y="425"/>
                    <a:pt x="59" y="425"/>
                  </a:cubicBezTo>
                  <a:cubicBezTo>
                    <a:pt x="59" y="425"/>
                    <a:pt x="60" y="425"/>
                    <a:pt x="60" y="425"/>
                  </a:cubicBezTo>
                  <a:cubicBezTo>
                    <a:pt x="60" y="425"/>
                    <a:pt x="60" y="425"/>
                    <a:pt x="61" y="425"/>
                  </a:cubicBezTo>
                  <a:cubicBezTo>
                    <a:pt x="62" y="426"/>
                    <a:pt x="63" y="426"/>
                    <a:pt x="64" y="426"/>
                  </a:cubicBezTo>
                  <a:cubicBezTo>
                    <a:pt x="64" y="426"/>
                    <a:pt x="64" y="426"/>
                    <a:pt x="64" y="426"/>
                  </a:cubicBezTo>
                  <a:cubicBezTo>
                    <a:pt x="64" y="426"/>
                    <a:pt x="65" y="426"/>
                    <a:pt x="65" y="426"/>
                  </a:cubicBezTo>
                  <a:cubicBezTo>
                    <a:pt x="65" y="427"/>
                    <a:pt x="66" y="426"/>
                    <a:pt x="66" y="426"/>
                  </a:cubicBezTo>
                  <a:cubicBezTo>
                    <a:pt x="66" y="426"/>
                    <a:pt x="66" y="426"/>
                    <a:pt x="66" y="426"/>
                  </a:cubicBezTo>
                  <a:cubicBezTo>
                    <a:pt x="67" y="426"/>
                    <a:pt x="67" y="426"/>
                    <a:pt x="67" y="426"/>
                  </a:cubicBezTo>
                  <a:cubicBezTo>
                    <a:pt x="67" y="426"/>
                    <a:pt x="67" y="426"/>
                    <a:pt x="67" y="426"/>
                  </a:cubicBezTo>
                  <a:cubicBezTo>
                    <a:pt x="68" y="426"/>
                    <a:pt x="68" y="426"/>
                    <a:pt x="69" y="426"/>
                  </a:cubicBezTo>
                  <a:cubicBezTo>
                    <a:pt x="69" y="426"/>
                    <a:pt x="69" y="426"/>
                    <a:pt x="69" y="426"/>
                  </a:cubicBezTo>
                  <a:cubicBezTo>
                    <a:pt x="69" y="426"/>
                    <a:pt x="70" y="425"/>
                    <a:pt x="70" y="425"/>
                  </a:cubicBezTo>
                  <a:cubicBezTo>
                    <a:pt x="70" y="425"/>
                    <a:pt x="71" y="425"/>
                    <a:pt x="71" y="425"/>
                  </a:cubicBezTo>
                  <a:cubicBezTo>
                    <a:pt x="71" y="425"/>
                    <a:pt x="71" y="425"/>
                    <a:pt x="72" y="425"/>
                  </a:cubicBezTo>
                  <a:cubicBezTo>
                    <a:pt x="72" y="425"/>
                    <a:pt x="72" y="424"/>
                    <a:pt x="72" y="424"/>
                  </a:cubicBezTo>
                  <a:cubicBezTo>
                    <a:pt x="74" y="424"/>
                    <a:pt x="75" y="423"/>
                    <a:pt x="76" y="423"/>
                  </a:cubicBezTo>
                  <a:cubicBezTo>
                    <a:pt x="76" y="423"/>
                    <a:pt x="76" y="423"/>
                    <a:pt x="76" y="423"/>
                  </a:cubicBezTo>
                  <a:cubicBezTo>
                    <a:pt x="77" y="422"/>
                    <a:pt x="78" y="422"/>
                    <a:pt x="79" y="422"/>
                  </a:cubicBezTo>
                  <a:cubicBezTo>
                    <a:pt x="79" y="422"/>
                    <a:pt x="79" y="422"/>
                    <a:pt x="79" y="422"/>
                  </a:cubicBezTo>
                  <a:cubicBezTo>
                    <a:pt x="79" y="421"/>
                    <a:pt x="79" y="421"/>
                    <a:pt x="80" y="421"/>
                  </a:cubicBezTo>
                  <a:cubicBezTo>
                    <a:pt x="80" y="421"/>
                    <a:pt x="80" y="421"/>
                    <a:pt x="80" y="421"/>
                  </a:cubicBezTo>
                  <a:cubicBezTo>
                    <a:pt x="80" y="421"/>
                    <a:pt x="80" y="421"/>
                    <a:pt x="81" y="421"/>
                  </a:cubicBezTo>
                  <a:cubicBezTo>
                    <a:pt x="81" y="421"/>
                    <a:pt x="81" y="421"/>
                    <a:pt x="81" y="421"/>
                  </a:cubicBezTo>
                  <a:cubicBezTo>
                    <a:pt x="81" y="421"/>
                    <a:pt x="81" y="420"/>
                    <a:pt x="81" y="420"/>
                  </a:cubicBezTo>
                  <a:cubicBezTo>
                    <a:pt x="81" y="420"/>
                    <a:pt x="81" y="420"/>
                    <a:pt x="81" y="420"/>
                  </a:cubicBezTo>
                  <a:cubicBezTo>
                    <a:pt x="81" y="420"/>
                    <a:pt x="81" y="420"/>
                    <a:pt x="81" y="420"/>
                  </a:cubicBezTo>
                  <a:cubicBezTo>
                    <a:pt x="82" y="420"/>
                    <a:pt x="82" y="420"/>
                    <a:pt x="82" y="420"/>
                  </a:cubicBezTo>
                  <a:cubicBezTo>
                    <a:pt x="82" y="420"/>
                    <a:pt x="82" y="420"/>
                    <a:pt x="82" y="420"/>
                  </a:cubicBezTo>
                  <a:cubicBezTo>
                    <a:pt x="82" y="420"/>
                    <a:pt x="83" y="420"/>
                    <a:pt x="83" y="420"/>
                  </a:cubicBezTo>
                  <a:cubicBezTo>
                    <a:pt x="83" y="420"/>
                    <a:pt x="83" y="420"/>
                    <a:pt x="83" y="420"/>
                  </a:cubicBezTo>
                  <a:cubicBezTo>
                    <a:pt x="84" y="420"/>
                    <a:pt x="85" y="420"/>
                    <a:pt x="86" y="420"/>
                  </a:cubicBezTo>
                  <a:cubicBezTo>
                    <a:pt x="87" y="420"/>
                    <a:pt x="88" y="420"/>
                    <a:pt x="88" y="420"/>
                  </a:cubicBezTo>
                  <a:cubicBezTo>
                    <a:pt x="88" y="420"/>
                    <a:pt x="88" y="420"/>
                    <a:pt x="88" y="420"/>
                  </a:cubicBezTo>
                  <a:cubicBezTo>
                    <a:pt x="89" y="420"/>
                    <a:pt x="89" y="420"/>
                    <a:pt x="89" y="420"/>
                  </a:cubicBezTo>
                  <a:cubicBezTo>
                    <a:pt x="90" y="420"/>
                    <a:pt x="90" y="420"/>
                    <a:pt x="90" y="420"/>
                  </a:cubicBezTo>
                  <a:cubicBezTo>
                    <a:pt x="90" y="420"/>
                    <a:pt x="90" y="419"/>
                    <a:pt x="90" y="419"/>
                  </a:cubicBezTo>
                  <a:cubicBezTo>
                    <a:pt x="91" y="419"/>
                    <a:pt x="91" y="419"/>
                    <a:pt x="91" y="419"/>
                  </a:cubicBezTo>
                  <a:cubicBezTo>
                    <a:pt x="91" y="419"/>
                    <a:pt x="91" y="419"/>
                    <a:pt x="91" y="419"/>
                  </a:cubicBezTo>
                  <a:cubicBezTo>
                    <a:pt x="91" y="419"/>
                    <a:pt x="92" y="419"/>
                    <a:pt x="92" y="419"/>
                  </a:cubicBezTo>
                  <a:cubicBezTo>
                    <a:pt x="92" y="419"/>
                    <a:pt x="92" y="419"/>
                    <a:pt x="92" y="419"/>
                  </a:cubicBezTo>
                  <a:cubicBezTo>
                    <a:pt x="92" y="419"/>
                    <a:pt x="92" y="419"/>
                    <a:pt x="92" y="419"/>
                  </a:cubicBezTo>
                  <a:cubicBezTo>
                    <a:pt x="92" y="419"/>
                    <a:pt x="93" y="419"/>
                    <a:pt x="93" y="419"/>
                  </a:cubicBezTo>
                  <a:cubicBezTo>
                    <a:pt x="93" y="419"/>
                    <a:pt x="93" y="419"/>
                    <a:pt x="93" y="419"/>
                  </a:cubicBezTo>
                  <a:cubicBezTo>
                    <a:pt x="94" y="419"/>
                    <a:pt x="96" y="423"/>
                    <a:pt x="97" y="423"/>
                  </a:cubicBezTo>
                  <a:cubicBezTo>
                    <a:pt x="98" y="424"/>
                    <a:pt x="98" y="428"/>
                    <a:pt x="100" y="429"/>
                  </a:cubicBezTo>
                  <a:cubicBezTo>
                    <a:pt x="100" y="429"/>
                    <a:pt x="100" y="429"/>
                    <a:pt x="101" y="429"/>
                  </a:cubicBezTo>
                  <a:cubicBezTo>
                    <a:pt x="101" y="429"/>
                    <a:pt x="101" y="429"/>
                    <a:pt x="101" y="429"/>
                  </a:cubicBezTo>
                  <a:cubicBezTo>
                    <a:pt x="101" y="429"/>
                    <a:pt x="102" y="429"/>
                    <a:pt x="102" y="429"/>
                  </a:cubicBezTo>
                  <a:cubicBezTo>
                    <a:pt x="102" y="429"/>
                    <a:pt x="102" y="429"/>
                    <a:pt x="102" y="429"/>
                  </a:cubicBezTo>
                  <a:cubicBezTo>
                    <a:pt x="103" y="429"/>
                    <a:pt x="103" y="429"/>
                    <a:pt x="104" y="429"/>
                  </a:cubicBezTo>
                  <a:cubicBezTo>
                    <a:pt x="104" y="429"/>
                    <a:pt x="104" y="429"/>
                    <a:pt x="104" y="429"/>
                  </a:cubicBezTo>
                  <a:cubicBezTo>
                    <a:pt x="106" y="429"/>
                    <a:pt x="108" y="429"/>
                    <a:pt x="110" y="429"/>
                  </a:cubicBezTo>
                  <a:cubicBezTo>
                    <a:pt x="110" y="429"/>
                    <a:pt x="111" y="429"/>
                    <a:pt x="111" y="429"/>
                  </a:cubicBezTo>
                  <a:cubicBezTo>
                    <a:pt x="111" y="429"/>
                    <a:pt x="111" y="429"/>
                    <a:pt x="111" y="429"/>
                  </a:cubicBezTo>
                  <a:cubicBezTo>
                    <a:pt x="112" y="429"/>
                    <a:pt x="112" y="429"/>
                    <a:pt x="112" y="429"/>
                  </a:cubicBezTo>
                  <a:cubicBezTo>
                    <a:pt x="115" y="429"/>
                    <a:pt x="115" y="430"/>
                    <a:pt x="116" y="431"/>
                  </a:cubicBezTo>
                  <a:cubicBezTo>
                    <a:pt x="116" y="431"/>
                    <a:pt x="118" y="434"/>
                    <a:pt x="117" y="436"/>
                  </a:cubicBezTo>
                  <a:cubicBezTo>
                    <a:pt x="117" y="437"/>
                    <a:pt x="117" y="437"/>
                    <a:pt x="117" y="438"/>
                  </a:cubicBezTo>
                  <a:cubicBezTo>
                    <a:pt x="117" y="438"/>
                    <a:pt x="117" y="438"/>
                    <a:pt x="117" y="438"/>
                  </a:cubicBezTo>
                  <a:cubicBezTo>
                    <a:pt x="117" y="439"/>
                    <a:pt x="116" y="439"/>
                    <a:pt x="116" y="439"/>
                  </a:cubicBezTo>
                  <a:cubicBezTo>
                    <a:pt x="116" y="440"/>
                    <a:pt x="116" y="440"/>
                    <a:pt x="116" y="441"/>
                  </a:cubicBezTo>
                  <a:cubicBezTo>
                    <a:pt x="116" y="441"/>
                    <a:pt x="116" y="441"/>
                    <a:pt x="116" y="441"/>
                  </a:cubicBezTo>
                  <a:cubicBezTo>
                    <a:pt x="115" y="442"/>
                    <a:pt x="115" y="442"/>
                    <a:pt x="115" y="442"/>
                  </a:cubicBezTo>
                  <a:cubicBezTo>
                    <a:pt x="115" y="442"/>
                    <a:pt x="115" y="443"/>
                    <a:pt x="115" y="443"/>
                  </a:cubicBezTo>
                  <a:cubicBezTo>
                    <a:pt x="115" y="443"/>
                    <a:pt x="115" y="443"/>
                    <a:pt x="115" y="443"/>
                  </a:cubicBezTo>
                  <a:cubicBezTo>
                    <a:pt x="115" y="444"/>
                    <a:pt x="115" y="444"/>
                    <a:pt x="115" y="444"/>
                  </a:cubicBezTo>
                  <a:cubicBezTo>
                    <a:pt x="115" y="444"/>
                    <a:pt x="115" y="444"/>
                    <a:pt x="115" y="444"/>
                  </a:cubicBezTo>
                  <a:cubicBezTo>
                    <a:pt x="115" y="445"/>
                    <a:pt x="115" y="446"/>
                    <a:pt x="115" y="447"/>
                  </a:cubicBezTo>
                  <a:cubicBezTo>
                    <a:pt x="115" y="447"/>
                    <a:pt x="115" y="447"/>
                    <a:pt x="115" y="447"/>
                  </a:cubicBezTo>
                  <a:cubicBezTo>
                    <a:pt x="115" y="448"/>
                    <a:pt x="114" y="448"/>
                    <a:pt x="114" y="448"/>
                  </a:cubicBezTo>
                  <a:cubicBezTo>
                    <a:pt x="114" y="448"/>
                    <a:pt x="114" y="448"/>
                    <a:pt x="114" y="449"/>
                  </a:cubicBezTo>
                  <a:cubicBezTo>
                    <a:pt x="114" y="449"/>
                    <a:pt x="114" y="449"/>
                    <a:pt x="114" y="449"/>
                  </a:cubicBezTo>
                  <a:cubicBezTo>
                    <a:pt x="114" y="451"/>
                    <a:pt x="114" y="451"/>
                    <a:pt x="112" y="452"/>
                  </a:cubicBezTo>
                  <a:cubicBezTo>
                    <a:pt x="111" y="453"/>
                    <a:pt x="112" y="453"/>
                    <a:pt x="114" y="455"/>
                  </a:cubicBezTo>
                  <a:cubicBezTo>
                    <a:pt x="115" y="457"/>
                    <a:pt x="114" y="456"/>
                    <a:pt x="115" y="458"/>
                  </a:cubicBezTo>
                  <a:cubicBezTo>
                    <a:pt x="115" y="458"/>
                    <a:pt x="115" y="458"/>
                    <a:pt x="115" y="459"/>
                  </a:cubicBezTo>
                  <a:cubicBezTo>
                    <a:pt x="115" y="459"/>
                    <a:pt x="115" y="459"/>
                    <a:pt x="115" y="459"/>
                  </a:cubicBezTo>
                  <a:cubicBezTo>
                    <a:pt x="115" y="459"/>
                    <a:pt x="115" y="459"/>
                    <a:pt x="116" y="460"/>
                  </a:cubicBezTo>
                  <a:cubicBezTo>
                    <a:pt x="116" y="460"/>
                    <a:pt x="116" y="460"/>
                    <a:pt x="116" y="460"/>
                  </a:cubicBezTo>
                  <a:cubicBezTo>
                    <a:pt x="116" y="460"/>
                    <a:pt x="117" y="461"/>
                    <a:pt x="117" y="461"/>
                  </a:cubicBezTo>
                  <a:cubicBezTo>
                    <a:pt x="117" y="461"/>
                    <a:pt x="117" y="461"/>
                    <a:pt x="117" y="462"/>
                  </a:cubicBezTo>
                  <a:cubicBezTo>
                    <a:pt x="119" y="463"/>
                    <a:pt x="121" y="466"/>
                    <a:pt x="123" y="468"/>
                  </a:cubicBezTo>
                  <a:cubicBezTo>
                    <a:pt x="123" y="468"/>
                    <a:pt x="123" y="468"/>
                    <a:pt x="123" y="468"/>
                  </a:cubicBezTo>
                  <a:cubicBezTo>
                    <a:pt x="123" y="468"/>
                    <a:pt x="123" y="468"/>
                    <a:pt x="123" y="468"/>
                  </a:cubicBezTo>
                  <a:cubicBezTo>
                    <a:pt x="123" y="468"/>
                    <a:pt x="124" y="469"/>
                    <a:pt x="124" y="469"/>
                  </a:cubicBezTo>
                  <a:cubicBezTo>
                    <a:pt x="124" y="469"/>
                    <a:pt x="124" y="469"/>
                    <a:pt x="124" y="469"/>
                  </a:cubicBezTo>
                  <a:cubicBezTo>
                    <a:pt x="124" y="469"/>
                    <a:pt x="124" y="469"/>
                    <a:pt x="124" y="469"/>
                  </a:cubicBezTo>
                  <a:cubicBezTo>
                    <a:pt x="124" y="469"/>
                    <a:pt x="124" y="469"/>
                    <a:pt x="124" y="470"/>
                  </a:cubicBezTo>
                  <a:cubicBezTo>
                    <a:pt x="124" y="470"/>
                    <a:pt x="124" y="470"/>
                    <a:pt x="125" y="470"/>
                  </a:cubicBezTo>
                  <a:cubicBezTo>
                    <a:pt x="125" y="470"/>
                    <a:pt x="125" y="470"/>
                    <a:pt x="125" y="471"/>
                  </a:cubicBezTo>
                  <a:cubicBezTo>
                    <a:pt x="125" y="472"/>
                    <a:pt x="125" y="473"/>
                    <a:pt x="125" y="474"/>
                  </a:cubicBezTo>
                  <a:cubicBezTo>
                    <a:pt x="125" y="474"/>
                    <a:pt x="126" y="474"/>
                    <a:pt x="126" y="475"/>
                  </a:cubicBezTo>
                  <a:cubicBezTo>
                    <a:pt x="125" y="475"/>
                    <a:pt x="126" y="475"/>
                    <a:pt x="126" y="476"/>
                  </a:cubicBezTo>
                  <a:cubicBezTo>
                    <a:pt x="126" y="476"/>
                    <a:pt x="126" y="476"/>
                    <a:pt x="126" y="476"/>
                  </a:cubicBezTo>
                  <a:cubicBezTo>
                    <a:pt x="126" y="477"/>
                    <a:pt x="127" y="478"/>
                    <a:pt x="128" y="479"/>
                  </a:cubicBezTo>
                  <a:cubicBezTo>
                    <a:pt x="128" y="479"/>
                    <a:pt x="128" y="479"/>
                    <a:pt x="128" y="479"/>
                  </a:cubicBezTo>
                  <a:cubicBezTo>
                    <a:pt x="128" y="479"/>
                    <a:pt x="129" y="483"/>
                    <a:pt x="130" y="485"/>
                  </a:cubicBezTo>
                  <a:cubicBezTo>
                    <a:pt x="131" y="487"/>
                    <a:pt x="130" y="493"/>
                    <a:pt x="131" y="495"/>
                  </a:cubicBezTo>
                  <a:cubicBezTo>
                    <a:pt x="132" y="496"/>
                    <a:pt x="132" y="501"/>
                    <a:pt x="132" y="503"/>
                  </a:cubicBezTo>
                  <a:cubicBezTo>
                    <a:pt x="132" y="505"/>
                    <a:pt x="132" y="505"/>
                    <a:pt x="131" y="506"/>
                  </a:cubicBezTo>
                  <a:cubicBezTo>
                    <a:pt x="130" y="508"/>
                    <a:pt x="128" y="508"/>
                    <a:pt x="127" y="509"/>
                  </a:cubicBezTo>
                  <a:cubicBezTo>
                    <a:pt x="127" y="511"/>
                    <a:pt x="124" y="522"/>
                    <a:pt x="124" y="523"/>
                  </a:cubicBezTo>
                  <a:cubicBezTo>
                    <a:pt x="124" y="523"/>
                    <a:pt x="124" y="524"/>
                    <a:pt x="124" y="524"/>
                  </a:cubicBezTo>
                  <a:cubicBezTo>
                    <a:pt x="124" y="524"/>
                    <a:pt x="124" y="524"/>
                    <a:pt x="124" y="524"/>
                  </a:cubicBezTo>
                  <a:cubicBezTo>
                    <a:pt x="124" y="525"/>
                    <a:pt x="124" y="525"/>
                    <a:pt x="123" y="526"/>
                  </a:cubicBezTo>
                  <a:cubicBezTo>
                    <a:pt x="123" y="526"/>
                    <a:pt x="123" y="526"/>
                    <a:pt x="123" y="526"/>
                  </a:cubicBezTo>
                  <a:cubicBezTo>
                    <a:pt x="123" y="527"/>
                    <a:pt x="123" y="527"/>
                    <a:pt x="123" y="527"/>
                  </a:cubicBezTo>
                  <a:cubicBezTo>
                    <a:pt x="123" y="528"/>
                    <a:pt x="123" y="528"/>
                    <a:pt x="123" y="528"/>
                  </a:cubicBezTo>
                  <a:cubicBezTo>
                    <a:pt x="123" y="529"/>
                    <a:pt x="123" y="529"/>
                    <a:pt x="123" y="530"/>
                  </a:cubicBezTo>
                  <a:cubicBezTo>
                    <a:pt x="123" y="530"/>
                    <a:pt x="123" y="530"/>
                    <a:pt x="123" y="530"/>
                  </a:cubicBezTo>
                  <a:cubicBezTo>
                    <a:pt x="123" y="530"/>
                    <a:pt x="123" y="530"/>
                    <a:pt x="123" y="530"/>
                  </a:cubicBezTo>
                  <a:cubicBezTo>
                    <a:pt x="123" y="531"/>
                    <a:pt x="123" y="531"/>
                    <a:pt x="123" y="531"/>
                  </a:cubicBezTo>
                  <a:cubicBezTo>
                    <a:pt x="123" y="531"/>
                    <a:pt x="123" y="532"/>
                    <a:pt x="123" y="532"/>
                  </a:cubicBezTo>
                  <a:cubicBezTo>
                    <a:pt x="123" y="532"/>
                    <a:pt x="123" y="532"/>
                    <a:pt x="123" y="533"/>
                  </a:cubicBezTo>
                  <a:cubicBezTo>
                    <a:pt x="124" y="533"/>
                    <a:pt x="124" y="533"/>
                    <a:pt x="124" y="534"/>
                  </a:cubicBezTo>
                  <a:cubicBezTo>
                    <a:pt x="124" y="534"/>
                    <a:pt x="124" y="534"/>
                    <a:pt x="124" y="534"/>
                  </a:cubicBezTo>
                  <a:cubicBezTo>
                    <a:pt x="124" y="535"/>
                    <a:pt x="124" y="535"/>
                    <a:pt x="124" y="535"/>
                  </a:cubicBezTo>
                  <a:cubicBezTo>
                    <a:pt x="126" y="538"/>
                    <a:pt x="129" y="543"/>
                    <a:pt x="129" y="546"/>
                  </a:cubicBezTo>
                  <a:cubicBezTo>
                    <a:pt x="130" y="550"/>
                    <a:pt x="132" y="552"/>
                    <a:pt x="134" y="556"/>
                  </a:cubicBezTo>
                  <a:cubicBezTo>
                    <a:pt x="136" y="559"/>
                    <a:pt x="134" y="566"/>
                    <a:pt x="135" y="569"/>
                  </a:cubicBezTo>
                  <a:cubicBezTo>
                    <a:pt x="136" y="573"/>
                    <a:pt x="137" y="576"/>
                    <a:pt x="137" y="580"/>
                  </a:cubicBezTo>
                  <a:cubicBezTo>
                    <a:pt x="137" y="581"/>
                    <a:pt x="137" y="582"/>
                    <a:pt x="137" y="582"/>
                  </a:cubicBezTo>
                  <a:cubicBezTo>
                    <a:pt x="137" y="582"/>
                    <a:pt x="137" y="582"/>
                    <a:pt x="137" y="583"/>
                  </a:cubicBezTo>
                  <a:cubicBezTo>
                    <a:pt x="137" y="583"/>
                    <a:pt x="137" y="583"/>
                    <a:pt x="137" y="584"/>
                  </a:cubicBezTo>
                  <a:cubicBezTo>
                    <a:pt x="137" y="584"/>
                    <a:pt x="137" y="584"/>
                    <a:pt x="137" y="584"/>
                  </a:cubicBezTo>
                  <a:cubicBezTo>
                    <a:pt x="138" y="585"/>
                    <a:pt x="138" y="585"/>
                    <a:pt x="138" y="585"/>
                  </a:cubicBezTo>
                  <a:cubicBezTo>
                    <a:pt x="138" y="585"/>
                    <a:pt x="138" y="586"/>
                    <a:pt x="138" y="586"/>
                  </a:cubicBezTo>
                  <a:cubicBezTo>
                    <a:pt x="139" y="586"/>
                    <a:pt x="139" y="587"/>
                    <a:pt x="139" y="587"/>
                  </a:cubicBezTo>
                  <a:cubicBezTo>
                    <a:pt x="139" y="587"/>
                    <a:pt x="139" y="587"/>
                    <a:pt x="139" y="588"/>
                  </a:cubicBezTo>
                  <a:cubicBezTo>
                    <a:pt x="140" y="588"/>
                    <a:pt x="140" y="588"/>
                    <a:pt x="140" y="588"/>
                  </a:cubicBezTo>
                  <a:cubicBezTo>
                    <a:pt x="140" y="589"/>
                    <a:pt x="140" y="589"/>
                    <a:pt x="140" y="589"/>
                  </a:cubicBezTo>
                  <a:cubicBezTo>
                    <a:pt x="141" y="589"/>
                    <a:pt x="141" y="590"/>
                    <a:pt x="141" y="590"/>
                  </a:cubicBezTo>
                  <a:cubicBezTo>
                    <a:pt x="141" y="590"/>
                    <a:pt x="141" y="590"/>
                    <a:pt x="142" y="590"/>
                  </a:cubicBezTo>
                  <a:cubicBezTo>
                    <a:pt x="142" y="591"/>
                    <a:pt x="142" y="591"/>
                    <a:pt x="142" y="591"/>
                  </a:cubicBezTo>
                  <a:cubicBezTo>
                    <a:pt x="143" y="591"/>
                    <a:pt x="143" y="592"/>
                    <a:pt x="143" y="592"/>
                  </a:cubicBezTo>
                  <a:cubicBezTo>
                    <a:pt x="145" y="595"/>
                    <a:pt x="146" y="596"/>
                    <a:pt x="147" y="599"/>
                  </a:cubicBezTo>
                  <a:cubicBezTo>
                    <a:pt x="148" y="602"/>
                    <a:pt x="146" y="600"/>
                    <a:pt x="145" y="602"/>
                  </a:cubicBezTo>
                  <a:cubicBezTo>
                    <a:pt x="144" y="603"/>
                    <a:pt x="146" y="606"/>
                    <a:pt x="147" y="609"/>
                  </a:cubicBezTo>
                  <a:cubicBezTo>
                    <a:pt x="148" y="612"/>
                    <a:pt x="148" y="615"/>
                    <a:pt x="147" y="617"/>
                  </a:cubicBezTo>
                  <a:cubicBezTo>
                    <a:pt x="146" y="619"/>
                    <a:pt x="147" y="619"/>
                    <a:pt x="147" y="621"/>
                  </a:cubicBezTo>
                  <a:cubicBezTo>
                    <a:pt x="148" y="624"/>
                    <a:pt x="148" y="624"/>
                    <a:pt x="149" y="626"/>
                  </a:cubicBezTo>
                  <a:cubicBezTo>
                    <a:pt x="149" y="628"/>
                    <a:pt x="150" y="627"/>
                    <a:pt x="152" y="628"/>
                  </a:cubicBezTo>
                  <a:cubicBezTo>
                    <a:pt x="153" y="628"/>
                    <a:pt x="153" y="630"/>
                    <a:pt x="155" y="630"/>
                  </a:cubicBezTo>
                  <a:cubicBezTo>
                    <a:pt x="158" y="631"/>
                    <a:pt x="158" y="630"/>
                    <a:pt x="158" y="628"/>
                  </a:cubicBezTo>
                  <a:cubicBezTo>
                    <a:pt x="159" y="627"/>
                    <a:pt x="161" y="628"/>
                    <a:pt x="163" y="628"/>
                  </a:cubicBezTo>
                  <a:cubicBezTo>
                    <a:pt x="164" y="628"/>
                    <a:pt x="164" y="627"/>
                    <a:pt x="165" y="626"/>
                  </a:cubicBezTo>
                  <a:cubicBezTo>
                    <a:pt x="167" y="625"/>
                    <a:pt x="168" y="625"/>
                    <a:pt x="170" y="625"/>
                  </a:cubicBezTo>
                  <a:cubicBezTo>
                    <a:pt x="173" y="625"/>
                    <a:pt x="175" y="625"/>
                    <a:pt x="176" y="625"/>
                  </a:cubicBezTo>
                  <a:cubicBezTo>
                    <a:pt x="178" y="625"/>
                    <a:pt x="180" y="626"/>
                    <a:pt x="181" y="625"/>
                  </a:cubicBezTo>
                  <a:cubicBezTo>
                    <a:pt x="182" y="625"/>
                    <a:pt x="185" y="625"/>
                    <a:pt x="186" y="624"/>
                  </a:cubicBezTo>
                  <a:cubicBezTo>
                    <a:pt x="188" y="624"/>
                    <a:pt x="190" y="623"/>
                    <a:pt x="191" y="622"/>
                  </a:cubicBezTo>
                  <a:cubicBezTo>
                    <a:pt x="193" y="620"/>
                    <a:pt x="199" y="614"/>
                    <a:pt x="200" y="614"/>
                  </a:cubicBezTo>
                  <a:cubicBezTo>
                    <a:pt x="201" y="613"/>
                    <a:pt x="206" y="606"/>
                    <a:pt x="207" y="605"/>
                  </a:cubicBezTo>
                  <a:cubicBezTo>
                    <a:pt x="208" y="603"/>
                    <a:pt x="209" y="603"/>
                    <a:pt x="210" y="603"/>
                  </a:cubicBezTo>
                  <a:cubicBezTo>
                    <a:pt x="211" y="603"/>
                    <a:pt x="214" y="598"/>
                    <a:pt x="215" y="597"/>
                  </a:cubicBezTo>
                  <a:cubicBezTo>
                    <a:pt x="216" y="595"/>
                    <a:pt x="218" y="593"/>
                    <a:pt x="219" y="592"/>
                  </a:cubicBezTo>
                  <a:cubicBezTo>
                    <a:pt x="220" y="590"/>
                    <a:pt x="221" y="587"/>
                    <a:pt x="222" y="585"/>
                  </a:cubicBezTo>
                  <a:cubicBezTo>
                    <a:pt x="222" y="585"/>
                    <a:pt x="222" y="584"/>
                    <a:pt x="222" y="584"/>
                  </a:cubicBezTo>
                  <a:cubicBezTo>
                    <a:pt x="222" y="584"/>
                    <a:pt x="222" y="584"/>
                    <a:pt x="222" y="584"/>
                  </a:cubicBezTo>
                  <a:cubicBezTo>
                    <a:pt x="222" y="583"/>
                    <a:pt x="222" y="582"/>
                    <a:pt x="222" y="582"/>
                  </a:cubicBezTo>
                  <a:cubicBezTo>
                    <a:pt x="222" y="582"/>
                    <a:pt x="222" y="582"/>
                    <a:pt x="222" y="582"/>
                  </a:cubicBezTo>
                  <a:cubicBezTo>
                    <a:pt x="222" y="582"/>
                    <a:pt x="222" y="582"/>
                    <a:pt x="222" y="582"/>
                  </a:cubicBezTo>
                  <a:cubicBezTo>
                    <a:pt x="222" y="581"/>
                    <a:pt x="222" y="581"/>
                    <a:pt x="222" y="580"/>
                  </a:cubicBezTo>
                  <a:cubicBezTo>
                    <a:pt x="222" y="580"/>
                    <a:pt x="222" y="580"/>
                    <a:pt x="222" y="580"/>
                  </a:cubicBezTo>
                  <a:cubicBezTo>
                    <a:pt x="223" y="580"/>
                    <a:pt x="223" y="579"/>
                    <a:pt x="223" y="578"/>
                  </a:cubicBezTo>
                  <a:cubicBezTo>
                    <a:pt x="223" y="578"/>
                    <a:pt x="223" y="578"/>
                    <a:pt x="223" y="578"/>
                  </a:cubicBezTo>
                  <a:cubicBezTo>
                    <a:pt x="223" y="578"/>
                    <a:pt x="223" y="578"/>
                    <a:pt x="223" y="578"/>
                  </a:cubicBezTo>
                  <a:cubicBezTo>
                    <a:pt x="222" y="577"/>
                    <a:pt x="223" y="574"/>
                    <a:pt x="226" y="572"/>
                  </a:cubicBezTo>
                  <a:cubicBezTo>
                    <a:pt x="228" y="571"/>
                    <a:pt x="234" y="568"/>
                    <a:pt x="235" y="565"/>
                  </a:cubicBezTo>
                  <a:cubicBezTo>
                    <a:pt x="236" y="562"/>
                    <a:pt x="234" y="554"/>
                    <a:pt x="234" y="553"/>
                  </a:cubicBezTo>
                  <a:cubicBezTo>
                    <a:pt x="234" y="552"/>
                    <a:pt x="233" y="546"/>
                    <a:pt x="232" y="546"/>
                  </a:cubicBezTo>
                  <a:cubicBezTo>
                    <a:pt x="231" y="546"/>
                    <a:pt x="231" y="545"/>
                    <a:pt x="232" y="542"/>
                  </a:cubicBezTo>
                  <a:cubicBezTo>
                    <a:pt x="233" y="540"/>
                    <a:pt x="243" y="532"/>
                    <a:pt x="246" y="530"/>
                  </a:cubicBezTo>
                  <a:cubicBezTo>
                    <a:pt x="248" y="528"/>
                    <a:pt x="252" y="527"/>
                    <a:pt x="253" y="526"/>
                  </a:cubicBezTo>
                  <a:cubicBezTo>
                    <a:pt x="254" y="525"/>
                    <a:pt x="259" y="519"/>
                    <a:pt x="260" y="519"/>
                  </a:cubicBezTo>
                  <a:cubicBezTo>
                    <a:pt x="260" y="518"/>
                    <a:pt x="259" y="515"/>
                    <a:pt x="258" y="513"/>
                  </a:cubicBezTo>
                  <a:cubicBezTo>
                    <a:pt x="257" y="511"/>
                    <a:pt x="257" y="503"/>
                    <a:pt x="257" y="501"/>
                  </a:cubicBezTo>
                  <a:cubicBezTo>
                    <a:pt x="257" y="501"/>
                    <a:pt x="257" y="500"/>
                    <a:pt x="257" y="500"/>
                  </a:cubicBezTo>
                  <a:cubicBezTo>
                    <a:pt x="257" y="500"/>
                    <a:pt x="257" y="500"/>
                    <a:pt x="257" y="499"/>
                  </a:cubicBezTo>
                  <a:cubicBezTo>
                    <a:pt x="257" y="499"/>
                    <a:pt x="257" y="499"/>
                    <a:pt x="257" y="498"/>
                  </a:cubicBezTo>
                  <a:cubicBezTo>
                    <a:pt x="257" y="498"/>
                    <a:pt x="257" y="498"/>
                    <a:pt x="257" y="498"/>
                  </a:cubicBezTo>
                  <a:cubicBezTo>
                    <a:pt x="257" y="497"/>
                    <a:pt x="257" y="497"/>
                    <a:pt x="257" y="497"/>
                  </a:cubicBezTo>
                  <a:cubicBezTo>
                    <a:pt x="257" y="496"/>
                    <a:pt x="257" y="496"/>
                    <a:pt x="257" y="496"/>
                  </a:cubicBezTo>
                  <a:cubicBezTo>
                    <a:pt x="257" y="496"/>
                    <a:pt x="257" y="496"/>
                    <a:pt x="257" y="496"/>
                  </a:cubicBezTo>
                  <a:cubicBezTo>
                    <a:pt x="257" y="495"/>
                    <a:pt x="257" y="495"/>
                    <a:pt x="257" y="495"/>
                  </a:cubicBezTo>
                  <a:cubicBezTo>
                    <a:pt x="256" y="493"/>
                    <a:pt x="253" y="491"/>
                    <a:pt x="252" y="489"/>
                  </a:cubicBezTo>
                  <a:cubicBezTo>
                    <a:pt x="251" y="488"/>
                    <a:pt x="252" y="480"/>
                    <a:pt x="252" y="479"/>
                  </a:cubicBezTo>
                  <a:cubicBezTo>
                    <a:pt x="252" y="478"/>
                    <a:pt x="250" y="474"/>
                    <a:pt x="250" y="473"/>
                  </a:cubicBezTo>
                  <a:cubicBezTo>
                    <a:pt x="250" y="472"/>
                    <a:pt x="250" y="470"/>
                    <a:pt x="250" y="469"/>
                  </a:cubicBezTo>
                  <a:cubicBezTo>
                    <a:pt x="250" y="469"/>
                    <a:pt x="250" y="469"/>
                    <a:pt x="250" y="469"/>
                  </a:cubicBezTo>
                  <a:cubicBezTo>
                    <a:pt x="250" y="469"/>
                    <a:pt x="250" y="469"/>
                    <a:pt x="250" y="469"/>
                  </a:cubicBezTo>
                  <a:cubicBezTo>
                    <a:pt x="251" y="469"/>
                    <a:pt x="251" y="469"/>
                    <a:pt x="251" y="469"/>
                  </a:cubicBezTo>
                  <a:cubicBezTo>
                    <a:pt x="251" y="469"/>
                    <a:pt x="251" y="469"/>
                    <a:pt x="251" y="469"/>
                  </a:cubicBezTo>
                  <a:cubicBezTo>
                    <a:pt x="251" y="468"/>
                    <a:pt x="252" y="467"/>
                    <a:pt x="252" y="466"/>
                  </a:cubicBezTo>
                  <a:cubicBezTo>
                    <a:pt x="252" y="466"/>
                    <a:pt x="252" y="466"/>
                    <a:pt x="252" y="466"/>
                  </a:cubicBezTo>
                  <a:cubicBezTo>
                    <a:pt x="253" y="465"/>
                    <a:pt x="253" y="465"/>
                    <a:pt x="253" y="464"/>
                  </a:cubicBezTo>
                  <a:cubicBezTo>
                    <a:pt x="254" y="462"/>
                    <a:pt x="257" y="457"/>
                    <a:pt x="258" y="456"/>
                  </a:cubicBezTo>
                  <a:cubicBezTo>
                    <a:pt x="258" y="456"/>
                    <a:pt x="258" y="456"/>
                    <a:pt x="258" y="456"/>
                  </a:cubicBezTo>
                  <a:cubicBezTo>
                    <a:pt x="258" y="456"/>
                    <a:pt x="258" y="456"/>
                    <a:pt x="259" y="456"/>
                  </a:cubicBezTo>
                  <a:cubicBezTo>
                    <a:pt x="259" y="456"/>
                    <a:pt x="259" y="456"/>
                    <a:pt x="259" y="455"/>
                  </a:cubicBezTo>
                  <a:cubicBezTo>
                    <a:pt x="259" y="455"/>
                    <a:pt x="259" y="455"/>
                    <a:pt x="259" y="455"/>
                  </a:cubicBezTo>
                  <a:cubicBezTo>
                    <a:pt x="260" y="455"/>
                    <a:pt x="261" y="455"/>
                    <a:pt x="261" y="455"/>
                  </a:cubicBezTo>
                  <a:cubicBezTo>
                    <a:pt x="262" y="455"/>
                    <a:pt x="268" y="447"/>
                    <a:pt x="270" y="443"/>
                  </a:cubicBezTo>
                  <a:cubicBezTo>
                    <a:pt x="272" y="440"/>
                    <a:pt x="278" y="437"/>
                    <a:pt x="280" y="436"/>
                  </a:cubicBezTo>
                  <a:cubicBezTo>
                    <a:pt x="282" y="435"/>
                    <a:pt x="281" y="435"/>
                    <a:pt x="281" y="434"/>
                  </a:cubicBezTo>
                  <a:cubicBezTo>
                    <a:pt x="282" y="433"/>
                    <a:pt x="283" y="432"/>
                    <a:pt x="285" y="431"/>
                  </a:cubicBezTo>
                  <a:cubicBezTo>
                    <a:pt x="287" y="430"/>
                    <a:pt x="292" y="420"/>
                    <a:pt x="293" y="417"/>
                  </a:cubicBezTo>
                  <a:cubicBezTo>
                    <a:pt x="294" y="415"/>
                    <a:pt x="298" y="408"/>
                    <a:pt x="299" y="406"/>
                  </a:cubicBezTo>
                  <a:cubicBezTo>
                    <a:pt x="300" y="405"/>
                    <a:pt x="300" y="398"/>
                    <a:pt x="300" y="396"/>
                  </a:cubicBezTo>
                  <a:cubicBezTo>
                    <a:pt x="300" y="394"/>
                    <a:pt x="300" y="393"/>
                    <a:pt x="299" y="394"/>
                  </a:cubicBezTo>
                  <a:cubicBezTo>
                    <a:pt x="298" y="394"/>
                    <a:pt x="294" y="396"/>
                    <a:pt x="293" y="397"/>
                  </a:cubicBezTo>
                  <a:cubicBezTo>
                    <a:pt x="291" y="398"/>
                    <a:pt x="287" y="397"/>
                    <a:pt x="285" y="397"/>
                  </a:cubicBezTo>
                  <a:cubicBezTo>
                    <a:pt x="283" y="398"/>
                    <a:pt x="283" y="399"/>
                    <a:pt x="282" y="399"/>
                  </a:cubicBezTo>
                  <a:cubicBezTo>
                    <a:pt x="280" y="400"/>
                    <a:pt x="281" y="399"/>
                    <a:pt x="279" y="398"/>
                  </a:cubicBezTo>
                  <a:cubicBezTo>
                    <a:pt x="277" y="398"/>
                    <a:pt x="273" y="400"/>
                    <a:pt x="272" y="401"/>
                  </a:cubicBezTo>
                  <a:cubicBezTo>
                    <a:pt x="271" y="401"/>
                    <a:pt x="268" y="397"/>
                    <a:pt x="268" y="396"/>
                  </a:cubicBezTo>
                  <a:cubicBezTo>
                    <a:pt x="268" y="396"/>
                    <a:pt x="267" y="395"/>
                    <a:pt x="267" y="395"/>
                  </a:cubicBezTo>
                  <a:cubicBezTo>
                    <a:pt x="267" y="395"/>
                    <a:pt x="267" y="395"/>
                    <a:pt x="267" y="395"/>
                  </a:cubicBezTo>
                  <a:cubicBezTo>
                    <a:pt x="267" y="395"/>
                    <a:pt x="267" y="395"/>
                    <a:pt x="267" y="395"/>
                  </a:cubicBezTo>
                  <a:cubicBezTo>
                    <a:pt x="267" y="395"/>
                    <a:pt x="266" y="394"/>
                    <a:pt x="266" y="394"/>
                  </a:cubicBezTo>
                  <a:cubicBezTo>
                    <a:pt x="266" y="394"/>
                    <a:pt x="266" y="394"/>
                    <a:pt x="266" y="394"/>
                  </a:cubicBezTo>
                  <a:cubicBezTo>
                    <a:pt x="266" y="394"/>
                    <a:pt x="266" y="394"/>
                    <a:pt x="266" y="394"/>
                  </a:cubicBezTo>
                  <a:cubicBezTo>
                    <a:pt x="266" y="394"/>
                    <a:pt x="266" y="393"/>
                    <a:pt x="266" y="393"/>
                  </a:cubicBezTo>
                  <a:cubicBezTo>
                    <a:pt x="266" y="392"/>
                    <a:pt x="266" y="392"/>
                    <a:pt x="266" y="391"/>
                  </a:cubicBezTo>
                  <a:cubicBezTo>
                    <a:pt x="265" y="391"/>
                    <a:pt x="265" y="390"/>
                    <a:pt x="265" y="389"/>
                  </a:cubicBezTo>
                  <a:cubicBezTo>
                    <a:pt x="265" y="389"/>
                    <a:pt x="265" y="389"/>
                    <a:pt x="265" y="389"/>
                  </a:cubicBezTo>
                  <a:cubicBezTo>
                    <a:pt x="264" y="389"/>
                    <a:pt x="264" y="389"/>
                    <a:pt x="264" y="389"/>
                  </a:cubicBezTo>
                  <a:cubicBezTo>
                    <a:pt x="264" y="388"/>
                    <a:pt x="264" y="388"/>
                    <a:pt x="264" y="388"/>
                  </a:cubicBezTo>
                  <a:cubicBezTo>
                    <a:pt x="262" y="387"/>
                    <a:pt x="261" y="386"/>
                    <a:pt x="259" y="385"/>
                  </a:cubicBezTo>
                  <a:cubicBezTo>
                    <a:pt x="258" y="384"/>
                    <a:pt x="257" y="382"/>
                    <a:pt x="256" y="382"/>
                  </a:cubicBezTo>
                  <a:cubicBezTo>
                    <a:pt x="255" y="382"/>
                    <a:pt x="252" y="378"/>
                    <a:pt x="250" y="378"/>
                  </a:cubicBezTo>
                  <a:cubicBezTo>
                    <a:pt x="249" y="378"/>
                    <a:pt x="248" y="373"/>
                    <a:pt x="247" y="371"/>
                  </a:cubicBezTo>
                  <a:cubicBezTo>
                    <a:pt x="247" y="370"/>
                    <a:pt x="247" y="370"/>
                    <a:pt x="246" y="369"/>
                  </a:cubicBezTo>
                  <a:cubicBezTo>
                    <a:pt x="246" y="369"/>
                    <a:pt x="246" y="369"/>
                    <a:pt x="246" y="369"/>
                  </a:cubicBezTo>
                  <a:cubicBezTo>
                    <a:pt x="246" y="368"/>
                    <a:pt x="245" y="368"/>
                    <a:pt x="244" y="367"/>
                  </a:cubicBezTo>
                  <a:cubicBezTo>
                    <a:pt x="244" y="367"/>
                    <a:pt x="244" y="367"/>
                    <a:pt x="244" y="367"/>
                  </a:cubicBezTo>
                  <a:cubicBezTo>
                    <a:pt x="244" y="366"/>
                    <a:pt x="244" y="366"/>
                    <a:pt x="244" y="366"/>
                  </a:cubicBezTo>
                  <a:cubicBezTo>
                    <a:pt x="244" y="366"/>
                    <a:pt x="243" y="366"/>
                    <a:pt x="243" y="366"/>
                  </a:cubicBezTo>
                  <a:cubicBezTo>
                    <a:pt x="243" y="366"/>
                    <a:pt x="243" y="365"/>
                    <a:pt x="243" y="365"/>
                  </a:cubicBezTo>
                  <a:cubicBezTo>
                    <a:pt x="243" y="365"/>
                    <a:pt x="243" y="365"/>
                    <a:pt x="243" y="365"/>
                  </a:cubicBezTo>
                  <a:cubicBezTo>
                    <a:pt x="243" y="365"/>
                    <a:pt x="242" y="365"/>
                    <a:pt x="242" y="365"/>
                  </a:cubicBezTo>
                  <a:cubicBezTo>
                    <a:pt x="241" y="364"/>
                    <a:pt x="238" y="360"/>
                    <a:pt x="238" y="357"/>
                  </a:cubicBezTo>
                  <a:cubicBezTo>
                    <a:pt x="238" y="355"/>
                    <a:pt x="237" y="352"/>
                    <a:pt x="237" y="351"/>
                  </a:cubicBezTo>
                  <a:cubicBezTo>
                    <a:pt x="237" y="349"/>
                    <a:pt x="237" y="348"/>
                    <a:pt x="235" y="348"/>
                  </a:cubicBezTo>
                  <a:cubicBezTo>
                    <a:pt x="233" y="347"/>
                    <a:pt x="231" y="344"/>
                    <a:pt x="231" y="344"/>
                  </a:cubicBezTo>
                  <a:cubicBezTo>
                    <a:pt x="230" y="343"/>
                    <a:pt x="232" y="342"/>
                    <a:pt x="231" y="341"/>
                  </a:cubicBezTo>
                  <a:cubicBezTo>
                    <a:pt x="231" y="340"/>
                    <a:pt x="225" y="329"/>
                    <a:pt x="224" y="327"/>
                  </a:cubicBezTo>
                  <a:cubicBezTo>
                    <a:pt x="222" y="324"/>
                    <a:pt x="223" y="324"/>
                    <a:pt x="223" y="323"/>
                  </a:cubicBezTo>
                  <a:cubicBezTo>
                    <a:pt x="223" y="323"/>
                    <a:pt x="221" y="321"/>
                    <a:pt x="220" y="320"/>
                  </a:cubicBezTo>
                  <a:cubicBezTo>
                    <a:pt x="219" y="319"/>
                    <a:pt x="224" y="323"/>
                    <a:pt x="225" y="324"/>
                  </a:cubicBezTo>
                  <a:cubicBezTo>
                    <a:pt x="225" y="324"/>
                    <a:pt x="225" y="324"/>
                    <a:pt x="226" y="324"/>
                  </a:cubicBezTo>
                  <a:cubicBezTo>
                    <a:pt x="226" y="324"/>
                    <a:pt x="226" y="324"/>
                    <a:pt x="226" y="324"/>
                  </a:cubicBezTo>
                  <a:cubicBezTo>
                    <a:pt x="226" y="324"/>
                    <a:pt x="226" y="323"/>
                    <a:pt x="226" y="323"/>
                  </a:cubicBezTo>
                  <a:cubicBezTo>
                    <a:pt x="227" y="323"/>
                    <a:pt x="227" y="323"/>
                    <a:pt x="228" y="323"/>
                  </a:cubicBezTo>
                  <a:cubicBezTo>
                    <a:pt x="228" y="323"/>
                    <a:pt x="228" y="323"/>
                    <a:pt x="228" y="323"/>
                  </a:cubicBezTo>
                  <a:cubicBezTo>
                    <a:pt x="230" y="323"/>
                    <a:pt x="232" y="328"/>
                    <a:pt x="233" y="330"/>
                  </a:cubicBezTo>
                  <a:cubicBezTo>
                    <a:pt x="235" y="332"/>
                    <a:pt x="237" y="334"/>
                    <a:pt x="238" y="335"/>
                  </a:cubicBezTo>
                  <a:cubicBezTo>
                    <a:pt x="239" y="335"/>
                    <a:pt x="237" y="336"/>
                    <a:pt x="238" y="337"/>
                  </a:cubicBezTo>
                  <a:cubicBezTo>
                    <a:pt x="238" y="338"/>
                    <a:pt x="240" y="339"/>
                    <a:pt x="241" y="340"/>
                  </a:cubicBezTo>
                  <a:cubicBezTo>
                    <a:pt x="242" y="340"/>
                    <a:pt x="247" y="347"/>
                    <a:pt x="247" y="348"/>
                  </a:cubicBezTo>
                  <a:cubicBezTo>
                    <a:pt x="248" y="349"/>
                    <a:pt x="247" y="349"/>
                    <a:pt x="246" y="350"/>
                  </a:cubicBezTo>
                  <a:cubicBezTo>
                    <a:pt x="246" y="351"/>
                    <a:pt x="248" y="355"/>
                    <a:pt x="249" y="357"/>
                  </a:cubicBezTo>
                  <a:cubicBezTo>
                    <a:pt x="250" y="358"/>
                    <a:pt x="252" y="359"/>
                    <a:pt x="253" y="360"/>
                  </a:cubicBezTo>
                  <a:cubicBezTo>
                    <a:pt x="254" y="361"/>
                    <a:pt x="256" y="363"/>
                    <a:pt x="257" y="365"/>
                  </a:cubicBezTo>
                  <a:cubicBezTo>
                    <a:pt x="258" y="367"/>
                    <a:pt x="261" y="370"/>
                    <a:pt x="262" y="372"/>
                  </a:cubicBezTo>
                  <a:cubicBezTo>
                    <a:pt x="262" y="373"/>
                    <a:pt x="262" y="373"/>
                    <a:pt x="262" y="373"/>
                  </a:cubicBezTo>
                  <a:cubicBezTo>
                    <a:pt x="262" y="373"/>
                    <a:pt x="262" y="374"/>
                    <a:pt x="262" y="374"/>
                  </a:cubicBezTo>
                  <a:cubicBezTo>
                    <a:pt x="262" y="374"/>
                    <a:pt x="262" y="374"/>
                    <a:pt x="262" y="374"/>
                  </a:cubicBezTo>
                  <a:cubicBezTo>
                    <a:pt x="262" y="374"/>
                    <a:pt x="262" y="374"/>
                    <a:pt x="262" y="374"/>
                  </a:cubicBezTo>
                  <a:cubicBezTo>
                    <a:pt x="262" y="374"/>
                    <a:pt x="262" y="374"/>
                    <a:pt x="262" y="375"/>
                  </a:cubicBezTo>
                  <a:cubicBezTo>
                    <a:pt x="262" y="375"/>
                    <a:pt x="262" y="375"/>
                    <a:pt x="262" y="375"/>
                  </a:cubicBezTo>
                  <a:cubicBezTo>
                    <a:pt x="262" y="376"/>
                    <a:pt x="262" y="376"/>
                    <a:pt x="262" y="376"/>
                  </a:cubicBezTo>
                  <a:cubicBezTo>
                    <a:pt x="262" y="376"/>
                    <a:pt x="262" y="376"/>
                    <a:pt x="262" y="376"/>
                  </a:cubicBezTo>
                  <a:cubicBezTo>
                    <a:pt x="262" y="378"/>
                    <a:pt x="266" y="385"/>
                    <a:pt x="266" y="387"/>
                  </a:cubicBezTo>
                  <a:cubicBezTo>
                    <a:pt x="266" y="388"/>
                    <a:pt x="267" y="390"/>
                    <a:pt x="268" y="390"/>
                  </a:cubicBezTo>
                  <a:cubicBezTo>
                    <a:pt x="270" y="390"/>
                    <a:pt x="273" y="389"/>
                    <a:pt x="274" y="388"/>
                  </a:cubicBezTo>
                  <a:cubicBezTo>
                    <a:pt x="275" y="387"/>
                    <a:pt x="279" y="387"/>
                    <a:pt x="282" y="387"/>
                  </a:cubicBezTo>
                  <a:cubicBezTo>
                    <a:pt x="285" y="387"/>
                    <a:pt x="292" y="383"/>
                    <a:pt x="294" y="382"/>
                  </a:cubicBezTo>
                  <a:cubicBezTo>
                    <a:pt x="296" y="380"/>
                    <a:pt x="303" y="379"/>
                    <a:pt x="304" y="378"/>
                  </a:cubicBezTo>
                  <a:cubicBezTo>
                    <a:pt x="304" y="378"/>
                    <a:pt x="305" y="375"/>
                    <a:pt x="305" y="374"/>
                  </a:cubicBezTo>
                  <a:cubicBezTo>
                    <a:pt x="305" y="374"/>
                    <a:pt x="306" y="374"/>
                    <a:pt x="306" y="374"/>
                  </a:cubicBezTo>
                  <a:cubicBezTo>
                    <a:pt x="306" y="374"/>
                    <a:pt x="306" y="374"/>
                    <a:pt x="306" y="374"/>
                  </a:cubicBezTo>
                  <a:cubicBezTo>
                    <a:pt x="306" y="374"/>
                    <a:pt x="306" y="374"/>
                    <a:pt x="307" y="374"/>
                  </a:cubicBezTo>
                  <a:cubicBezTo>
                    <a:pt x="307" y="374"/>
                    <a:pt x="307" y="373"/>
                    <a:pt x="307" y="373"/>
                  </a:cubicBezTo>
                  <a:cubicBezTo>
                    <a:pt x="307" y="373"/>
                    <a:pt x="307" y="373"/>
                    <a:pt x="308" y="373"/>
                  </a:cubicBezTo>
                  <a:cubicBezTo>
                    <a:pt x="308" y="373"/>
                    <a:pt x="308" y="373"/>
                    <a:pt x="308" y="373"/>
                  </a:cubicBezTo>
                  <a:cubicBezTo>
                    <a:pt x="308" y="373"/>
                    <a:pt x="309" y="373"/>
                    <a:pt x="309" y="373"/>
                  </a:cubicBezTo>
                  <a:cubicBezTo>
                    <a:pt x="309" y="373"/>
                    <a:pt x="309" y="373"/>
                    <a:pt x="309" y="372"/>
                  </a:cubicBezTo>
                  <a:cubicBezTo>
                    <a:pt x="310" y="372"/>
                    <a:pt x="310" y="372"/>
                    <a:pt x="310" y="372"/>
                  </a:cubicBezTo>
                  <a:cubicBezTo>
                    <a:pt x="310" y="372"/>
                    <a:pt x="311" y="372"/>
                    <a:pt x="311" y="372"/>
                  </a:cubicBezTo>
                  <a:cubicBezTo>
                    <a:pt x="311" y="372"/>
                    <a:pt x="311" y="372"/>
                    <a:pt x="311" y="372"/>
                  </a:cubicBezTo>
                  <a:cubicBezTo>
                    <a:pt x="312" y="372"/>
                    <a:pt x="312" y="372"/>
                    <a:pt x="312" y="372"/>
                  </a:cubicBezTo>
                  <a:cubicBezTo>
                    <a:pt x="312" y="372"/>
                    <a:pt x="312" y="372"/>
                    <a:pt x="312" y="372"/>
                  </a:cubicBezTo>
                  <a:cubicBezTo>
                    <a:pt x="313" y="372"/>
                    <a:pt x="313" y="371"/>
                    <a:pt x="313" y="371"/>
                  </a:cubicBezTo>
                  <a:cubicBezTo>
                    <a:pt x="313" y="371"/>
                    <a:pt x="313" y="371"/>
                    <a:pt x="313" y="371"/>
                  </a:cubicBezTo>
                  <a:cubicBezTo>
                    <a:pt x="315" y="371"/>
                    <a:pt x="318" y="371"/>
                    <a:pt x="318" y="370"/>
                  </a:cubicBezTo>
                  <a:cubicBezTo>
                    <a:pt x="318" y="368"/>
                    <a:pt x="319" y="368"/>
                    <a:pt x="320" y="367"/>
                  </a:cubicBezTo>
                  <a:cubicBezTo>
                    <a:pt x="322" y="367"/>
                    <a:pt x="322" y="366"/>
                    <a:pt x="322" y="365"/>
                  </a:cubicBezTo>
                  <a:cubicBezTo>
                    <a:pt x="323" y="364"/>
                    <a:pt x="325" y="363"/>
                    <a:pt x="327" y="363"/>
                  </a:cubicBezTo>
                  <a:cubicBezTo>
                    <a:pt x="328" y="363"/>
                    <a:pt x="327" y="362"/>
                    <a:pt x="327" y="360"/>
                  </a:cubicBezTo>
                  <a:cubicBezTo>
                    <a:pt x="327" y="359"/>
                    <a:pt x="327" y="358"/>
                    <a:pt x="328" y="356"/>
                  </a:cubicBezTo>
                  <a:cubicBezTo>
                    <a:pt x="328" y="354"/>
                    <a:pt x="328" y="356"/>
                    <a:pt x="329" y="357"/>
                  </a:cubicBezTo>
                  <a:cubicBezTo>
                    <a:pt x="330" y="357"/>
                    <a:pt x="331" y="354"/>
                    <a:pt x="332" y="353"/>
                  </a:cubicBezTo>
                  <a:cubicBezTo>
                    <a:pt x="333" y="353"/>
                    <a:pt x="334" y="351"/>
                    <a:pt x="334" y="349"/>
                  </a:cubicBezTo>
                  <a:cubicBezTo>
                    <a:pt x="335" y="348"/>
                    <a:pt x="335" y="347"/>
                    <a:pt x="334" y="347"/>
                  </a:cubicBezTo>
                  <a:cubicBezTo>
                    <a:pt x="332" y="346"/>
                    <a:pt x="332" y="345"/>
                    <a:pt x="330" y="343"/>
                  </a:cubicBezTo>
                  <a:cubicBezTo>
                    <a:pt x="329" y="342"/>
                    <a:pt x="326" y="342"/>
                    <a:pt x="324" y="342"/>
                  </a:cubicBezTo>
                  <a:cubicBezTo>
                    <a:pt x="324" y="342"/>
                    <a:pt x="324" y="342"/>
                    <a:pt x="324" y="342"/>
                  </a:cubicBezTo>
                  <a:cubicBezTo>
                    <a:pt x="323" y="342"/>
                    <a:pt x="323" y="342"/>
                    <a:pt x="323" y="341"/>
                  </a:cubicBezTo>
                  <a:cubicBezTo>
                    <a:pt x="323" y="341"/>
                    <a:pt x="323" y="341"/>
                    <a:pt x="323" y="341"/>
                  </a:cubicBezTo>
                  <a:cubicBezTo>
                    <a:pt x="323" y="341"/>
                    <a:pt x="323" y="341"/>
                    <a:pt x="323" y="341"/>
                  </a:cubicBezTo>
                  <a:cubicBezTo>
                    <a:pt x="322" y="341"/>
                    <a:pt x="322" y="341"/>
                    <a:pt x="322" y="340"/>
                  </a:cubicBezTo>
                  <a:cubicBezTo>
                    <a:pt x="322" y="340"/>
                    <a:pt x="322" y="340"/>
                    <a:pt x="322" y="340"/>
                  </a:cubicBezTo>
                  <a:cubicBezTo>
                    <a:pt x="322" y="340"/>
                    <a:pt x="322" y="340"/>
                    <a:pt x="321" y="339"/>
                  </a:cubicBezTo>
                  <a:cubicBezTo>
                    <a:pt x="321" y="339"/>
                    <a:pt x="321" y="339"/>
                    <a:pt x="321" y="339"/>
                  </a:cubicBezTo>
                  <a:cubicBezTo>
                    <a:pt x="321" y="339"/>
                    <a:pt x="321" y="339"/>
                    <a:pt x="321" y="338"/>
                  </a:cubicBezTo>
                  <a:cubicBezTo>
                    <a:pt x="321" y="338"/>
                    <a:pt x="321" y="338"/>
                    <a:pt x="321" y="338"/>
                  </a:cubicBezTo>
                  <a:cubicBezTo>
                    <a:pt x="320" y="337"/>
                    <a:pt x="320" y="336"/>
                    <a:pt x="320" y="335"/>
                  </a:cubicBezTo>
                  <a:cubicBezTo>
                    <a:pt x="319" y="333"/>
                    <a:pt x="321" y="332"/>
                    <a:pt x="320" y="332"/>
                  </a:cubicBezTo>
                  <a:cubicBezTo>
                    <a:pt x="319" y="332"/>
                    <a:pt x="313" y="338"/>
                    <a:pt x="312" y="340"/>
                  </a:cubicBezTo>
                  <a:cubicBezTo>
                    <a:pt x="311" y="341"/>
                    <a:pt x="307" y="340"/>
                    <a:pt x="305" y="340"/>
                  </a:cubicBezTo>
                  <a:cubicBezTo>
                    <a:pt x="303" y="340"/>
                    <a:pt x="303" y="341"/>
                    <a:pt x="301" y="340"/>
                  </a:cubicBezTo>
                  <a:cubicBezTo>
                    <a:pt x="301" y="340"/>
                    <a:pt x="301" y="340"/>
                    <a:pt x="300" y="340"/>
                  </a:cubicBezTo>
                  <a:cubicBezTo>
                    <a:pt x="300" y="340"/>
                    <a:pt x="300" y="340"/>
                    <a:pt x="300" y="340"/>
                  </a:cubicBezTo>
                  <a:cubicBezTo>
                    <a:pt x="300" y="340"/>
                    <a:pt x="300" y="339"/>
                    <a:pt x="300" y="339"/>
                  </a:cubicBezTo>
                  <a:cubicBezTo>
                    <a:pt x="299" y="339"/>
                    <a:pt x="299" y="339"/>
                    <a:pt x="299" y="339"/>
                  </a:cubicBezTo>
                  <a:cubicBezTo>
                    <a:pt x="299" y="339"/>
                    <a:pt x="299" y="339"/>
                    <a:pt x="299" y="339"/>
                  </a:cubicBezTo>
                  <a:cubicBezTo>
                    <a:pt x="299" y="339"/>
                    <a:pt x="299" y="338"/>
                    <a:pt x="299" y="338"/>
                  </a:cubicBezTo>
                  <a:cubicBezTo>
                    <a:pt x="299" y="338"/>
                    <a:pt x="299" y="338"/>
                    <a:pt x="298" y="338"/>
                  </a:cubicBezTo>
                  <a:cubicBezTo>
                    <a:pt x="298" y="337"/>
                    <a:pt x="301" y="336"/>
                    <a:pt x="301" y="335"/>
                  </a:cubicBezTo>
                  <a:cubicBezTo>
                    <a:pt x="301" y="334"/>
                    <a:pt x="299" y="332"/>
                    <a:pt x="298" y="331"/>
                  </a:cubicBezTo>
                  <a:cubicBezTo>
                    <a:pt x="298" y="331"/>
                    <a:pt x="297" y="333"/>
                    <a:pt x="297" y="334"/>
                  </a:cubicBezTo>
                  <a:cubicBezTo>
                    <a:pt x="296" y="334"/>
                    <a:pt x="296" y="334"/>
                    <a:pt x="296" y="334"/>
                  </a:cubicBezTo>
                  <a:cubicBezTo>
                    <a:pt x="296" y="334"/>
                    <a:pt x="296" y="334"/>
                    <a:pt x="296" y="334"/>
                  </a:cubicBezTo>
                  <a:cubicBezTo>
                    <a:pt x="296" y="334"/>
                    <a:pt x="296" y="334"/>
                    <a:pt x="295" y="334"/>
                  </a:cubicBezTo>
                  <a:cubicBezTo>
                    <a:pt x="295" y="334"/>
                    <a:pt x="295" y="334"/>
                    <a:pt x="295" y="334"/>
                  </a:cubicBezTo>
                  <a:cubicBezTo>
                    <a:pt x="295" y="333"/>
                    <a:pt x="295" y="333"/>
                    <a:pt x="295" y="333"/>
                  </a:cubicBezTo>
                  <a:cubicBezTo>
                    <a:pt x="295" y="333"/>
                    <a:pt x="294" y="333"/>
                    <a:pt x="294" y="333"/>
                  </a:cubicBezTo>
                  <a:cubicBezTo>
                    <a:pt x="294" y="332"/>
                    <a:pt x="293" y="330"/>
                    <a:pt x="293" y="329"/>
                  </a:cubicBezTo>
                  <a:cubicBezTo>
                    <a:pt x="293" y="328"/>
                    <a:pt x="291" y="326"/>
                    <a:pt x="290" y="325"/>
                  </a:cubicBezTo>
                  <a:cubicBezTo>
                    <a:pt x="289" y="325"/>
                    <a:pt x="287" y="323"/>
                    <a:pt x="287" y="322"/>
                  </a:cubicBezTo>
                  <a:cubicBezTo>
                    <a:pt x="287" y="322"/>
                    <a:pt x="287" y="321"/>
                    <a:pt x="286" y="321"/>
                  </a:cubicBezTo>
                  <a:cubicBezTo>
                    <a:pt x="286" y="321"/>
                    <a:pt x="286" y="321"/>
                    <a:pt x="286" y="321"/>
                  </a:cubicBezTo>
                  <a:cubicBezTo>
                    <a:pt x="286" y="320"/>
                    <a:pt x="286" y="320"/>
                    <a:pt x="285" y="319"/>
                  </a:cubicBezTo>
                  <a:cubicBezTo>
                    <a:pt x="285" y="319"/>
                    <a:pt x="284" y="318"/>
                    <a:pt x="284" y="318"/>
                  </a:cubicBezTo>
                  <a:cubicBezTo>
                    <a:pt x="284" y="318"/>
                    <a:pt x="283" y="317"/>
                    <a:pt x="283" y="317"/>
                  </a:cubicBezTo>
                  <a:cubicBezTo>
                    <a:pt x="283" y="317"/>
                    <a:pt x="283" y="317"/>
                    <a:pt x="283" y="317"/>
                  </a:cubicBezTo>
                  <a:cubicBezTo>
                    <a:pt x="283" y="317"/>
                    <a:pt x="283" y="317"/>
                    <a:pt x="283" y="317"/>
                  </a:cubicBezTo>
                  <a:cubicBezTo>
                    <a:pt x="283" y="317"/>
                    <a:pt x="283" y="317"/>
                    <a:pt x="283" y="317"/>
                  </a:cubicBezTo>
                  <a:cubicBezTo>
                    <a:pt x="283" y="316"/>
                    <a:pt x="284" y="316"/>
                    <a:pt x="284" y="316"/>
                  </a:cubicBezTo>
                  <a:cubicBezTo>
                    <a:pt x="284" y="316"/>
                    <a:pt x="284" y="316"/>
                    <a:pt x="284" y="316"/>
                  </a:cubicBezTo>
                  <a:cubicBezTo>
                    <a:pt x="284" y="316"/>
                    <a:pt x="284" y="316"/>
                    <a:pt x="284" y="316"/>
                  </a:cubicBezTo>
                  <a:cubicBezTo>
                    <a:pt x="284" y="316"/>
                    <a:pt x="284" y="316"/>
                    <a:pt x="284" y="316"/>
                  </a:cubicBezTo>
                  <a:cubicBezTo>
                    <a:pt x="284" y="316"/>
                    <a:pt x="284" y="316"/>
                    <a:pt x="284" y="315"/>
                  </a:cubicBezTo>
                  <a:cubicBezTo>
                    <a:pt x="284" y="315"/>
                    <a:pt x="286" y="315"/>
                    <a:pt x="287" y="315"/>
                  </a:cubicBezTo>
                  <a:cubicBezTo>
                    <a:pt x="287" y="315"/>
                    <a:pt x="287" y="315"/>
                    <a:pt x="287" y="315"/>
                  </a:cubicBezTo>
                  <a:cubicBezTo>
                    <a:pt x="287" y="315"/>
                    <a:pt x="287" y="315"/>
                    <a:pt x="288" y="315"/>
                  </a:cubicBezTo>
                  <a:cubicBezTo>
                    <a:pt x="288" y="315"/>
                    <a:pt x="288" y="314"/>
                    <a:pt x="288" y="314"/>
                  </a:cubicBezTo>
                  <a:cubicBezTo>
                    <a:pt x="288" y="314"/>
                    <a:pt x="288" y="314"/>
                    <a:pt x="288" y="314"/>
                  </a:cubicBezTo>
                  <a:cubicBezTo>
                    <a:pt x="288" y="314"/>
                    <a:pt x="288" y="314"/>
                    <a:pt x="288" y="314"/>
                  </a:cubicBezTo>
                  <a:cubicBezTo>
                    <a:pt x="288" y="314"/>
                    <a:pt x="288" y="314"/>
                    <a:pt x="288" y="314"/>
                  </a:cubicBezTo>
                  <a:cubicBezTo>
                    <a:pt x="288" y="314"/>
                    <a:pt x="288" y="314"/>
                    <a:pt x="288" y="314"/>
                  </a:cubicBezTo>
                  <a:cubicBezTo>
                    <a:pt x="288" y="313"/>
                    <a:pt x="289" y="314"/>
                    <a:pt x="290" y="315"/>
                  </a:cubicBezTo>
                  <a:cubicBezTo>
                    <a:pt x="290" y="315"/>
                    <a:pt x="292" y="316"/>
                    <a:pt x="293" y="316"/>
                  </a:cubicBezTo>
                  <a:cubicBezTo>
                    <a:pt x="293" y="316"/>
                    <a:pt x="295" y="319"/>
                    <a:pt x="296" y="321"/>
                  </a:cubicBezTo>
                  <a:cubicBezTo>
                    <a:pt x="297" y="323"/>
                    <a:pt x="298" y="323"/>
                    <a:pt x="300" y="323"/>
                  </a:cubicBezTo>
                  <a:cubicBezTo>
                    <a:pt x="303" y="324"/>
                    <a:pt x="303" y="325"/>
                    <a:pt x="304" y="326"/>
                  </a:cubicBezTo>
                  <a:cubicBezTo>
                    <a:pt x="305" y="327"/>
                    <a:pt x="308" y="328"/>
                    <a:pt x="309" y="329"/>
                  </a:cubicBezTo>
                  <a:cubicBezTo>
                    <a:pt x="311" y="329"/>
                    <a:pt x="313" y="330"/>
                    <a:pt x="314" y="330"/>
                  </a:cubicBezTo>
                  <a:cubicBezTo>
                    <a:pt x="315" y="330"/>
                    <a:pt x="318" y="327"/>
                    <a:pt x="319" y="327"/>
                  </a:cubicBezTo>
                  <a:cubicBezTo>
                    <a:pt x="319" y="326"/>
                    <a:pt x="321" y="328"/>
                    <a:pt x="321" y="330"/>
                  </a:cubicBezTo>
                  <a:cubicBezTo>
                    <a:pt x="322" y="332"/>
                    <a:pt x="322" y="333"/>
                    <a:pt x="325" y="334"/>
                  </a:cubicBezTo>
                  <a:cubicBezTo>
                    <a:pt x="328" y="334"/>
                    <a:pt x="337" y="335"/>
                    <a:pt x="338" y="335"/>
                  </a:cubicBezTo>
                  <a:cubicBezTo>
                    <a:pt x="338" y="335"/>
                    <a:pt x="338" y="335"/>
                    <a:pt x="339" y="335"/>
                  </a:cubicBezTo>
                  <a:cubicBezTo>
                    <a:pt x="339" y="335"/>
                    <a:pt x="339" y="335"/>
                    <a:pt x="339" y="335"/>
                  </a:cubicBezTo>
                  <a:cubicBezTo>
                    <a:pt x="340" y="336"/>
                    <a:pt x="342" y="336"/>
                    <a:pt x="344" y="336"/>
                  </a:cubicBezTo>
                  <a:cubicBezTo>
                    <a:pt x="344" y="336"/>
                    <a:pt x="344" y="336"/>
                    <a:pt x="344" y="336"/>
                  </a:cubicBezTo>
                  <a:cubicBezTo>
                    <a:pt x="345" y="336"/>
                    <a:pt x="345" y="336"/>
                    <a:pt x="346" y="336"/>
                  </a:cubicBezTo>
                  <a:cubicBezTo>
                    <a:pt x="349" y="335"/>
                    <a:pt x="349" y="335"/>
                    <a:pt x="351" y="335"/>
                  </a:cubicBezTo>
                  <a:cubicBezTo>
                    <a:pt x="352" y="335"/>
                    <a:pt x="352" y="336"/>
                    <a:pt x="354" y="336"/>
                  </a:cubicBezTo>
                  <a:cubicBezTo>
                    <a:pt x="356" y="336"/>
                    <a:pt x="362" y="335"/>
                    <a:pt x="363" y="335"/>
                  </a:cubicBezTo>
                  <a:cubicBezTo>
                    <a:pt x="364" y="335"/>
                    <a:pt x="365" y="338"/>
                    <a:pt x="366" y="339"/>
                  </a:cubicBezTo>
                  <a:cubicBezTo>
                    <a:pt x="367" y="339"/>
                    <a:pt x="366" y="341"/>
                    <a:pt x="368" y="342"/>
                  </a:cubicBezTo>
                  <a:cubicBezTo>
                    <a:pt x="368" y="342"/>
                    <a:pt x="369" y="342"/>
                    <a:pt x="369" y="342"/>
                  </a:cubicBezTo>
                  <a:cubicBezTo>
                    <a:pt x="369" y="342"/>
                    <a:pt x="369" y="342"/>
                    <a:pt x="369" y="342"/>
                  </a:cubicBezTo>
                  <a:cubicBezTo>
                    <a:pt x="370" y="342"/>
                    <a:pt x="370" y="342"/>
                    <a:pt x="370" y="342"/>
                  </a:cubicBezTo>
                  <a:cubicBezTo>
                    <a:pt x="370" y="342"/>
                    <a:pt x="370" y="342"/>
                    <a:pt x="370" y="342"/>
                  </a:cubicBezTo>
                  <a:cubicBezTo>
                    <a:pt x="371" y="342"/>
                    <a:pt x="371" y="342"/>
                    <a:pt x="371" y="342"/>
                  </a:cubicBezTo>
                  <a:cubicBezTo>
                    <a:pt x="371" y="342"/>
                    <a:pt x="372" y="342"/>
                    <a:pt x="372" y="342"/>
                  </a:cubicBezTo>
                  <a:cubicBezTo>
                    <a:pt x="373" y="342"/>
                    <a:pt x="372" y="342"/>
                    <a:pt x="373" y="344"/>
                  </a:cubicBezTo>
                  <a:cubicBezTo>
                    <a:pt x="373" y="347"/>
                    <a:pt x="379" y="346"/>
                    <a:pt x="380" y="347"/>
                  </a:cubicBezTo>
                  <a:cubicBezTo>
                    <a:pt x="381" y="347"/>
                    <a:pt x="379" y="348"/>
                    <a:pt x="378" y="348"/>
                  </a:cubicBezTo>
                  <a:cubicBezTo>
                    <a:pt x="376" y="349"/>
                    <a:pt x="374" y="347"/>
                    <a:pt x="374" y="348"/>
                  </a:cubicBezTo>
                  <a:cubicBezTo>
                    <a:pt x="374" y="348"/>
                    <a:pt x="381" y="356"/>
                    <a:pt x="382" y="357"/>
                  </a:cubicBezTo>
                  <a:cubicBezTo>
                    <a:pt x="384" y="357"/>
                    <a:pt x="387" y="356"/>
                    <a:pt x="388" y="355"/>
                  </a:cubicBezTo>
                  <a:cubicBezTo>
                    <a:pt x="389" y="354"/>
                    <a:pt x="388" y="349"/>
                    <a:pt x="389" y="350"/>
                  </a:cubicBezTo>
                  <a:cubicBezTo>
                    <a:pt x="389" y="350"/>
                    <a:pt x="390" y="353"/>
                    <a:pt x="390" y="354"/>
                  </a:cubicBezTo>
                  <a:cubicBezTo>
                    <a:pt x="391" y="354"/>
                    <a:pt x="392" y="360"/>
                    <a:pt x="392" y="361"/>
                  </a:cubicBezTo>
                  <a:cubicBezTo>
                    <a:pt x="392" y="362"/>
                    <a:pt x="393" y="366"/>
                    <a:pt x="394" y="369"/>
                  </a:cubicBezTo>
                  <a:cubicBezTo>
                    <a:pt x="395" y="372"/>
                    <a:pt x="399" y="380"/>
                    <a:pt x="400" y="382"/>
                  </a:cubicBezTo>
                  <a:cubicBezTo>
                    <a:pt x="401" y="384"/>
                    <a:pt x="403" y="386"/>
                    <a:pt x="403" y="388"/>
                  </a:cubicBezTo>
                  <a:cubicBezTo>
                    <a:pt x="403" y="390"/>
                    <a:pt x="407" y="395"/>
                    <a:pt x="407" y="396"/>
                  </a:cubicBezTo>
                  <a:cubicBezTo>
                    <a:pt x="408" y="397"/>
                    <a:pt x="413" y="406"/>
                    <a:pt x="414" y="408"/>
                  </a:cubicBezTo>
                  <a:cubicBezTo>
                    <a:pt x="415" y="409"/>
                    <a:pt x="417" y="411"/>
                    <a:pt x="418" y="411"/>
                  </a:cubicBezTo>
                  <a:cubicBezTo>
                    <a:pt x="419" y="412"/>
                    <a:pt x="421" y="409"/>
                    <a:pt x="421" y="408"/>
                  </a:cubicBezTo>
                  <a:cubicBezTo>
                    <a:pt x="421" y="407"/>
                    <a:pt x="423" y="407"/>
                    <a:pt x="423" y="407"/>
                  </a:cubicBezTo>
                  <a:cubicBezTo>
                    <a:pt x="424" y="407"/>
                    <a:pt x="425" y="404"/>
                    <a:pt x="425" y="404"/>
                  </a:cubicBezTo>
                  <a:cubicBezTo>
                    <a:pt x="426" y="403"/>
                    <a:pt x="427" y="402"/>
                    <a:pt x="428" y="400"/>
                  </a:cubicBezTo>
                  <a:cubicBezTo>
                    <a:pt x="428" y="399"/>
                    <a:pt x="427" y="397"/>
                    <a:pt x="426" y="396"/>
                  </a:cubicBezTo>
                  <a:cubicBezTo>
                    <a:pt x="426" y="395"/>
                    <a:pt x="427" y="393"/>
                    <a:pt x="428" y="392"/>
                  </a:cubicBezTo>
                  <a:cubicBezTo>
                    <a:pt x="428" y="391"/>
                    <a:pt x="429" y="387"/>
                    <a:pt x="428" y="385"/>
                  </a:cubicBezTo>
                  <a:cubicBezTo>
                    <a:pt x="428" y="382"/>
                    <a:pt x="428" y="380"/>
                    <a:pt x="428" y="378"/>
                  </a:cubicBezTo>
                  <a:cubicBezTo>
                    <a:pt x="429" y="377"/>
                    <a:pt x="430" y="377"/>
                    <a:pt x="431" y="377"/>
                  </a:cubicBezTo>
                  <a:cubicBezTo>
                    <a:pt x="432" y="376"/>
                    <a:pt x="432" y="375"/>
                    <a:pt x="433" y="375"/>
                  </a:cubicBezTo>
                  <a:cubicBezTo>
                    <a:pt x="434" y="374"/>
                    <a:pt x="434" y="371"/>
                    <a:pt x="436" y="370"/>
                  </a:cubicBezTo>
                  <a:cubicBezTo>
                    <a:pt x="438" y="369"/>
                    <a:pt x="444" y="364"/>
                    <a:pt x="447" y="362"/>
                  </a:cubicBezTo>
                  <a:cubicBezTo>
                    <a:pt x="449" y="359"/>
                    <a:pt x="451" y="359"/>
                    <a:pt x="452" y="359"/>
                  </a:cubicBezTo>
                  <a:cubicBezTo>
                    <a:pt x="453" y="359"/>
                    <a:pt x="453" y="358"/>
                    <a:pt x="453" y="356"/>
                  </a:cubicBezTo>
                  <a:cubicBezTo>
                    <a:pt x="453" y="355"/>
                    <a:pt x="452" y="353"/>
                    <a:pt x="453" y="353"/>
                  </a:cubicBezTo>
                  <a:cubicBezTo>
                    <a:pt x="454" y="353"/>
                    <a:pt x="456" y="352"/>
                    <a:pt x="457" y="351"/>
                  </a:cubicBezTo>
                  <a:cubicBezTo>
                    <a:pt x="458" y="351"/>
                    <a:pt x="460" y="352"/>
                    <a:pt x="460" y="352"/>
                  </a:cubicBezTo>
                  <a:cubicBezTo>
                    <a:pt x="460" y="352"/>
                    <a:pt x="460" y="352"/>
                    <a:pt x="461" y="352"/>
                  </a:cubicBezTo>
                  <a:cubicBezTo>
                    <a:pt x="461" y="352"/>
                    <a:pt x="461" y="352"/>
                    <a:pt x="461" y="352"/>
                  </a:cubicBezTo>
                  <a:cubicBezTo>
                    <a:pt x="461" y="352"/>
                    <a:pt x="461" y="352"/>
                    <a:pt x="461" y="352"/>
                  </a:cubicBezTo>
                  <a:cubicBezTo>
                    <a:pt x="461" y="352"/>
                    <a:pt x="462" y="352"/>
                    <a:pt x="462" y="352"/>
                  </a:cubicBezTo>
                  <a:cubicBezTo>
                    <a:pt x="462" y="352"/>
                    <a:pt x="462" y="352"/>
                    <a:pt x="462" y="352"/>
                  </a:cubicBezTo>
                  <a:cubicBezTo>
                    <a:pt x="462" y="351"/>
                    <a:pt x="462" y="351"/>
                    <a:pt x="462" y="351"/>
                  </a:cubicBezTo>
                  <a:cubicBezTo>
                    <a:pt x="463" y="351"/>
                    <a:pt x="463" y="351"/>
                    <a:pt x="463" y="351"/>
                  </a:cubicBezTo>
                  <a:cubicBezTo>
                    <a:pt x="463" y="351"/>
                    <a:pt x="463" y="351"/>
                    <a:pt x="463" y="351"/>
                  </a:cubicBezTo>
                  <a:cubicBezTo>
                    <a:pt x="463" y="351"/>
                    <a:pt x="463" y="351"/>
                    <a:pt x="464" y="351"/>
                  </a:cubicBezTo>
                  <a:cubicBezTo>
                    <a:pt x="464" y="351"/>
                    <a:pt x="464" y="351"/>
                    <a:pt x="464" y="351"/>
                  </a:cubicBezTo>
                  <a:cubicBezTo>
                    <a:pt x="464" y="351"/>
                    <a:pt x="464" y="351"/>
                    <a:pt x="464" y="351"/>
                  </a:cubicBezTo>
                  <a:cubicBezTo>
                    <a:pt x="464" y="351"/>
                    <a:pt x="464" y="351"/>
                    <a:pt x="464" y="351"/>
                  </a:cubicBezTo>
                  <a:cubicBezTo>
                    <a:pt x="464" y="350"/>
                    <a:pt x="465" y="350"/>
                    <a:pt x="465" y="350"/>
                  </a:cubicBezTo>
                  <a:cubicBezTo>
                    <a:pt x="465" y="350"/>
                    <a:pt x="466" y="350"/>
                    <a:pt x="467" y="351"/>
                  </a:cubicBezTo>
                  <a:cubicBezTo>
                    <a:pt x="469" y="351"/>
                    <a:pt x="468" y="350"/>
                    <a:pt x="468" y="349"/>
                  </a:cubicBezTo>
                  <a:cubicBezTo>
                    <a:pt x="468" y="348"/>
                    <a:pt x="469" y="348"/>
                    <a:pt x="469" y="348"/>
                  </a:cubicBezTo>
                  <a:cubicBezTo>
                    <a:pt x="470" y="349"/>
                    <a:pt x="471" y="348"/>
                    <a:pt x="471" y="347"/>
                  </a:cubicBezTo>
                  <a:cubicBezTo>
                    <a:pt x="471" y="346"/>
                    <a:pt x="472" y="349"/>
                    <a:pt x="473" y="350"/>
                  </a:cubicBezTo>
                  <a:cubicBezTo>
                    <a:pt x="473" y="351"/>
                    <a:pt x="474" y="353"/>
                    <a:pt x="475" y="354"/>
                  </a:cubicBezTo>
                  <a:cubicBezTo>
                    <a:pt x="475" y="354"/>
                    <a:pt x="475" y="354"/>
                    <a:pt x="475" y="354"/>
                  </a:cubicBezTo>
                  <a:cubicBezTo>
                    <a:pt x="475" y="354"/>
                    <a:pt x="475" y="354"/>
                    <a:pt x="475" y="354"/>
                  </a:cubicBezTo>
                  <a:cubicBezTo>
                    <a:pt x="475" y="355"/>
                    <a:pt x="475" y="355"/>
                    <a:pt x="476" y="355"/>
                  </a:cubicBezTo>
                  <a:cubicBezTo>
                    <a:pt x="476" y="355"/>
                    <a:pt x="476" y="355"/>
                    <a:pt x="476" y="355"/>
                  </a:cubicBezTo>
                  <a:cubicBezTo>
                    <a:pt x="476" y="356"/>
                    <a:pt x="476" y="356"/>
                    <a:pt x="476" y="356"/>
                  </a:cubicBezTo>
                  <a:cubicBezTo>
                    <a:pt x="476" y="356"/>
                    <a:pt x="476" y="357"/>
                    <a:pt x="476" y="357"/>
                  </a:cubicBezTo>
                  <a:cubicBezTo>
                    <a:pt x="477" y="357"/>
                    <a:pt x="477" y="357"/>
                    <a:pt x="477" y="357"/>
                  </a:cubicBezTo>
                  <a:cubicBezTo>
                    <a:pt x="477" y="358"/>
                    <a:pt x="477" y="358"/>
                    <a:pt x="478" y="358"/>
                  </a:cubicBezTo>
                  <a:cubicBezTo>
                    <a:pt x="480" y="360"/>
                    <a:pt x="482" y="361"/>
                    <a:pt x="484" y="363"/>
                  </a:cubicBezTo>
                  <a:cubicBezTo>
                    <a:pt x="486" y="365"/>
                    <a:pt x="487" y="368"/>
                    <a:pt x="488" y="369"/>
                  </a:cubicBezTo>
                  <a:cubicBezTo>
                    <a:pt x="488" y="370"/>
                    <a:pt x="487" y="374"/>
                    <a:pt x="487" y="375"/>
                  </a:cubicBezTo>
                  <a:cubicBezTo>
                    <a:pt x="486" y="376"/>
                    <a:pt x="488" y="377"/>
                    <a:pt x="490" y="378"/>
                  </a:cubicBezTo>
                  <a:cubicBezTo>
                    <a:pt x="491" y="378"/>
                    <a:pt x="493" y="377"/>
                    <a:pt x="495" y="376"/>
                  </a:cubicBezTo>
                  <a:cubicBezTo>
                    <a:pt x="497" y="375"/>
                    <a:pt x="498" y="372"/>
                    <a:pt x="499" y="373"/>
                  </a:cubicBezTo>
                  <a:cubicBezTo>
                    <a:pt x="499" y="374"/>
                    <a:pt x="499" y="373"/>
                    <a:pt x="500" y="374"/>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sz="1800">
                <a:solidFill>
                  <a:srgbClr val="000000"/>
                </a:solidFill>
                <a:ea typeface="宋体" pitchFamily="2" charset="-122"/>
              </a:endParaRPr>
            </a:p>
          </p:txBody>
        </p:sp>
        <p:sp>
          <p:nvSpPr>
            <p:cNvPr id="17" name="Freeform 17"/>
            <p:cNvSpPr>
              <a:spLocks/>
            </p:cNvSpPr>
            <p:nvPr/>
          </p:nvSpPr>
          <p:spPr bwMode="auto">
            <a:xfrm>
              <a:off x="4199408" y="5710287"/>
              <a:ext cx="184384" cy="387207"/>
            </a:xfrm>
            <a:custGeom>
              <a:avLst/>
              <a:gdLst>
                <a:gd name="T0" fmla="*/ 26 w 34"/>
                <a:gd name="T1" fmla="*/ 0 h 71"/>
                <a:gd name="T2" fmla="*/ 25 w 34"/>
                <a:gd name="T3" fmla="*/ 4 h 71"/>
                <a:gd name="T4" fmla="*/ 24 w 34"/>
                <a:gd name="T5" fmla="*/ 7 h 71"/>
                <a:gd name="T6" fmla="*/ 22 w 34"/>
                <a:gd name="T7" fmla="*/ 9 h 71"/>
                <a:gd name="T8" fmla="*/ 19 w 34"/>
                <a:gd name="T9" fmla="*/ 10 h 71"/>
                <a:gd name="T10" fmla="*/ 20 w 34"/>
                <a:gd name="T11" fmla="*/ 13 h 71"/>
                <a:gd name="T12" fmla="*/ 17 w 34"/>
                <a:gd name="T13" fmla="*/ 15 h 71"/>
                <a:gd name="T14" fmla="*/ 14 w 34"/>
                <a:gd name="T15" fmla="*/ 18 h 71"/>
                <a:gd name="T16" fmla="*/ 12 w 34"/>
                <a:gd name="T17" fmla="*/ 17 h 71"/>
                <a:gd name="T18" fmla="*/ 8 w 34"/>
                <a:gd name="T19" fmla="*/ 19 h 71"/>
                <a:gd name="T20" fmla="*/ 6 w 34"/>
                <a:gd name="T21" fmla="*/ 20 h 71"/>
                <a:gd name="T22" fmla="*/ 3 w 34"/>
                <a:gd name="T23" fmla="*/ 26 h 71"/>
                <a:gd name="T24" fmla="*/ 7 w 34"/>
                <a:gd name="T25" fmla="*/ 39 h 71"/>
                <a:gd name="T26" fmla="*/ 3 w 34"/>
                <a:gd name="T27" fmla="*/ 45 h 71"/>
                <a:gd name="T28" fmla="*/ 0 w 34"/>
                <a:gd name="T29" fmla="*/ 51 h 71"/>
                <a:gd name="T30" fmla="*/ 2 w 34"/>
                <a:gd name="T31" fmla="*/ 54 h 71"/>
                <a:gd name="T32" fmla="*/ 2 w 34"/>
                <a:gd name="T33" fmla="*/ 56 h 71"/>
                <a:gd name="T34" fmla="*/ 3 w 34"/>
                <a:gd name="T35" fmla="*/ 65 h 71"/>
                <a:gd name="T36" fmla="*/ 7 w 34"/>
                <a:gd name="T37" fmla="*/ 68 h 71"/>
                <a:gd name="T38" fmla="*/ 10 w 34"/>
                <a:gd name="T39" fmla="*/ 71 h 71"/>
                <a:gd name="T40" fmla="*/ 17 w 34"/>
                <a:gd name="T41" fmla="*/ 67 h 71"/>
                <a:gd name="T42" fmla="*/ 20 w 34"/>
                <a:gd name="T43" fmla="*/ 65 h 71"/>
                <a:gd name="T44" fmla="*/ 23 w 34"/>
                <a:gd name="T45" fmla="*/ 53 h 71"/>
                <a:gd name="T46" fmla="*/ 27 w 34"/>
                <a:gd name="T47" fmla="*/ 34 h 71"/>
                <a:gd name="T48" fmla="*/ 30 w 34"/>
                <a:gd name="T49" fmla="*/ 22 h 71"/>
                <a:gd name="T50" fmla="*/ 31 w 34"/>
                <a:gd name="T51" fmla="*/ 17 h 71"/>
                <a:gd name="T52" fmla="*/ 33 w 34"/>
                <a:gd name="T53" fmla="*/ 18 h 71"/>
                <a:gd name="T54" fmla="*/ 31 w 34"/>
                <a:gd name="T55" fmla="*/ 5 h 71"/>
                <a:gd name="T56" fmla="*/ 26 w 34"/>
                <a:gd name="T57"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4" h="71">
                  <a:moveTo>
                    <a:pt x="26" y="0"/>
                  </a:moveTo>
                  <a:cubicBezTo>
                    <a:pt x="24" y="0"/>
                    <a:pt x="25" y="3"/>
                    <a:pt x="25" y="4"/>
                  </a:cubicBezTo>
                  <a:cubicBezTo>
                    <a:pt x="25" y="4"/>
                    <a:pt x="24" y="6"/>
                    <a:pt x="24" y="7"/>
                  </a:cubicBezTo>
                  <a:cubicBezTo>
                    <a:pt x="23" y="7"/>
                    <a:pt x="22" y="8"/>
                    <a:pt x="22" y="9"/>
                  </a:cubicBezTo>
                  <a:cubicBezTo>
                    <a:pt x="22" y="10"/>
                    <a:pt x="21" y="9"/>
                    <a:pt x="19" y="10"/>
                  </a:cubicBezTo>
                  <a:cubicBezTo>
                    <a:pt x="18" y="12"/>
                    <a:pt x="19" y="12"/>
                    <a:pt x="20" y="13"/>
                  </a:cubicBezTo>
                  <a:cubicBezTo>
                    <a:pt x="21" y="14"/>
                    <a:pt x="19" y="14"/>
                    <a:pt x="17" y="15"/>
                  </a:cubicBezTo>
                  <a:cubicBezTo>
                    <a:pt x="16" y="16"/>
                    <a:pt x="16" y="16"/>
                    <a:pt x="14" y="18"/>
                  </a:cubicBezTo>
                  <a:cubicBezTo>
                    <a:pt x="13" y="19"/>
                    <a:pt x="13" y="18"/>
                    <a:pt x="12" y="17"/>
                  </a:cubicBezTo>
                  <a:cubicBezTo>
                    <a:pt x="10" y="17"/>
                    <a:pt x="10" y="18"/>
                    <a:pt x="8" y="19"/>
                  </a:cubicBezTo>
                  <a:cubicBezTo>
                    <a:pt x="7" y="20"/>
                    <a:pt x="6" y="19"/>
                    <a:pt x="6" y="20"/>
                  </a:cubicBezTo>
                  <a:cubicBezTo>
                    <a:pt x="7" y="21"/>
                    <a:pt x="4" y="24"/>
                    <a:pt x="3" y="26"/>
                  </a:cubicBezTo>
                  <a:cubicBezTo>
                    <a:pt x="3" y="28"/>
                    <a:pt x="6" y="37"/>
                    <a:pt x="7" y="39"/>
                  </a:cubicBezTo>
                  <a:cubicBezTo>
                    <a:pt x="7" y="41"/>
                    <a:pt x="5" y="42"/>
                    <a:pt x="3" y="45"/>
                  </a:cubicBezTo>
                  <a:cubicBezTo>
                    <a:pt x="1" y="47"/>
                    <a:pt x="0" y="50"/>
                    <a:pt x="0" y="51"/>
                  </a:cubicBezTo>
                  <a:cubicBezTo>
                    <a:pt x="0" y="53"/>
                    <a:pt x="0" y="53"/>
                    <a:pt x="2" y="54"/>
                  </a:cubicBezTo>
                  <a:cubicBezTo>
                    <a:pt x="3" y="56"/>
                    <a:pt x="1" y="55"/>
                    <a:pt x="2" y="56"/>
                  </a:cubicBezTo>
                  <a:cubicBezTo>
                    <a:pt x="3" y="57"/>
                    <a:pt x="3" y="62"/>
                    <a:pt x="3" y="65"/>
                  </a:cubicBezTo>
                  <a:cubicBezTo>
                    <a:pt x="4" y="67"/>
                    <a:pt x="5" y="68"/>
                    <a:pt x="7" y="68"/>
                  </a:cubicBezTo>
                  <a:cubicBezTo>
                    <a:pt x="8" y="68"/>
                    <a:pt x="8" y="70"/>
                    <a:pt x="10" y="71"/>
                  </a:cubicBezTo>
                  <a:cubicBezTo>
                    <a:pt x="11" y="71"/>
                    <a:pt x="16" y="68"/>
                    <a:pt x="17" y="67"/>
                  </a:cubicBezTo>
                  <a:cubicBezTo>
                    <a:pt x="18" y="67"/>
                    <a:pt x="19" y="66"/>
                    <a:pt x="20" y="65"/>
                  </a:cubicBezTo>
                  <a:cubicBezTo>
                    <a:pt x="21" y="64"/>
                    <a:pt x="22" y="56"/>
                    <a:pt x="23" y="53"/>
                  </a:cubicBezTo>
                  <a:cubicBezTo>
                    <a:pt x="25" y="49"/>
                    <a:pt x="27" y="37"/>
                    <a:pt x="27" y="34"/>
                  </a:cubicBezTo>
                  <a:cubicBezTo>
                    <a:pt x="28" y="31"/>
                    <a:pt x="30" y="23"/>
                    <a:pt x="30" y="22"/>
                  </a:cubicBezTo>
                  <a:cubicBezTo>
                    <a:pt x="31" y="21"/>
                    <a:pt x="30" y="18"/>
                    <a:pt x="31" y="17"/>
                  </a:cubicBezTo>
                  <a:cubicBezTo>
                    <a:pt x="31" y="16"/>
                    <a:pt x="31" y="18"/>
                    <a:pt x="33" y="18"/>
                  </a:cubicBezTo>
                  <a:cubicBezTo>
                    <a:pt x="34" y="18"/>
                    <a:pt x="32" y="7"/>
                    <a:pt x="31" y="5"/>
                  </a:cubicBezTo>
                  <a:cubicBezTo>
                    <a:pt x="31" y="4"/>
                    <a:pt x="27" y="0"/>
                    <a:pt x="26" y="0"/>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sz="1800">
                <a:solidFill>
                  <a:srgbClr val="000000"/>
                </a:solidFill>
                <a:ea typeface="宋体" pitchFamily="2" charset="-122"/>
              </a:endParaRPr>
            </a:p>
          </p:txBody>
        </p:sp>
        <p:sp>
          <p:nvSpPr>
            <p:cNvPr id="18" name="Freeform 18"/>
            <p:cNvSpPr>
              <a:spLocks/>
            </p:cNvSpPr>
            <p:nvPr/>
          </p:nvSpPr>
          <p:spPr bwMode="auto">
            <a:xfrm>
              <a:off x="5049881" y="5168657"/>
              <a:ext cx="59926" cy="94498"/>
            </a:xfrm>
            <a:custGeom>
              <a:avLst/>
              <a:gdLst>
                <a:gd name="T0" fmla="*/ 5 w 11"/>
                <a:gd name="T1" fmla="*/ 1 h 17"/>
                <a:gd name="T2" fmla="*/ 2 w 11"/>
                <a:gd name="T3" fmla="*/ 2 h 17"/>
                <a:gd name="T4" fmla="*/ 1 w 11"/>
                <a:gd name="T5" fmla="*/ 4 h 17"/>
                <a:gd name="T6" fmla="*/ 1 w 11"/>
                <a:gd name="T7" fmla="*/ 7 h 17"/>
                <a:gd name="T8" fmla="*/ 5 w 11"/>
                <a:gd name="T9" fmla="*/ 16 h 17"/>
                <a:gd name="T10" fmla="*/ 9 w 11"/>
                <a:gd name="T11" fmla="*/ 14 h 17"/>
                <a:gd name="T12" fmla="*/ 10 w 11"/>
                <a:gd name="T13" fmla="*/ 9 h 17"/>
                <a:gd name="T14" fmla="*/ 5 w 11"/>
                <a:gd name="T15" fmla="*/ 1 h 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 h="17">
                  <a:moveTo>
                    <a:pt x="5" y="1"/>
                  </a:moveTo>
                  <a:cubicBezTo>
                    <a:pt x="2" y="0"/>
                    <a:pt x="4" y="1"/>
                    <a:pt x="2" y="2"/>
                  </a:cubicBezTo>
                  <a:cubicBezTo>
                    <a:pt x="1" y="3"/>
                    <a:pt x="0" y="2"/>
                    <a:pt x="1" y="4"/>
                  </a:cubicBezTo>
                  <a:cubicBezTo>
                    <a:pt x="2" y="5"/>
                    <a:pt x="2" y="4"/>
                    <a:pt x="1" y="7"/>
                  </a:cubicBezTo>
                  <a:cubicBezTo>
                    <a:pt x="0" y="9"/>
                    <a:pt x="2" y="17"/>
                    <a:pt x="5" y="16"/>
                  </a:cubicBezTo>
                  <a:cubicBezTo>
                    <a:pt x="7" y="16"/>
                    <a:pt x="8" y="14"/>
                    <a:pt x="9" y="14"/>
                  </a:cubicBezTo>
                  <a:cubicBezTo>
                    <a:pt x="10" y="14"/>
                    <a:pt x="11" y="11"/>
                    <a:pt x="10" y="9"/>
                  </a:cubicBezTo>
                  <a:cubicBezTo>
                    <a:pt x="10" y="7"/>
                    <a:pt x="7" y="3"/>
                    <a:pt x="5" y="1"/>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sz="1800">
                <a:solidFill>
                  <a:srgbClr val="000000"/>
                </a:solidFill>
                <a:ea typeface="宋体" pitchFamily="2" charset="-122"/>
              </a:endParaRPr>
            </a:p>
          </p:txBody>
        </p:sp>
        <p:sp>
          <p:nvSpPr>
            <p:cNvPr id="19" name="Freeform 19"/>
            <p:cNvSpPr>
              <a:spLocks/>
            </p:cNvSpPr>
            <p:nvPr/>
          </p:nvSpPr>
          <p:spPr bwMode="auto">
            <a:xfrm>
              <a:off x="5432479" y="5251631"/>
              <a:ext cx="304235" cy="311148"/>
            </a:xfrm>
            <a:custGeom>
              <a:avLst/>
              <a:gdLst>
                <a:gd name="T0" fmla="*/ 54 w 56"/>
                <a:gd name="T1" fmla="*/ 55 h 57"/>
                <a:gd name="T2" fmla="*/ 56 w 56"/>
                <a:gd name="T3" fmla="*/ 52 h 57"/>
                <a:gd name="T4" fmla="*/ 54 w 56"/>
                <a:gd name="T5" fmla="*/ 46 h 57"/>
                <a:gd name="T6" fmla="*/ 54 w 56"/>
                <a:gd name="T7" fmla="*/ 45 h 57"/>
                <a:gd name="T8" fmla="*/ 54 w 56"/>
                <a:gd name="T9" fmla="*/ 42 h 57"/>
                <a:gd name="T10" fmla="*/ 54 w 56"/>
                <a:gd name="T11" fmla="*/ 39 h 57"/>
                <a:gd name="T12" fmla="*/ 49 w 56"/>
                <a:gd name="T13" fmla="*/ 38 h 57"/>
                <a:gd name="T14" fmla="*/ 46 w 56"/>
                <a:gd name="T15" fmla="*/ 34 h 57"/>
                <a:gd name="T16" fmla="*/ 43 w 56"/>
                <a:gd name="T17" fmla="*/ 30 h 57"/>
                <a:gd name="T18" fmla="*/ 43 w 56"/>
                <a:gd name="T19" fmla="*/ 28 h 57"/>
                <a:gd name="T20" fmla="*/ 39 w 56"/>
                <a:gd name="T21" fmla="*/ 25 h 57"/>
                <a:gd name="T22" fmla="*/ 39 w 56"/>
                <a:gd name="T23" fmla="*/ 23 h 57"/>
                <a:gd name="T24" fmla="*/ 36 w 56"/>
                <a:gd name="T25" fmla="*/ 22 h 57"/>
                <a:gd name="T26" fmla="*/ 35 w 56"/>
                <a:gd name="T27" fmla="*/ 20 h 57"/>
                <a:gd name="T28" fmla="*/ 33 w 56"/>
                <a:gd name="T29" fmla="*/ 20 h 57"/>
                <a:gd name="T30" fmla="*/ 31 w 56"/>
                <a:gd name="T31" fmla="*/ 18 h 57"/>
                <a:gd name="T32" fmla="*/ 26 w 56"/>
                <a:gd name="T33" fmla="*/ 18 h 57"/>
                <a:gd name="T34" fmla="*/ 23 w 56"/>
                <a:gd name="T35" fmla="*/ 14 h 57"/>
                <a:gd name="T36" fmla="*/ 21 w 56"/>
                <a:gd name="T37" fmla="*/ 13 h 57"/>
                <a:gd name="T38" fmla="*/ 14 w 56"/>
                <a:gd name="T39" fmla="*/ 8 h 57"/>
                <a:gd name="T40" fmla="*/ 10 w 56"/>
                <a:gd name="T41" fmla="*/ 4 h 57"/>
                <a:gd name="T42" fmla="*/ 5 w 56"/>
                <a:gd name="T43" fmla="*/ 3 h 57"/>
                <a:gd name="T44" fmla="*/ 1 w 56"/>
                <a:gd name="T45" fmla="*/ 1 h 57"/>
                <a:gd name="T46" fmla="*/ 3 w 56"/>
                <a:gd name="T47" fmla="*/ 7 h 57"/>
                <a:gd name="T48" fmla="*/ 7 w 56"/>
                <a:gd name="T49" fmla="*/ 10 h 57"/>
                <a:gd name="T50" fmla="*/ 8 w 56"/>
                <a:gd name="T51" fmla="*/ 12 h 57"/>
                <a:gd name="T52" fmla="*/ 13 w 56"/>
                <a:gd name="T53" fmla="*/ 16 h 57"/>
                <a:gd name="T54" fmla="*/ 15 w 56"/>
                <a:gd name="T55" fmla="*/ 18 h 57"/>
                <a:gd name="T56" fmla="*/ 19 w 56"/>
                <a:gd name="T57" fmla="*/ 20 h 57"/>
                <a:gd name="T58" fmla="*/ 22 w 56"/>
                <a:gd name="T59" fmla="*/ 26 h 57"/>
                <a:gd name="T60" fmla="*/ 25 w 56"/>
                <a:gd name="T61" fmla="*/ 29 h 57"/>
                <a:gd name="T62" fmla="*/ 28 w 56"/>
                <a:gd name="T63" fmla="*/ 32 h 57"/>
                <a:gd name="T64" fmla="*/ 32 w 56"/>
                <a:gd name="T65" fmla="*/ 39 h 57"/>
                <a:gd name="T66" fmla="*/ 40 w 56"/>
                <a:gd name="T67" fmla="*/ 46 h 57"/>
                <a:gd name="T68" fmla="*/ 47 w 56"/>
                <a:gd name="T69" fmla="*/ 52 h 57"/>
                <a:gd name="T70" fmla="*/ 52 w 56"/>
                <a:gd name="T71" fmla="*/ 56 h 57"/>
                <a:gd name="T72" fmla="*/ 51 w 56"/>
                <a:gd name="T73" fmla="*/ 53 h 57"/>
                <a:gd name="T74" fmla="*/ 54 w 56"/>
                <a:gd name="T75" fmla="*/ 55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6" h="57">
                  <a:moveTo>
                    <a:pt x="54" y="55"/>
                  </a:moveTo>
                  <a:cubicBezTo>
                    <a:pt x="55" y="55"/>
                    <a:pt x="56" y="54"/>
                    <a:pt x="56" y="52"/>
                  </a:cubicBezTo>
                  <a:cubicBezTo>
                    <a:pt x="55" y="51"/>
                    <a:pt x="55" y="47"/>
                    <a:pt x="54" y="46"/>
                  </a:cubicBezTo>
                  <a:cubicBezTo>
                    <a:pt x="53" y="45"/>
                    <a:pt x="52" y="45"/>
                    <a:pt x="54" y="45"/>
                  </a:cubicBezTo>
                  <a:cubicBezTo>
                    <a:pt x="55" y="44"/>
                    <a:pt x="54" y="43"/>
                    <a:pt x="54" y="42"/>
                  </a:cubicBezTo>
                  <a:cubicBezTo>
                    <a:pt x="54" y="41"/>
                    <a:pt x="55" y="40"/>
                    <a:pt x="54" y="39"/>
                  </a:cubicBezTo>
                  <a:cubicBezTo>
                    <a:pt x="52" y="39"/>
                    <a:pt x="49" y="39"/>
                    <a:pt x="49" y="38"/>
                  </a:cubicBezTo>
                  <a:cubicBezTo>
                    <a:pt x="49" y="38"/>
                    <a:pt x="47" y="35"/>
                    <a:pt x="46" y="34"/>
                  </a:cubicBezTo>
                  <a:cubicBezTo>
                    <a:pt x="44" y="32"/>
                    <a:pt x="42" y="31"/>
                    <a:pt x="43" y="30"/>
                  </a:cubicBezTo>
                  <a:cubicBezTo>
                    <a:pt x="43" y="30"/>
                    <a:pt x="43" y="29"/>
                    <a:pt x="43" y="28"/>
                  </a:cubicBezTo>
                  <a:cubicBezTo>
                    <a:pt x="43" y="28"/>
                    <a:pt x="40" y="26"/>
                    <a:pt x="39" y="25"/>
                  </a:cubicBezTo>
                  <a:cubicBezTo>
                    <a:pt x="39" y="24"/>
                    <a:pt x="40" y="23"/>
                    <a:pt x="39" y="23"/>
                  </a:cubicBezTo>
                  <a:cubicBezTo>
                    <a:pt x="38" y="23"/>
                    <a:pt x="38" y="23"/>
                    <a:pt x="36" y="22"/>
                  </a:cubicBezTo>
                  <a:cubicBezTo>
                    <a:pt x="35" y="21"/>
                    <a:pt x="36" y="20"/>
                    <a:pt x="35" y="20"/>
                  </a:cubicBezTo>
                  <a:cubicBezTo>
                    <a:pt x="34" y="20"/>
                    <a:pt x="34" y="20"/>
                    <a:pt x="33" y="20"/>
                  </a:cubicBezTo>
                  <a:cubicBezTo>
                    <a:pt x="32" y="19"/>
                    <a:pt x="32" y="18"/>
                    <a:pt x="31" y="18"/>
                  </a:cubicBezTo>
                  <a:cubicBezTo>
                    <a:pt x="31" y="18"/>
                    <a:pt x="27" y="18"/>
                    <a:pt x="26" y="18"/>
                  </a:cubicBezTo>
                  <a:cubicBezTo>
                    <a:pt x="25" y="16"/>
                    <a:pt x="24" y="15"/>
                    <a:pt x="23" y="14"/>
                  </a:cubicBezTo>
                  <a:cubicBezTo>
                    <a:pt x="23" y="14"/>
                    <a:pt x="22" y="14"/>
                    <a:pt x="21" y="13"/>
                  </a:cubicBezTo>
                  <a:cubicBezTo>
                    <a:pt x="20" y="12"/>
                    <a:pt x="16" y="10"/>
                    <a:pt x="14" y="8"/>
                  </a:cubicBezTo>
                  <a:cubicBezTo>
                    <a:pt x="13" y="6"/>
                    <a:pt x="11" y="4"/>
                    <a:pt x="10" y="4"/>
                  </a:cubicBezTo>
                  <a:cubicBezTo>
                    <a:pt x="9" y="4"/>
                    <a:pt x="6" y="4"/>
                    <a:pt x="5" y="3"/>
                  </a:cubicBezTo>
                  <a:cubicBezTo>
                    <a:pt x="3" y="2"/>
                    <a:pt x="1" y="0"/>
                    <a:pt x="1" y="1"/>
                  </a:cubicBezTo>
                  <a:cubicBezTo>
                    <a:pt x="0" y="2"/>
                    <a:pt x="2" y="6"/>
                    <a:pt x="3" y="7"/>
                  </a:cubicBezTo>
                  <a:cubicBezTo>
                    <a:pt x="4" y="9"/>
                    <a:pt x="7" y="10"/>
                    <a:pt x="7" y="10"/>
                  </a:cubicBezTo>
                  <a:cubicBezTo>
                    <a:pt x="7" y="11"/>
                    <a:pt x="6" y="11"/>
                    <a:pt x="8" y="12"/>
                  </a:cubicBezTo>
                  <a:cubicBezTo>
                    <a:pt x="11" y="14"/>
                    <a:pt x="12" y="15"/>
                    <a:pt x="13" y="16"/>
                  </a:cubicBezTo>
                  <a:cubicBezTo>
                    <a:pt x="14" y="17"/>
                    <a:pt x="13" y="18"/>
                    <a:pt x="15" y="18"/>
                  </a:cubicBezTo>
                  <a:cubicBezTo>
                    <a:pt x="17" y="18"/>
                    <a:pt x="18" y="19"/>
                    <a:pt x="19" y="20"/>
                  </a:cubicBezTo>
                  <a:cubicBezTo>
                    <a:pt x="19" y="21"/>
                    <a:pt x="19" y="25"/>
                    <a:pt x="22" y="26"/>
                  </a:cubicBezTo>
                  <a:cubicBezTo>
                    <a:pt x="24" y="28"/>
                    <a:pt x="24" y="28"/>
                    <a:pt x="25" y="29"/>
                  </a:cubicBezTo>
                  <a:cubicBezTo>
                    <a:pt x="26" y="31"/>
                    <a:pt x="26" y="31"/>
                    <a:pt x="28" y="32"/>
                  </a:cubicBezTo>
                  <a:cubicBezTo>
                    <a:pt x="30" y="33"/>
                    <a:pt x="30" y="37"/>
                    <a:pt x="32" y="39"/>
                  </a:cubicBezTo>
                  <a:cubicBezTo>
                    <a:pt x="34" y="42"/>
                    <a:pt x="39" y="46"/>
                    <a:pt x="40" y="46"/>
                  </a:cubicBezTo>
                  <a:cubicBezTo>
                    <a:pt x="42" y="47"/>
                    <a:pt x="46" y="51"/>
                    <a:pt x="47" y="52"/>
                  </a:cubicBezTo>
                  <a:cubicBezTo>
                    <a:pt x="47" y="52"/>
                    <a:pt x="53" y="57"/>
                    <a:pt x="52" y="56"/>
                  </a:cubicBezTo>
                  <a:cubicBezTo>
                    <a:pt x="51" y="55"/>
                    <a:pt x="50" y="53"/>
                    <a:pt x="51" y="53"/>
                  </a:cubicBezTo>
                  <a:cubicBezTo>
                    <a:pt x="51" y="54"/>
                    <a:pt x="53" y="55"/>
                    <a:pt x="54" y="55"/>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sz="1800">
                <a:solidFill>
                  <a:srgbClr val="000000"/>
                </a:solidFill>
                <a:ea typeface="宋体" pitchFamily="2" charset="-122"/>
              </a:endParaRPr>
            </a:p>
          </p:txBody>
        </p:sp>
        <p:sp>
          <p:nvSpPr>
            <p:cNvPr id="20" name="Freeform 20"/>
            <p:cNvSpPr>
              <a:spLocks/>
            </p:cNvSpPr>
            <p:nvPr/>
          </p:nvSpPr>
          <p:spPr bwMode="auto">
            <a:xfrm>
              <a:off x="5725189" y="5546645"/>
              <a:ext cx="239701" cy="76060"/>
            </a:xfrm>
            <a:custGeom>
              <a:avLst/>
              <a:gdLst>
                <a:gd name="T0" fmla="*/ 40 w 44"/>
                <a:gd name="T1" fmla="*/ 8 h 14"/>
                <a:gd name="T2" fmla="*/ 39 w 44"/>
                <a:gd name="T3" fmla="*/ 7 h 14"/>
                <a:gd name="T4" fmla="*/ 39 w 44"/>
                <a:gd name="T5" fmla="*/ 6 h 14"/>
                <a:gd name="T6" fmla="*/ 39 w 44"/>
                <a:gd name="T7" fmla="*/ 5 h 14"/>
                <a:gd name="T8" fmla="*/ 30 w 44"/>
                <a:gd name="T9" fmla="*/ 4 h 14"/>
                <a:gd name="T10" fmla="*/ 25 w 44"/>
                <a:gd name="T11" fmla="*/ 3 h 14"/>
                <a:gd name="T12" fmla="*/ 21 w 44"/>
                <a:gd name="T13" fmla="*/ 4 h 14"/>
                <a:gd name="T14" fmla="*/ 16 w 44"/>
                <a:gd name="T15" fmla="*/ 4 h 14"/>
                <a:gd name="T16" fmla="*/ 10 w 44"/>
                <a:gd name="T17" fmla="*/ 1 h 14"/>
                <a:gd name="T18" fmla="*/ 7 w 44"/>
                <a:gd name="T19" fmla="*/ 1 h 14"/>
                <a:gd name="T20" fmla="*/ 3 w 44"/>
                <a:gd name="T21" fmla="*/ 2 h 14"/>
                <a:gd name="T22" fmla="*/ 1 w 44"/>
                <a:gd name="T23" fmla="*/ 4 h 14"/>
                <a:gd name="T24" fmla="*/ 6 w 44"/>
                <a:gd name="T25" fmla="*/ 6 h 14"/>
                <a:gd name="T26" fmla="*/ 5 w 44"/>
                <a:gd name="T27" fmla="*/ 7 h 14"/>
                <a:gd name="T28" fmla="*/ 11 w 44"/>
                <a:gd name="T29" fmla="*/ 8 h 14"/>
                <a:gd name="T30" fmla="*/ 20 w 44"/>
                <a:gd name="T31" fmla="*/ 9 h 14"/>
                <a:gd name="T32" fmla="*/ 26 w 44"/>
                <a:gd name="T33" fmla="*/ 11 h 14"/>
                <a:gd name="T34" fmla="*/ 37 w 44"/>
                <a:gd name="T35" fmla="*/ 12 h 14"/>
                <a:gd name="T36" fmla="*/ 43 w 44"/>
                <a:gd name="T37" fmla="*/ 14 h 14"/>
                <a:gd name="T38" fmla="*/ 43 w 44"/>
                <a:gd name="T39" fmla="*/ 9 h 14"/>
                <a:gd name="T40" fmla="*/ 40 w 44"/>
                <a:gd name="T41" fmla="*/ 8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4" h="14">
                  <a:moveTo>
                    <a:pt x="40" y="8"/>
                  </a:moveTo>
                  <a:cubicBezTo>
                    <a:pt x="40" y="8"/>
                    <a:pt x="39" y="7"/>
                    <a:pt x="39" y="7"/>
                  </a:cubicBezTo>
                  <a:cubicBezTo>
                    <a:pt x="38" y="6"/>
                    <a:pt x="38" y="6"/>
                    <a:pt x="39" y="6"/>
                  </a:cubicBezTo>
                  <a:cubicBezTo>
                    <a:pt x="39" y="6"/>
                    <a:pt x="40" y="5"/>
                    <a:pt x="39" y="5"/>
                  </a:cubicBezTo>
                  <a:cubicBezTo>
                    <a:pt x="37" y="4"/>
                    <a:pt x="32" y="5"/>
                    <a:pt x="30" y="4"/>
                  </a:cubicBezTo>
                  <a:cubicBezTo>
                    <a:pt x="28" y="3"/>
                    <a:pt x="27" y="3"/>
                    <a:pt x="25" y="3"/>
                  </a:cubicBezTo>
                  <a:cubicBezTo>
                    <a:pt x="23" y="3"/>
                    <a:pt x="23" y="4"/>
                    <a:pt x="21" y="4"/>
                  </a:cubicBezTo>
                  <a:cubicBezTo>
                    <a:pt x="19" y="4"/>
                    <a:pt x="17" y="4"/>
                    <a:pt x="16" y="4"/>
                  </a:cubicBezTo>
                  <a:cubicBezTo>
                    <a:pt x="15" y="4"/>
                    <a:pt x="12" y="1"/>
                    <a:pt x="10" y="1"/>
                  </a:cubicBezTo>
                  <a:cubicBezTo>
                    <a:pt x="9" y="0"/>
                    <a:pt x="9" y="1"/>
                    <a:pt x="7" y="1"/>
                  </a:cubicBezTo>
                  <a:cubicBezTo>
                    <a:pt x="6" y="1"/>
                    <a:pt x="4" y="2"/>
                    <a:pt x="3" y="2"/>
                  </a:cubicBezTo>
                  <a:cubicBezTo>
                    <a:pt x="3" y="3"/>
                    <a:pt x="2" y="4"/>
                    <a:pt x="1" y="4"/>
                  </a:cubicBezTo>
                  <a:cubicBezTo>
                    <a:pt x="0" y="5"/>
                    <a:pt x="4" y="5"/>
                    <a:pt x="6" y="6"/>
                  </a:cubicBezTo>
                  <a:cubicBezTo>
                    <a:pt x="7" y="6"/>
                    <a:pt x="6" y="6"/>
                    <a:pt x="5" y="7"/>
                  </a:cubicBezTo>
                  <a:cubicBezTo>
                    <a:pt x="4" y="8"/>
                    <a:pt x="10" y="8"/>
                    <a:pt x="11" y="8"/>
                  </a:cubicBezTo>
                  <a:cubicBezTo>
                    <a:pt x="13" y="8"/>
                    <a:pt x="18" y="8"/>
                    <a:pt x="20" y="9"/>
                  </a:cubicBezTo>
                  <a:cubicBezTo>
                    <a:pt x="23" y="10"/>
                    <a:pt x="23" y="10"/>
                    <a:pt x="26" y="11"/>
                  </a:cubicBezTo>
                  <a:cubicBezTo>
                    <a:pt x="30" y="13"/>
                    <a:pt x="34" y="12"/>
                    <a:pt x="37" y="12"/>
                  </a:cubicBezTo>
                  <a:cubicBezTo>
                    <a:pt x="40" y="12"/>
                    <a:pt x="39" y="12"/>
                    <a:pt x="43" y="14"/>
                  </a:cubicBezTo>
                  <a:cubicBezTo>
                    <a:pt x="44" y="14"/>
                    <a:pt x="43" y="10"/>
                    <a:pt x="43" y="9"/>
                  </a:cubicBezTo>
                  <a:cubicBezTo>
                    <a:pt x="43" y="8"/>
                    <a:pt x="41" y="8"/>
                    <a:pt x="40" y="8"/>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sz="1800">
                <a:solidFill>
                  <a:srgbClr val="000000"/>
                </a:solidFill>
                <a:ea typeface="宋体" pitchFamily="2" charset="-122"/>
              </a:endParaRPr>
            </a:p>
          </p:txBody>
        </p:sp>
        <p:sp>
          <p:nvSpPr>
            <p:cNvPr id="21" name="Freeform 21"/>
            <p:cNvSpPr>
              <a:spLocks/>
            </p:cNvSpPr>
            <p:nvPr/>
          </p:nvSpPr>
          <p:spPr bwMode="auto">
            <a:xfrm>
              <a:off x="5964889" y="5601961"/>
              <a:ext cx="23049" cy="9219"/>
            </a:xfrm>
            <a:custGeom>
              <a:avLst/>
              <a:gdLst>
                <a:gd name="T0" fmla="*/ 1 w 4"/>
                <a:gd name="T1" fmla="*/ 1 h 2"/>
                <a:gd name="T2" fmla="*/ 3 w 4"/>
                <a:gd name="T3" fmla="*/ 2 h 2"/>
                <a:gd name="T4" fmla="*/ 4 w 4"/>
                <a:gd name="T5" fmla="*/ 1 h 2"/>
                <a:gd name="T6" fmla="*/ 1 w 4"/>
                <a:gd name="T7" fmla="*/ 1 h 2"/>
              </a:gdLst>
              <a:ahLst/>
              <a:cxnLst>
                <a:cxn ang="0">
                  <a:pos x="T0" y="T1"/>
                </a:cxn>
                <a:cxn ang="0">
                  <a:pos x="T2" y="T3"/>
                </a:cxn>
                <a:cxn ang="0">
                  <a:pos x="T4" y="T5"/>
                </a:cxn>
                <a:cxn ang="0">
                  <a:pos x="T6" y="T7"/>
                </a:cxn>
              </a:cxnLst>
              <a:rect l="0" t="0" r="r" b="b"/>
              <a:pathLst>
                <a:path w="4" h="2">
                  <a:moveTo>
                    <a:pt x="1" y="1"/>
                  </a:moveTo>
                  <a:cubicBezTo>
                    <a:pt x="0" y="1"/>
                    <a:pt x="1" y="2"/>
                    <a:pt x="3" y="2"/>
                  </a:cubicBezTo>
                  <a:cubicBezTo>
                    <a:pt x="4" y="2"/>
                    <a:pt x="4" y="1"/>
                    <a:pt x="4" y="1"/>
                  </a:cubicBezTo>
                  <a:cubicBezTo>
                    <a:pt x="4" y="0"/>
                    <a:pt x="2" y="0"/>
                    <a:pt x="1" y="1"/>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sz="1800">
                <a:solidFill>
                  <a:srgbClr val="000000"/>
                </a:solidFill>
                <a:ea typeface="宋体" pitchFamily="2" charset="-122"/>
              </a:endParaRPr>
            </a:p>
          </p:txBody>
        </p:sp>
        <p:sp>
          <p:nvSpPr>
            <p:cNvPr id="22" name="Freeform 22"/>
            <p:cNvSpPr>
              <a:spLocks/>
            </p:cNvSpPr>
            <p:nvPr/>
          </p:nvSpPr>
          <p:spPr bwMode="auto">
            <a:xfrm>
              <a:off x="5999462" y="5611179"/>
              <a:ext cx="20743" cy="11524"/>
            </a:xfrm>
            <a:custGeom>
              <a:avLst/>
              <a:gdLst>
                <a:gd name="T0" fmla="*/ 2 w 4"/>
                <a:gd name="T1" fmla="*/ 0 h 2"/>
                <a:gd name="T2" fmla="*/ 2 w 4"/>
                <a:gd name="T3" fmla="*/ 2 h 2"/>
                <a:gd name="T4" fmla="*/ 2 w 4"/>
                <a:gd name="T5" fmla="*/ 0 h 2"/>
              </a:gdLst>
              <a:ahLst/>
              <a:cxnLst>
                <a:cxn ang="0">
                  <a:pos x="T0" y="T1"/>
                </a:cxn>
                <a:cxn ang="0">
                  <a:pos x="T2" y="T3"/>
                </a:cxn>
                <a:cxn ang="0">
                  <a:pos x="T4" y="T5"/>
                </a:cxn>
              </a:cxnLst>
              <a:rect l="0" t="0" r="r" b="b"/>
              <a:pathLst>
                <a:path w="4" h="2">
                  <a:moveTo>
                    <a:pt x="2" y="0"/>
                  </a:moveTo>
                  <a:cubicBezTo>
                    <a:pt x="1" y="0"/>
                    <a:pt x="0" y="2"/>
                    <a:pt x="2" y="2"/>
                  </a:cubicBezTo>
                  <a:cubicBezTo>
                    <a:pt x="3" y="2"/>
                    <a:pt x="4" y="0"/>
                    <a:pt x="2" y="0"/>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sz="1800">
                <a:solidFill>
                  <a:srgbClr val="000000"/>
                </a:solidFill>
                <a:ea typeface="宋体" pitchFamily="2" charset="-122"/>
              </a:endParaRPr>
            </a:p>
          </p:txBody>
        </p:sp>
        <p:sp>
          <p:nvSpPr>
            <p:cNvPr id="23" name="Freeform 23"/>
            <p:cNvSpPr>
              <a:spLocks/>
            </p:cNvSpPr>
            <p:nvPr/>
          </p:nvSpPr>
          <p:spPr bwMode="auto">
            <a:xfrm>
              <a:off x="6024814" y="5611179"/>
              <a:ext cx="27657" cy="11524"/>
            </a:xfrm>
            <a:custGeom>
              <a:avLst/>
              <a:gdLst>
                <a:gd name="T0" fmla="*/ 4 w 5"/>
                <a:gd name="T1" fmla="*/ 2 h 2"/>
                <a:gd name="T2" fmla="*/ 3 w 5"/>
                <a:gd name="T3" fmla="*/ 0 h 2"/>
                <a:gd name="T4" fmla="*/ 0 w 5"/>
                <a:gd name="T5" fmla="*/ 1 h 2"/>
                <a:gd name="T6" fmla="*/ 4 w 5"/>
                <a:gd name="T7" fmla="*/ 2 h 2"/>
              </a:gdLst>
              <a:ahLst/>
              <a:cxnLst>
                <a:cxn ang="0">
                  <a:pos x="T0" y="T1"/>
                </a:cxn>
                <a:cxn ang="0">
                  <a:pos x="T2" y="T3"/>
                </a:cxn>
                <a:cxn ang="0">
                  <a:pos x="T4" y="T5"/>
                </a:cxn>
                <a:cxn ang="0">
                  <a:pos x="T6" y="T7"/>
                </a:cxn>
              </a:cxnLst>
              <a:rect l="0" t="0" r="r" b="b"/>
              <a:pathLst>
                <a:path w="5" h="2">
                  <a:moveTo>
                    <a:pt x="4" y="2"/>
                  </a:moveTo>
                  <a:cubicBezTo>
                    <a:pt x="5" y="2"/>
                    <a:pt x="4" y="1"/>
                    <a:pt x="3" y="0"/>
                  </a:cubicBezTo>
                  <a:cubicBezTo>
                    <a:pt x="1" y="0"/>
                    <a:pt x="1" y="0"/>
                    <a:pt x="0" y="1"/>
                  </a:cubicBezTo>
                  <a:cubicBezTo>
                    <a:pt x="0" y="2"/>
                    <a:pt x="3" y="2"/>
                    <a:pt x="4" y="2"/>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sz="1800">
                <a:solidFill>
                  <a:srgbClr val="000000"/>
                </a:solidFill>
                <a:ea typeface="宋体" pitchFamily="2" charset="-122"/>
              </a:endParaRPr>
            </a:p>
          </p:txBody>
        </p:sp>
        <p:sp>
          <p:nvSpPr>
            <p:cNvPr id="24" name="Freeform 24"/>
            <p:cNvSpPr>
              <a:spLocks/>
            </p:cNvSpPr>
            <p:nvPr/>
          </p:nvSpPr>
          <p:spPr bwMode="auto">
            <a:xfrm>
              <a:off x="6036339" y="5606571"/>
              <a:ext cx="43791" cy="16134"/>
            </a:xfrm>
            <a:custGeom>
              <a:avLst/>
              <a:gdLst>
                <a:gd name="T0" fmla="*/ 8 w 8"/>
                <a:gd name="T1" fmla="*/ 1 h 3"/>
                <a:gd name="T2" fmla="*/ 3 w 8"/>
                <a:gd name="T3" fmla="*/ 0 h 3"/>
                <a:gd name="T4" fmla="*/ 6 w 8"/>
                <a:gd name="T5" fmla="*/ 3 h 3"/>
                <a:gd name="T6" fmla="*/ 8 w 8"/>
                <a:gd name="T7" fmla="*/ 1 h 3"/>
              </a:gdLst>
              <a:ahLst/>
              <a:cxnLst>
                <a:cxn ang="0">
                  <a:pos x="T0" y="T1"/>
                </a:cxn>
                <a:cxn ang="0">
                  <a:pos x="T2" y="T3"/>
                </a:cxn>
                <a:cxn ang="0">
                  <a:pos x="T4" y="T5"/>
                </a:cxn>
                <a:cxn ang="0">
                  <a:pos x="T6" y="T7"/>
                </a:cxn>
              </a:cxnLst>
              <a:rect l="0" t="0" r="r" b="b"/>
              <a:pathLst>
                <a:path w="8" h="3">
                  <a:moveTo>
                    <a:pt x="8" y="1"/>
                  </a:moveTo>
                  <a:cubicBezTo>
                    <a:pt x="8" y="1"/>
                    <a:pt x="6" y="0"/>
                    <a:pt x="3" y="0"/>
                  </a:cubicBezTo>
                  <a:cubicBezTo>
                    <a:pt x="0" y="0"/>
                    <a:pt x="5" y="3"/>
                    <a:pt x="6" y="3"/>
                  </a:cubicBezTo>
                  <a:cubicBezTo>
                    <a:pt x="7" y="3"/>
                    <a:pt x="8" y="2"/>
                    <a:pt x="8" y="1"/>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sz="1800">
                <a:solidFill>
                  <a:srgbClr val="000000"/>
                </a:solidFill>
                <a:ea typeface="宋体" pitchFamily="2" charset="-122"/>
              </a:endParaRPr>
            </a:p>
          </p:txBody>
        </p:sp>
        <p:sp>
          <p:nvSpPr>
            <p:cNvPr id="25" name="Freeform 25"/>
            <p:cNvSpPr>
              <a:spLocks/>
            </p:cNvSpPr>
            <p:nvPr/>
          </p:nvSpPr>
          <p:spPr bwMode="auto">
            <a:xfrm>
              <a:off x="6080130" y="5627315"/>
              <a:ext cx="59926" cy="39181"/>
            </a:xfrm>
            <a:custGeom>
              <a:avLst/>
              <a:gdLst>
                <a:gd name="T0" fmla="*/ 4 w 11"/>
                <a:gd name="T1" fmla="*/ 1 h 7"/>
                <a:gd name="T2" fmla="*/ 3 w 11"/>
                <a:gd name="T3" fmla="*/ 2 h 7"/>
                <a:gd name="T4" fmla="*/ 9 w 11"/>
                <a:gd name="T5" fmla="*/ 6 h 7"/>
                <a:gd name="T6" fmla="*/ 10 w 11"/>
                <a:gd name="T7" fmla="*/ 5 h 7"/>
                <a:gd name="T8" fmla="*/ 4 w 11"/>
                <a:gd name="T9" fmla="*/ 1 h 7"/>
              </a:gdLst>
              <a:ahLst/>
              <a:cxnLst>
                <a:cxn ang="0">
                  <a:pos x="T0" y="T1"/>
                </a:cxn>
                <a:cxn ang="0">
                  <a:pos x="T2" y="T3"/>
                </a:cxn>
                <a:cxn ang="0">
                  <a:pos x="T4" y="T5"/>
                </a:cxn>
                <a:cxn ang="0">
                  <a:pos x="T6" y="T7"/>
                </a:cxn>
                <a:cxn ang="0">
                  <a:pos x="T8" y="T9"/>
                </a:cxn>
              </a:cxnLst>
              <a:rect l="0" t="0" r="r" b="b"/>
              <a:pathLst>
                <a:path w="11" h="7">
                  <a:moveTo>
                    <a:pt x="4" y="1"/>
                  </a:moveTo>
                  <a:cubicBezTo>
                    <a:pt x="2" y="0"/>
                    <a:pt x="0" y="1"/>
                    <a:pt x="3" y="2"/>
                  </a:cubicBezTo>
                  <a:cubicBezTo>
                    <a:pt x="5" y="3"/>
                    <a:pt x="6" y="5"/>
                    <a:pt x="9" y="6"/>
                  </a:cubicBezTo>
                  <a:cubicBezTo>
                    <a:pt x="11" y="7"/>
                    <a:pt x="10" y="5"/>
                    <a:pt x="10" y="5"/>
                  </a:cubicBezTo>
                  <a:cubicBezTo>
                    <a:pt x="10" y="4"/>
                    <a:pt x="6" y="1"/>
                    <a:pt x="4" y="1"/>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sz="1800">
                <a:solidFill>
                  <a:srgbClr val="000000"/>
                </a:solidFill>
                <a:ea typeface="宋体" pitchFamily="2" charset="-122"/>
              </a:endParaRPr>
            </a:p>
          </p:txBody>
        </p:sp>
        <p:sp>
          <p:nvSpPr>
            <p:cNvPr id="26" name="Freeform 26"/>
            <p:cNvSpPr>
              <a:spLocks/>
            </p:cNvSpPr>
            <p:nvPr/>
          </p:nvSpPr>
          <p:spPr bwMode="auto">
            <a:xfrm>
              <a:off x="6096266" y="5606571"/>
              <a:ext cx="87583" cy="16134"/>
            </a:xfrm>
            <a:custGeom>
              <a:avLst/>
              <a:gdLst>
                <a:gd name="T0" fmla="*/ 12 w 16"/>
                <a:gd name="T1" fmla="*/ 3 h 3"/>
                <a:gd name="T2" fmla="*/ 15 w 16"/>
                <a:gd name="T3" fmla="*/ 1 h 3"/>
                <a:gd name="T4" fmla="*/ 11 w 16"/>
                <a:gd name="T5" fmla="*/ 1 h 3"/>
                <a:gd name="T6" fmla="*/ 4 w 16"/>
                <a:gd name="T7" fmla="*/ 1 h 3"/>
                <a:gd name="T8" fmla="*/ 1 w 16"/>
                <a:gd name="T9" fmla="*/ 2 h 3"/>
                <a:gd name="T10" fmla="*/ 7 w 16"/>
                <a:gd name="T11" fmla="*/ 3 h 3"/>
                <a:gd name="T12" fmla="*/ 12 w 16"/>
                <a:gd name="T13" fmla="*/ 3 h 3"/>
              </a:gdLst>
              <a:ahLst/>
              <a:cxnLst>
                <a:cxn ang="0">
                  <a:pos x="T0" y="T1"/>
                </a:cxn>
                <a:cxn ang="0">
                  <a:pos x="T2" y="T3"/>
                </a:cxn>
                <a:cxn ang="0">
                  <a:pos x="T4" y="T5"/>
                </a:cxn>
                <a:cxn ang="0">
                  <a:pos x="T6" y="T7"/>
                </a:cxn>
                <a:cxn ang="0">
                  <a:pos x="T8" y="T9"/>
                </a:cxn>
                <a:cxn ang="0">
                  <a:pos x="T10" y="T11"/>
                </a:cxn>
                <a:cxn ang="0">
                  <a:pos x="T12" y="T13"/>
                </a:cxn>
              </a:cxnLst>
              <a:rect l="0" t="0" r="r" b="b"/>
              <a:pathLst>
                <a:path w="16" h="3">
                  <a:moveTo>
                    <a:pt x="12" y="3"/>
                  </a:moveTo>
                  <a:cubicBezTo>
                    <a:pt x="13" y="3"/>
                    <a:pt x="14" y="2"/>
                    <a:pt x="15" y="1"/>
                  </a:cubicBezTo>
                  <a:cubicBezTo>
                    <a:pt x="16" y="0"/>
                    <a:pt x="13" y="1"/>
                    <a:pt x="11" y="1"/>
                  </a:cubicBezTo>
                  <a:cubicBezTo>
                    <a:pt x="9" y="2"/>
                    <a:pt x="7" y="1"/>
                    <a:pt x="4" y="1"/>
                  </a:cubicBezTo>
                  <a:cubicBezTo>
                    <a:pt x="2" y="0"/>
                    <a:pt x="2" y="1"/>
                    <a:pt x="1" y="2"/>
                  </a:cubicBezTo>
                  <a:cubicBezTo>
                    <a:pt x="0" y="3"/>
                    <a:pt x="5" y="3"/>
                    <a:pt x="7" y="3"/>
                  </a:cubicBezTo>
                  <a:cubicBezTo>
                    <a:pt x="8" y="3"/>
                    <a:pt x="11" y="3"/>
                    <a:pt x="12" y="3"/>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sz="1800">
                <a:solidFill>
                  <a:srgbClr val="000000"/>
                </a:solidFill>
                <a:ea typeface="宋体" pitchFamily="2" charset="-122"/>
              </a:endParaRPr>
            </a:p>
          </p:txBody>
        </p:sp>
        <p:sp>
          <p:nvSpPr>
            <p:cNvPr id="27" name="Freeform 27"/>
            <p:cNvSpPr>
              <a:spLocks/>
            </p:cNvSpPr>
            <p:nvPr/>
          </p:nvSpPr>
          <p:spPr bwMode="auto">
            <a:xfrm>
              <a:off x="6199981" y="5611181"/>
              <a:ext cx="82973" cy="39181"/>
            </a:xfrm>
            <a:custGeom>
              <a:avLst/>
              <a:gdLst>
                <a:gd name="T0" fmla="*/ 3 w 15"/>
                <a:gd name="T1" fmla="*/ 7 h 7"/>
                <a:gd name="T2" fmla="*/ 4 w 15"/>
                <a:gd name="T3" fmla="*/ 7 h 7"/>
                <a:gd name="T4" fmla="*/ 5 w 15"/>
                <a:gd name="T5" fmla="*/ 7 h 7"/>
                <a:gd name="T6" fmla="*/ 5 w 15"/>
                <a:gd name="T7" fmla="*/ 7 h 7"/>
                <a:gd name="T8" fmla="*/ 6 w 15"/>
                <a:gd name="T9" fmla="*/ 7 h 7"/>
                <a:gd name="T10" fmla="*/ 6 w 15"/>
                <a:gd name="T11" fmla="*/ 6 h 7"/>
                <a:gd name="T12" fmla="*/ 7 w 15"/>
                <a:gd name="T13" fmla="*/ 6 h 7"/>
                <a:gd name="T14" fmla="*/ 8 w 15"/>
                <a:gd name="T15" fmla="*/ 5 h 7"/>
                <a:gd name="T16" fmla="*/ 8 w 15"/>
                <a:gd name="T17" fmla="*/ 5 h 7"/>
                <a:gd name="T18" fmla="*/ 8 w 15"/>
                <a:gd name="T19" fmla="*/ 5 h 7"/>
                <a:gd name="T20" fmla="*/ 8 w 15"/>
                <a:gd name="T21" fmla="*/ 4 h 7"/>
                <a:gd name="T22" fmla="*/ 9 w 15"/>
                <a:gd name="T23" fmla="*/ 4 h 7"/>
                <a:gd name="T24" fmla="*/ 9 w 15"/>
                <a:gd name="T25" fmla="*/ 3 h 7"/>
                <a:gd name="T26" fmla="*/ 10 w 15"/>
                <a:gd name="T27" fmla="*/ 3 h 7"/>
                <a:gd name="T28" fmla="*/ 10 w 15"/>
                <a:gd name="T29" fmla="*/ 3 h 7"/>
                <a:gd name="T30" fmla="*/ 13 w 15"/>
                <a:gd name="T31" fmla="*/ 1 h 7"/>
                <a:gd name="T32" fmla="*/ 6 w 15"/>
                <a:gd name="T33" fmla="*/ 2 h 7"/>
                <a:gd name="T34" fmla="*/ 5 w 15"/>
                <a:gd name="T35" fmla="*/ 2 h 7"/>
                <a:gd name="T36" fmla="*/ 5 w 15"/>
                <a:gd name="T37" fmla="*/ 3 h 7"/>
                <a:gd name="T38" fmla="*/ 4 w 15"/>
                <a:gd name="T39" fmla="*/ 3 h 7"/>
                <a:gd name="T40" fmla="*/ 3 w 15"/>
                <a:gd name="T41" fmla="*/ 4 h 7"/>
                <a:gd name="T42" fmla="*/ 3 w 15"/>
                <a:gd name="T43" fmla="*/ 4 h 7"/>
                <a:gd name="T44" fmla="*/ 1 w 15"/>
                <a:gd name="T45" fmla="*/ 5 h 7"/>
                <a:gd name="T46" fmla="*/ 3 w 15"/>
                <a:gd name="T47" fmla="*/ 7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5" h="7">
                  <a:moveTo>
                    <a:pt x="3" y="7"/>
                  </a:moveTo>
                  <a:cubicBezTo>
                    <a:pt x="4" y="7"/>
                    <a:pt x="4" y="7"/>
                    <a:pt x="4" y="7"/>
                  </a:cubicBezTo>
                  <a:cubicBezTo>
                    <a:pt x="4" y="7"/>
                    <a:pt x="5" y="7"/>
                    <a:pt x="5" y="7"/>
                  </a:cubicBezTo>
                  <a:cubicBezTo>
                    <a:pt x="5" y="7"/>
                    <a:pt x="5" y="7"/>
                    <a:pt x="5" y="7"/>
                  </a:cubicBezTo>
                  <a:cubicBezTo>
                    <a:pt x="6" y="7"/>
                    <a:pt x="6" y="7"/>
                    <a:pt x="6" y="7"/>
                  </a:cubicBezTo>
                  <a:cubicBezTo>
                    <a:pt x="6" y="6"/>
                    <a:pt x="6" y="6"/>
                    <a:pt x="6" y="6"/>
                  </a:cubicBezTo>
                  <a:cubicBezTo>
                    <a:pt x="7" y="6"/>
                    <a:pt x="7" y="6"/>
                    <a:pt x="7" y="6"/>
                  </a:cubicBezTo>
                  <a:cubicBezTo>
                    <a:pt x="7" y="6"/>
                    <a:pt x="7" y="5"/>
                    <a:pt x="8" y="5"/>
                  </a:cubicBezTo>
                  <a:cubicBezTo>
                    <a:pt x="8" y="5"/>
                    <a:pt x="8" y="5"/>
                    <a:pt x="8" y="5"/>
                  </a:cubicBezTo>
                  <a:cubicBezTo>
                    <a:pt x="8" y="5"/>
                    <a:pt x="8" y="5"/>
                    <a:pt x="8" y="5"/>
                  </a:cubicBezTo>
                  <a:cubicBezTo>
                    <a:pt x="8" y="4"/>
                    <a:pt x="8" y="4"/>
                    <a:pt x="8" y="4"/>
                  </a:cubicBezTo>
                  <a:cubicBezTo>
                    <a:pt x="9" y="4"/>
                    <a:pt x="9" y="4"/>
                    <a:pt x="9" y="4"/>
                  </a:cubicBezTo>
                  <a:cubicBezTo>
                    <a:pt x="9" y="3"/>
                    <a:pt x="9" y="3"/>
                    <a:pt x="9" y="3"/>
                  </a:cubicBezTo>
                  <a:cubicBezTo>
                    <a:pt x="9" y="3"/>
                    <a:pt x="10" y="3"/>
                    <a:pt x="10" y="3"/>
                  </a:cubicBezTo>
                  <a:cubicBezTo>
                    <a:pt x="10" y="3"/>
                    <a:pt x="10" y="3"/>
                    <a:pt x="10" y="3"/>
                  </a:cubicBezTo>
                  <a:cubicBezTo>
                    <a:pt x="11" y="3"/>
                    <a:pt x="15" y="2"/>
                    <a:pt x="13" y="1"/>
                  </a:cubicBezTo>
                  <a:cubicBezTo>
                    <a:pt x="11" y="0"/>
                    <a:pt x="6" y="1"/>
                    <a:pt x="6" y="2"/>
                  </a:cubicBezTo>
                  <a:cubicBezTo>
                    <a:pt x="6" y="2"/>
                    <a:pt x="6" y="2"/>
                    <a:pt x="5" y="2"/>
                  </a:cubicBezTo>
                  <a:cubicBezTo>
                    <a:pt x="5" y="3"/>
                    <a:pt x="5" y="3"/>
                    <a:pt x="5" y="3"/>
                  </a:cubicBezTo>
                  <a:cubicBezTo>
                    <a:pt x="5" y="3"/>
                    <a:pt x="5" y="3"/>
                    <a:pt x="4" y="3"/>
                  </a:cubicBezTo>
                  <a:cubicBezTo>
                    <a:pt x="4" y="3"/>
                    <a:pt x="4" y="4"/>
                    <a:pt x="3" y="4"/>
                  </a:cubicBezTo>
                  <a:cubicBezTo>
                    <a:pt x="3" y="4"/>
                    <a:pt x="3" y="4"/>
                    <a:pt x="3" y="4"/>
                  </a:cubicBezTo>
                  <a:cubicBezTo>
                    <a:pt x="2" y="4"/>
                    <a:pt x="2" y="5"/>
                    <a:pt x="1" y="5"/>
                  </a:cubicBezTo>
                  <a:cubicBezTo>
                    <a:pt x="0" y="7"/>
                    <a:pt x="1" y="7"/>
                    <a:pt x="3" y="7"/>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sz="1800">
                <a:solidFill>
                  <a:srgbClr val="000000"/>
                </a:solidFill>
                <a:ea typeface="宋体" pitchFamily="2" charset="-122"/>
              </a:endParaRPr>
            </a:p>
          </p:txBody>
        </p:sp>
        <p:sp>
          <p:nvSpPr>
            <p:cNvPr id="28" name="Freeform 28"/>
            <p:cNvSpPr>
              <a:spLocks/>
            </p:cNvSpPr>
            <p:nvPr/>
          </p:nvSpPr>
          <p:spPr bwMode="auto">
            <a:xfrm>
              <a:off x="6047863" y="5366870"/>
              <a:ext cx="135984" cy="168252"/>
            </a:xfrm>
            <a:custGeom>
              <a:avLst/>
              <a:gdLst>
                <a:gd name="T0" fmla="*/ 24 w 25"/>
                <a:gd name="T1" fmla="*/ 0 h 31"/>
                <a:gd name="T2" fmla="*/ 21 w 25"/>
                <a:gd name="T3" fmla="*/ 3 h 31"/>
                <a:gd name="T4" fmla="*/ 16 w 25"/>
                <a:gd name="T5" fmla="*/ 3 h 31"/>
                <a:gd name="T6" fmla="*/ 9 w 25"/>
                <a:gd name="T7" fmla="*/ 2 h 31"/>
                <a:gd name="T8" fmla="*/ 6 w 25"/>
                <a:gd name="T9" fmla="*/ 2 h 31"/>
                <a:gd name="T10" fmla="*/ 4 w 25"/>
                <a:gd name="T11" fmla="*/ 4 h 31"/>
                <a:gd name="T12" fmla="*/ 2 w 25"/>
                <a:gd name="T13" fmla="*/ 9 h 31"/>
                <a:gd name="T14" fmla="*/ 1 w 25"/>
                <a:gd name="T15" fmla="*/ 12 h 31"/>
                <a:gd name="T16" fmla="*/ 1 w 25"/>
                <a:gd name="T17" fmla="*/ 17 h 31"/>
                <a:gd name="T18" fmla="*/ 0 w 25"/>
                <a:gd name="T19" fmla="*/ 21 h 31"/>
                <a:gd name="T20" fmla="*/ 4 w 25"/>
                <a:gd name="T21" fmla="*/ 23 h 31"/>
                <a:gd name="T22" fmla="*/ 5 w 25"/>
                <a:gd name="T23" fmla="*/ 28 h 31"/>
                <a:gd name="T24" fmla="*/ 5 w 25"/>
                <a:gd name="T25" fmla="*/ 30 h 31"/>
                <a:gd name="T26" fmla="*/ 9 w 25"/>
                <a:gd name="T27" fmla="*/ 30 h 31"/>
                <a:gd name="T28" fmla="*/ 8 w 25"/>
                <a:gd name="T29" fmla="*/ 23 h 31"/>
                <a:gd name="T30" fmla="*/ 8 w 25"/>
                <a:gd name="T31" fmla="*/ 19 h 31"/>
                <a:gd name="T32" fmla="*/ 11 w 25"/>
                <a:gd name="T33" fmla="*/ 19 h 31"/>
                <a:gd name="T34" fmla="*/ 11 w 25"/>
                <a:gd name="T35" fmla="*/ 22 h 31"/>
                <a:gd name="T36" fmla="*/ 13 w 25"/>
                <a:gd name="T37" fmla="*/ 26 h 31"/>
                <a:gd name="T38" fmla="*/ 15 w 25"/>
                <a:gd name="T39" fmla="*/ 28 h 31"/>
                <a:gd name="T40" fmla="*/ 16 w 25"/>
                <a:gd name="T41" fmla="*/ 27 h 31"/>
                <a:gd name="T42" fmla="*/ 18 w 25"/>
                <a:gd name="T43" fmla="*/ 26 h 31"/>
                <a:gd name="T44" fmla="*/ 16 w 25"/>
                <a:gd name="T45" fmla="*/ 23 h 31"/>
                <a:gd name="T46" fmla="*/ 16 w 25"/>
                <a:gd name="T47" fmla="*/ 20 h 31"/>
                <a:gd name="T48" fmla="*/ 15 w 25"/>
                <a:gd name="T49" fmla="*/ 17 h 31"/>
                <a:gd name="T50" fmla="*/ 12 w 25"/>
                <a:gd name="T51" fmla="*/ 15 h 31"/>
                <a:gd name="T52" fmla="*/ 14 w 25"/>
                <a:gd name="T53" fmla="*/ 12 h 31"/>
                <a:gd name="T54" fmla="*/ 17 w 25"/>
                <a:gd name="T55" fmla="*/ 10 h 31"/>
                <a:gd name="T56" fmla="*/ 16 w 25"/>
                <a:gd name="T57" fmla="*/ 9 h 31"/>
                <a:gd name="T58" fmla="*/ 10 w 25"/>
                <a:gd name="T59" fmla="*/ 11 h 31"/>
                <a:gd name="T60" fmla="*/ 7 w 25"/>
                <a:gd name="T61" fmla="*/ 12 h 31"/>
                <a:gd name="T62" fmla="*/ 4 w 25"/>
                <a:gd name="T63" fmla="*/ 9 h 31"/>
                <a:gd name="T64" fmla="*/ 5 w 25"/>
                <a:gd name="T65" fmla="*/ 6 h 31"/>
                <a:gd name="T66" fmla="*/ 8 w 25"/>
                <a:gd name="T67" fmla="*/ 6 h 31"/>
                <a:gd name="T68" fmla="*/ 13 w 25"/>
                <a:gd name="T69" fmla="*/ 5 h 31"/>
                <a:gd name="T70" fmla="*/ 17 w 25"/>
                <a:gd name="T71" fmla="*/ 6 h 31"/>
                <a:gd name="T72" fmla="*/ 21 w 25"/>
                <a:gd name="T73" fmla="*/ 5 h 31"/>
                <a:gd name="T74" fmla="*/ 24 w 25"/>
                <a:gd name="T75" fmla="*/ 3 h 31"/>
                <a:gd name="T76" fmla="*/ 24 w 25"/>
                <a:gd name="T77"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5" h="31">
                  <a:moveTo>
                    <a:pt x="24" y="0"/>
                  </a:moveTo>
                  <a:cubicBezTo>
                    <a:pt x="23" y="0"/>
                    <a:pt x="22" y="2"/>
                    <a:pt x="21" y="3"/>
                  </a:cubicBezTo>
                  <a:cubicBezTo>
                    <a:pt x="20" y="4"/>
                    <a:pt x="17" y="3"/>
                    <a:pt x="16" y="3"/>
                  </a:cubicBezTo>
                  <a:cubicBezTo>
                    <a:pt x="14" y="3"/>
                    <a:pt x="12" y="3"/>
                    <a:pt x="9" y="2"/>
                  </a:cubicBezTo>
                  <a:cubicBezTo>
                    <a:pt x="7" y="1"/>
                    <a:pt x="7" y="1"/>
                    <a:pt x="6" y="2"/>
                  </a:cubicBezTo>
                  <a:cubicBezTo>
                    <a:pt x="6" y="3"/>
                    <a:pt x="5" y="3"/>
                    <a:pt x="4" y="4"/>
                  </a:cubicBezTo>
                  <a:cubicBezTo>
                    <a:pt x="3" y="5"/>
                    <a:pt x="3" y="8"/>
                    <a:pt x="2" y="9"/>
                  </a:cubicBezTo>
                  <a:cubicBezTo>
                    <a:pt x="1" y="10"/>
                    <a:pt x="1" y="11"/>
                    <a:pt x="1" y="12"/>
                  </a:cubicBezTo>
                  <a:cubicBezTo>
                    <a:pt x="0" y="13"/>
                    <a:pt x="1" y="15"/>
                    <a:pt x="1" y="17"/>
                  </a:cubicBezTo>
                  <a:cubicBezTo>
                    <a:pt x="0" y="19"/>
                    <a:pt x="0" y="18"/>
                    <a:pt x="0" y="21"/>
                  </a:cubicBezTo>
                  <a:cubicBezTo>
                    <a:pt x="1" y="23"/>
                    <a:pt x="2" y="22"/>
                    <a:pt x="4" y="23"/>
                  </a:cubicBezTo>
                  <a:cubicBezTo>
                    <a:pt x="5" y="24"/>
                    <a:pt x="6" y="26"/>
                    <a:pt x="5" y="28"/>
                  </a:cubicBezTo>
                  <a:cubicBezTo>
                    <a:pt x="4" y="30"/>
                    <a:pt x="4" y="30"/>
                    <a:pt x="5" y="30"/>
                  </a:cubicBezTo>
                  <a:cubicBezTo>
                    <a:pt x="6" y="31"/>
                    <a:pt x="8" y="30"/>
                    <a:pt x="9" y="30"/>
                  </a:cubicBezTo>
                  <a:cubicBezTo>
                    <a:pt x="9" y="30"/>
                    <a:pt x="8" y="24"/>
                    <a:pt x="8" y="23"/>
                  </a:cubicBezTo>
                  <a:cubicBezTo>
                    <a:pt x="7" y="22"/>
                    <a:pt x="8" y="19"/>
                    <a:pt x="8" y="19"/>
                  </a:cubicBezTo>
                  <a:cubicBezTo>
                    <a:pt x="8" y="19"/>
                    <a:pt x="12" y="18"/>
                    <a:pt x="11" y="19"/>
                  </a:cubicBezTo>
                  <a:cubicBezTo>
                    <a:pt x="10" y="20"/>
                    <a:pt x="10" y="21"/>
                    <a:pt x="11" y="22"/>
                  </a:cubicBezTo>
                  <a:cubicBezTo>
                    <a:pt x="13" y="24"/>
                    <a:pt x="12" y="25"/>
                    <a:pt x="13" y="26"/>
                  </a:cubicBezTo>
                  <a:cubicBezTo>
                    <a:pt x="13" y="26"/>
                    <a:pt x="14" y="27"/>
                    <a:pt x="15" y="28"/>
                  </a:cubicBezTo>
                  <a:cubicBezTo>
                    <a:pt x="16" y="28"/>
                    <a:pt x="16" y="27"/>
                    <a:pt x="16" y="27"/>
                  </a:cubicBezTo>
                  <a:cubicBezTo>
                    <a:pt x="16" y="26"/>
                    <a:pt x="17" y="26"/>
                    <a:pt x="18" y="26"/>
                  </a:cubicBezTo>
                  <a:cubicBezTo>
                    <a:pt x="19" y="25"/>
                    <a:pt x="17" y="24"/>
                    <a:pt x="16" y="23"/>
                  </a:cubicBezTo>
                  <a:cubicBezTo>
                    <a:pt x="15" y="21"/>
                    <a:pt x="16" y="21"/>
                    <a:pt x="16" y="20"/>
                  </a:cubicBezTo>
                  <a:cubicBezTo>
                    <a:pt x="17" y="20"/>
                    <a:pt x="17" y="18"/>
                    <a:pt x="15" y="17"/>
                  </a:cubicBezTo>
                  <a:cubicBezTo>
                    <a:pt x="12" y="17"/>
                    <a:pt x="13" y="16"/>
                    <a:pt x="12" y="15"/>
                  </a:cubicBezTo>
                  <a:cubicBezTo>
                    <a:pt x="12" y="15"/>
                    <a:pt x="13" y="12"/>
                    <a:pt x="14" y="12"/>
                  </a:cubicBezTo>
                  <a:cubicBezTo>
                    <a:pt x="14" y="11"/>
                    <a:pt x="16" y="11"/>
                    <a:pt x="17" y="10"/>
                  </a:cubicBezTo>
                  <a:cubicBezTo>
                    <a:pt x="18" y="9"/>
                    <a:pt x="18" y="9"/>
                    <a:pt x="16" y="9"/>
                  </a:cubicBezTo>
                  <a:cubicBezTo>
                    <a:pt x="13" y="9"/>
                    <a:pt x="10" y="10"/>
                    <a:pt x="10" y="11"/>
                  </a:cubicBezTo>
                  <a:cubicBezTo>
                    <a:pt x="10" y="12"/>
                    <a:pt x="8" y="12"/>
                    <a:pt x="7" y="12"/>
                  </a:cubicBezTo>
                  <a:cubicBezTo>
                    <a:pt x="5" y="12"/>
                    <a:pt x="4" y="10"/>
                    <a:pt x="4" y="9"/>
                  </a:cubicBezTo>
                  <a:cubicBezTo>
                    <a:pt x="5" y="8"/>
                    <a:pt x="6" y="7"/>
                    <a:pt x="5" y="6"/>
                  </a:cubicBezTo>
                  <a:cubicBezTo>
                    <a:pt x="5" y="5"/>
                    <a:pt x="7" y="5"/>
                    <a:pt x="8" y="6"/>
                  </a:cubicBezTo>
                  <a:cubicBezTo>
                    <a:pt x="9" y="6"/>
                    <a:pt x="12" y="6"/>
                    <a:pt x="13" y="5"/>
                  </a:cubicBezTo>
                  <a:cubicBezTo>
                    <a:pt x="13" y="5"/>
                    <a:pt x="15" y="5"/>
                    <a:pt x="17" y="6"/>
                  </a:cubicBezTo>
                  <a:cubicBezTo>
                    <a:pt x="19" y="6"/>
                    <a:pt x="20" y="6"/>
                    <a:pt x="21" y="5"/>
                  </a:cubicBezTo>
                  <a:cubicBezTo>
                    <a:pt x="22" y="5"/>
                    <a:pt x="24" y="3"/>
                    <a:pt x="24" y="3"/>
                  </a:cubicBezTo>
                  <a:cubicBezTo>
                    <a:pt x="25" y="2"/>
                    <a:pt x="25" y="0"/>
                    <a:pt x="24" y="0"/>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sz="1800">
                <a:solidFill>
                  <a:srgbClr val="000000"/>
                </a:solidFill>
                <a:ea typeface="宋体" pitchFamily="2" charset="-122"/>
              </a:endParaRPr>
            </a:p>
          </p:txBody>
        </p:sp>
        <p:sp>
          <p:nvSpPr>
            <p:cNvPr id="29" name="Freeform 29"/>
            <p:cNvSpPr>
              <a:spLocks/>
            </p:cNvSpPr>
            <p:nvPr/>
          </p:nvSpPr>
          <p:spPr bwMode="auto">
            <a:xfrm>
              <a:off x="5796637" y="5228584"/>
              <a:ext cx="239701" cy="274272"/>
            </a:xfrm>
            <a:custGeom>
              <a:avLst/>
              <a:gdLst>
                <a:gd name="T0" fmla="*/ 41 w 44"/>
                <a:gd name="T1" fmla="*/ 28 h 50"/>
                <a:gd name="T2" fmla="*/ 38 w 44"/>
                <a:gd name="T3" fmla="*/ 23 h 50"/>
                <a:gd name="T4" fmla="*/ 34 w 44"/>
                <a:gd name="T5" fmla="*/ 16 h 50"/>
                <a:gd name="T6" fmla="*/ 36 w 44"/>
                <a:gd name="T7" fmla="*/ 15 h 50"/>
                <a:gd name="T8" fmla="*/ 35 w 44"/>
                <a:gd name="T9" fmla="*/ 14 h 50"/>
                <a:gd name="T10" fmla="*/ 35 w 44"/>
                <a:gd name="T11" fmla="*/ 14 h 50"/>
                <a:gd name="T12" fmla="*/ 39 w 44"/>
                <a:gd name="T13" fmla="*/ 12 h 50"/>
                <a:gd name="T14" fmla="*/ 35 w 44"/>
                <a:gd name="T15" fmla="*/ 6 h 50"/>
                <a:gd name="T16" fmla="*/ 31 w 44"/>
                <a:gd name="T17" fmla="*/ 2 h 50"/>
                <a:gd name="T18" fmla="*/ 25 w 44"/>
                <a:gd name="T19" fmla="*/ 6 h 50"/>
                <a:gd name="T20" fmla="*/ 23 w 44"/>
                <a:gd name="T21" fmla="*/ 10 h 50"/>
                <a:gd name="T22" fmla="*/ 22 w 44"/>
                <a:gd name="T23" fmla="*/ 10 h 50"/>
                <a:gd name="T24" fmla="*/ 22 w 44"/>
                <a:gd name="T25" fmla="*/ 10 h 50"/>
                <a:gd name="T26" fmla="*/ 21 w 44"/>
                <a:gd name="T27" fmla="*/ 10 h 50"/>
                <a:gd name="T28" fmla="*/ 19 w 44"/>
                <a:gd name="T29" fmla="*/ 14 h 50"/>
                <a:gd name="T30" fmla="*/ 19 w 44"/>
                <a:gd name="T31" fmla="*/ 14 h 50"/>
                <a:gd name="T32" fmla="*/ 17 w 44"/>
                <a:gd name="T33" fmla="*/ 15 h 50"/>
                <a:gd name="T34" fmla="*/ 16 w 44"/>
                <a:gd name="T35" fmla="*/ 16 h 50"/>
                <a:gd name="T36" fmla="*/ 16 w 44"/>
                <a:gd name="T37" fmla="*/ 16 h 50"/>
                <a:gd name="T38" fmla="*/ 15 w 44"/>
                <a:gd name="T39" fmla="*/ 17 h 50"/>
                <a:gd name="T40" fmla="*/ 15 w 44"/>
                <a:gd name="T41" fmla="*/ 19 h 50"/>
                <a:gd name="T42" fmla="*/ 7 w 44"/>
                <a:gd name="T43" fmla="*/ 25 h 50"/>
                <a:gd name="T44" fmla="*/ 4 w 44"/>
                <a:gd name="T45" fmla="*/ 25 h 50"/>
                <a:gd name="T46" fmla="*/ 2 w 44"/>
                <a:gd name="T47" fmla="*/ 24 h 50"/>
                <a:gd name="T48" fmla="*/ 1 w 44"/>
                <a:gd name="T49" fmla="*/ 23 h 50"/>
                <a:gd name="T50" fmla="*/ 0 w 44"/>
                <a:gd name="T51" fmla="*/ 29 h 50"/>
                <a:gd name="T52" fmla="*/ 4 w 44"/>
                <a:gd name="T53" fmla="*/ 37 h 50"/>
                <a:gd name="T54" fmla="*/ 13 w 44"/>
                <a:gd name="T55" fmla="*/ 45 h 50"/>
                <a:gd name="T56" fmla="*/ 19 w 44"/>
                <a:gd name="T57" fmla="*/ 46 h 50"/>
                <a:gd name="T58" fmla="*/ 27 w 44"/>
                <a:gd name="T59" fmla="*/ 48 h 50"/>
                <a:gd name="T60" fmla="*/ 34 w 44"/>
                <a:gd name="T61" fmla="*/ 44 h 50"/>
                <a:gd name="T62" fmla="*/ 39 w 44"/>
                <a:gd name="T63" fmla="*/ 32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4" h="50">
                  <a:moveTo>
                    <a:pt x="39" y="32"/>
                  </a:moveTo>
                  <a:cubicBezTo>
                    <a:pt x="40" y="29"/>
                    <a:pt x="39" y="28"/>
                    <a:pt x="41" y="28"/>
                  </a:cubicBezTo>
                  <a:cubicBezTo>
                    <a:pt x="43" y="28"/>
                    <a:pt x="44" y="27"/>
                    <a:pt x="43" y="26"/>
                  </a:cubicBezTo>
                  <a:cubicBezTo>
                    <a:pt x="41" y="25"/>
                    <a:pt x="37" y="24"/>
                    <a:pt x="38" y="23"/>
                  </a:cubicBezTo>
                  <a:cubicBezTo>
                    <a:pt x="39" y="22"/>
                    <a:pt x="39" y="21"/>
                    <a:pt x="38" y="21"/>
                  </a:cubicBezTo>
                  <a:cubicBezTo>
                    <a:pt x="38" y="20"/>
                    <a:pt x="33" y="16"/>
                    <a:pt x="34" y="16"/>
                  </a:cubicBezTo>
                  <a:cubicBezTo>
                    <a:pt x="34" y="16"/>
                    <a:pt x="37" y="16"/>
                    <a:pt x="36" y="15"/>
                  </a:cubicBezTo>
                  <a:cubicBezTo>
                    <a:pt x="36" y="15"/>
                    <a:pt x="36" y="15"/>
                    <a:pt x="36" y="15"/>
                  </a:cubicBezTo>
                  <a:cubicBezTo>
                    <a:pt x="36" y="15"/>
                    <a:pt x="36" y="15"/>
                    <a:pt x="35" y="15"/>
                  </a:cubicBezTo>
                  <a:cubicBezTo>
                    <a:pt x="35" y="15"/>
                    <a:pt x="35" y="15"/>
                    <a:pt x="35" y="14"/>
                  </a:cubicBezTo>
                  <a:cubicBezTo>
                    <a:pt x="35" y="14"/>
                    <a:pt x="35" y="14"/>
                    <a:pt x="35" y="14"/>
                  </a:cubicBezTo>
                  <a:cubicBezTo>
                    <a:pt x="35" y="14"/>
                    <a:pt x="35" y="14"/>
                    <a:pt x="35" y="14"/>
                  </a:cubicBezTo>
                  <a:cubicBezTo>
                    <a:pt x="35" y="14"/>
                    <a:pt x="35" y="14"/>
                    <a:pt x="35" y="14"/>
                  </a:cubicBezTo>
                  <a:cubicBezTo>
                    <a:pt x="36" y="14"/>
                    <a:pt x="40" y="13"/>
                    <a:pt x="39" y="12"/>
                  </a:cubicBezTo>
                  <a:cubicBezTo>
                    <a:pt x="37" y="11"/>
                    <a:pt x="42" y="9"/>
                    <a:pt x="41" y="8"/>
                  </a:cubicBezTo>
                  <a:cubicBezTo>
                    <a:pt x="39" y="8"/>
                    <a:pt x="37" y="6"/>
                    <a:pt x="35" y="6"/>
                  </a:cubicBezTo>
                  <a:cubicBezTo>
                    <a:pt x="33" y="5"/>
                    <a:pt x="32" y="5"/>
                    <a:pt x="32" y="4"/>
                  </a:cubicBezTo>
                  <a:cubicBezTo>
                    <a:pt x="32" y="4"/>
                    <a:pt x="32" y="3"/>
                    <a:pt x="31" y="2"/>
                  </a:cubicBezTo>
                  <a:cubicBezTo>
                    <a:pt x="30" y="1"/>
                    <a:pt x="29" y="0"/>
                    <a:pt x="28" y="1"/>
                  </a:cubicBezTo>
                  <a:cubicBezTo>
                    <a:pt x="27" y="1"/>
                    <a:pt x="25" y="6"/>
                    <a:pt x="25" y="6"/>
                  </a:cubicBezTo>
                  <a:cubicBezTo>
                    <a:pt x="25" y="6"/>
                    <a:pt x="24" y="8"/>
                    <a:pt x="24" y="8"/>
                  </a:cubicBezTo>
                  <a:cubicBezTo>
                    <a:pt x="24" y="9"/>
                    <a:pt x="23" y="10"/>
                    <a:pt x="23" y="10"/>
                  </a:cubicBezTo>
                  <a:cubicBezTo>
                    <a:pt x="23" y="10"/>
                    <a:pt x="23" y="10"/>
                    <a:pt x="23" y="10"/>
                  </a:cubicBezTo>
                  <a:cubicBezTo>
                    <a:pt x="23" y="10"/>
                    <a:pt x="22" y="10"/>
                    <a:pt x="22" y="10"/>
                  </a:cubicBezTo>
                  <a:cubicBezTo>
                    <a:pt x="22" y="10"/>
                    <a:pt x="22" y="10"/>
                    <a:pt x="22" y="10"/>
                  </a:cubicBezTo>
                  <a:cubicBezTo>
                    <a:pt x="22" y="10"/>
                    <a:pt x="22" y="10"/>
                    <a:pt x="22" y="10"/>
                  </a:cubicBezTo>
                  <a:cubicBezTo>
                    <a:pt x="22" y="10"/>
                    <a:pt x="22" y="10"/>
                    <a:pt x="22" y="10"/>
                  </a:cubicBezTo>
                  <a:cubicBezTo>
                    <a:pt x="21" y="10"/>
                    <a:pt x="21" y="10"/>
                    <a:pt x="21" y="10"/>
                  </a:cubicBezTo>
                  <a:cubicBezTo>
                    <a:pt x="21" y="10"/>
                    <a:pt x="20" y="12"/>
                    <a:pt x="19" y="12"/>
                  </a:cubicBezTo>
                  <a:cubicBezTo>
                    <a:pt x="18" y="12"/>
                    <a:pt x="19" y="13"/>
                    <a:pt x="19" y="14"/>
                  </a:cubicBezTo>
                  <a:cubicBezTo>
                    <a:pt x="19" y="14"/>
                    <a:pt x="19" y="14"/>
                    <a:pt x="19" y="14"/>
                  </a:cubicBezTo>
                  <a:cubicBezTo>
                    <a:pt x="19" y="14"/>
                    <a:pt x="19" y="14"/>
                    <a:pt x="19" y="14"/>
                  </a:cubicBezTo>
                  <a:cubicBezTo>
                    <a:pt x="18" y="14"/>
                    <a:pt x="18" y="15"/>
                    <a:pt x="17" y="15"/>
                  </a:cubicBezTo>
                  <a:cubicBezTo>
                    <a:pt x="17" y="15"/>
                    <a:pt x="17" y="15"/>
                    <a:pt x="17" y="15"/>
                  </a:cubicBezTo>
                  <a:cubicBezTo>
                    <a:pt x="17" y="15"/>
                    <a:pt x="17" y="16"/>
                    <a:pt x="17" y="16"/>
                  </a:cubicBezTo>
                  <a:cubicBezTo>
                    <a:pt x="17" y="16"/>
                    <a:pt x="17" y="16"/>
                    <a:pt x="16" y="16"/>
                  </a:cubicBezTo>
                  <a:cubicBezTo>
                    <a:pt x="16" y="16"/>
                    <a:pt x="16" y="16"/>
                    <a:pt x="16" y="16"/>
                  </a:cubicBezTo>
                  <a:cubicBezTo>
                    <a:pt x="16" y="16"/>
                    <a:pt x="16" y="16"/>
                    <a:pt x="16" y="16"/>
                  </a:cubicBezTo>
                  <a:cubicBezTo>
                    <a:pt x="16" y="16"/>
                    <a:pt x="16" y="17"/>
                    <a:pt x="16" y="17"/>
                  </a:cubicBezTo>
                  <a:cubicBezTo>
                    <a:pt x="16" y="17"/>
                    <a:pt x="16" y="17"/>
                    <a:pt x="15" y="17"/>
                  </a:cubicBezTo>
                  <a:cubicBezTo>
                    <a:pt x="15" y="17"/>
                    <a:pt x="15" y="17"/>
                    <a:pt x="15" y="17"/>
                  </a:cubicBezTo>
                  <a:cubicBezTo>
                    <a:pt x="14" y="17"/>
                    <a:pt x="15" y="18"/>
                    <a:pt x="15" y="19"/>
                  </a:cubicBezTo>
                  <a:cubicBezTo>
                    <a:pt x="14" y="19"/>
                    <a:pt x="10" y="19"/>
                    <a:pt x="9" y="19"/>
                  </a:cubicBezTo>
                  <a:cubicBezTo>
                    <a:pt x="8" y="19"/>
                    <a:pt x="8" y="25"/>
                    <a:pt x="7" y="25"/>
                  </a:cubicBezTo>
                  <a:cubicBezTo>
                    <a:pt x="7" y="25"/>
                    <a:pt x="5" y="25"/>
                    <a:pt x="4" y="25"/>
                  </a:cubicBezTo>
                  <a:cubicBezTo>
                    <a:pt x="4" y="25"/>
                    <a:pt x="4" y="25"/>
                    <a:pt x="4" y="25"/>
                  </a:cubicBezTo>
                  <a:cubicBezTo>
                    <a:pt x="3" y="25"/>
                    <a:pt x="3" y="24"/>
                    <a:pt x="2" y="24"/>
                  </a:cubicBezTo>
                  <a:cubicBezTo>
                    <a:pt x="2" y="24"/>
                    <a:pt x="2" y="24"/>
                    <a:pt x="2" y="24"/>
                  </a:cubicBezTo>
                  <a:cubicBezTo>
                    <a:pt x="2" y="24"/>
                    <a:pt x="2" y="24"/>
                    <a:pt x="2" y="24"/>
                  </a:cubicBezTo>
                  <a:cubicBezTo>
                    <a:pt x="2" y="23"/>
                    <a:pt x="1" y="23"/>
                    <a:pt x="1" y="23"/>
                  </a:cubicBezTo>
                  <a:cubicBezTo>
                    <a:pt x="1" y="23"/>
                    <a:pt x="1" y="23"/>
                    <a:pt x="1" y="23"/>
                  </a:cubicBezTo>
                  <a:cubicBezTo>
                    <a:pt x="0" y="23"/>
                    <a:pt x="0" y="28"/>
                    <a:pt x="0" y="29"/>
                  </a:cubicBezTo>
                  <a:cubicBezTo>
                    <a:pt x="0" y="30"/>
                    <a:pt x="2" y="36"/>
                    <a:pt x="3" y="36"/>
                  </a:cubicBezTo>
                  <a:cubicBezTo>
                    <a:pt x="4" y="36"/>
                    <a:pt x="4" y="35"/>
                    <a:pt x="4" y="37"/>
                  </a:cubicBezTo>
                  <a:cubicBezTo>
                    <a:pt x="4" y="38"/>
                    <a:pt x="7" y="44"/>
                    <a:pt x="7" y="44"/>
                  </a:cubicBezTo>
                  <a:cubicBezTo>
                    <a:pt x="8" y="44"/>
                    <a:pt x="13" y="45"/>
                    <a:pt x="13" y="45"/>
                  </a:cubicBezTo>
                  <a:cubicBezTo>
                    <a:pt x="14" y="45"/>
                    <a:pt x="13" y="46"/>
                    <a:pt x="14" y="46"/>
                  </a:cubicBezTo>
                  <a:cubicBezTo>
                    <a:pt x="16" y="46"/>
                    <a:pt x="19" y="46"/>
                    <a:pt x="19" y="46"/>
                  </a:cubicBezTo>
                  <a:cubicBezTo>
                    <a:pt x="20" y="45"/>
                    <a:pt x="19" y="45"/>
                    <a:pt x="21" y="46"/>
                  </a:cubicBezTo>
                  <a:cubicBezTo>
                    <a:pt x="24" y="47"/>
                    <a:pt x="27" y="48"/>
                    <a:pt x="27" y="48"/>
                  </a:cubicBezTo>
                  <a:cubicBezTo>
                    <a:pt x="28" y="49"/>
                    <a:pt x="28" y="50"/>
                    <a:pt x="30" y="49"/>
                  </a:cubicBezTo>
                  <a:cubicBezTo>
                    <a:pt x="32" y="48"/>
                    <a:pt x="34" y="46"/>
                    <a:pt x="34" y="44"/>
                  </a:cubicBezTo>
                  <a:cubicBezTo>
                    <a:pt x="34" y="42"/>
                    <a:pt x="34" y="40"/>
                    <a:pt x="35" y="39"/>
                  </a:cubicBezTo>
                  <a:cubicBezTo>
                    <a:pt x="36" y="37"/>
                    <a:pt x="38" y="34"/>
                    <a:pt x="39" y="32"/>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sz="1800">
                <a:solidFill>
                  <a:srgbClr val="000000"/>
                </a:solidFill>
                <a:ea typeface="宋体" pitchFamily="2" charset="-122"/>
              </a:endParaRPr>
            </a:p>
          </p:txBody>
        </p:sp>
        <p:sp>
          <p:nvSpPr>
            <p:cNvPr id="30" name="Freeform 30"/>
            <p:cNvSpPr>
              <a:spLocks/>
            </p:cNvSpPr>
            <p:nvPr/>
          </p:nvSpPr>
          <p:spPr bwMode="auto">
            <a:xfrm>
              <a:off x="5704447" y="4912824"/>
              <a:ext cx="53010" cy="48401"/>
            </a:xfrm>
            <a:custGeom>
              <a:avLst/>
              <a:gdLst>
                <a:gd name="T0" fmla="*/ 5 w 10"/>
                <a:gd name="T1" fmla="*/ 1 h 9"/>
                <a:gd name="T2" fmla="*/ 1 w 10"/>
                <a:gd name="T3" fmla="*/ 3 h 9"/>
                <a:gd name="T4" fmla="*/ 1 w 10"/>
                <a:gd name="T5" fmla="*/ 8 h 9"/>
                <a:gd name="T6" fmla="*/ 8 w 10"/>
                <a:gd name="T7" fmla="*/ 7 h 9"/>
                <a:gd name="T8" fmla="*/ 9 w 10"/>
                <a:gd name="T9" fmla="*/ 4 h 9"/>
                <a:gd name="T10" fmla="*/ 8 w 10"/>
                <a:gd name="T11" fmla="*/ 1 h 9"/>
                <a:gd name="T12" fmla="*/ 5 w 10"/>
                <a:gd name="T13" fmla="*/ 1 h 9"/>
              </a:gdLst>
              <a:ahLst/>
              <a:cxnLst>
                <a:cxn ang="0">
                  <a:pos x="T0" y="T1"/>
                </a:cxn>
                <a:cxn ang="0">
                  <a:pos x="T2" y="T3"/>
                </a:cxn>
                <a:cxn ang="0">
                  <a:pos x="T4" y="T5"/>
                </a:cxn>
                <a:cxn ang="0">
                  <a:pos x="T6" y="T7"/>
                </a:cxn>
                <a:cxn ang="0">
                  <a:pos x="T8" y="T9"/>
                </a:cxn>
                <a:cxn ang="0">
                  <a:pos x="T10" y="T11"/>
                </a:cxn>
                <a:cxn ang="0">
                  <a:pos x="T12" y="T13"/>
                </a:cxn>
              </a:cxnLst>
              <a:rect l="0" t="0" r="r" b="b"/>
              <a:pathLst>
                <a:path w="10" h="9">
                  <a:moveTo>
                    <a:pt x="5" y="1"/>
                  </a:moveTo>
                  <a:cubicBezTo>
                    <a:pt x="3" y="1"/>
                    <a:pt x="2" y="3"/>
                    <a:pt x="1" y="3"/>
                  </a:cubicBezTo>
                  <a:cubicBezTo>
                    <a:pt x="0" y="4"/>
                    <a:pt x="0" y="8"/>
                    <a:pt x="1" y="8"/>
                  </a:cubicBezTo>
                  <a:cubicBezTo>
                    <a:pt x="5" y="9"/>
                    <a:pt x="8" y="7"/>
                    <a:pt x="8" y="7"/>
                  </a:cubicBezTo>
                  <a:cubicBezTo>
                    <a:pt x="8" y="6"/>
                    <a:pt x="8" y="4"/>
                    <a:pt x="9" y="4"/>
                  </a:cubicBezTo>
                  <a:cubicBezTo>
                    <a:pt x="9" y="4"/>
                    <a:pt x="10" y="2"/>
                    <a:pt x="8" y="1"/>
                  </a:cubicBezTo>
                  <a:cubicBezTo>
                    <a:pt x="7" y="0"/>
                    <a:pt x="7" y="0"/>
                    <a:pt x="5" y="1"/>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sz="1800">
                <a:solidFill>
                  <a:srgbClr val="000000"/>
                </a:solidFill>
                <a:ea typeface="宋体" pitchFamily="2" charset="-122"/>
              </a:endParaRPr>
            </a:p>
          </p:txBody>
        </p:sp>
        <p:sp>
          <p:nvSpPr>
            <p:cNvPr id="31" name="Freeform 31"/>
            <p:cNvSpPr>
              <a:spLocks/>
            </p:cNvSpPr>
            <p:nvPr/>
          </p:nvSpPr>
          <p:spPr bwMode="auto">
            <a:xfrm>
              <a:off x="5948757" y="4781452"/>
              <a:ext cx="43791" cy="92193"/>
            </a:xfrm>
            <a:custGeom>
              <a:avLst/>
              <a:gdLst>
                <a:gd name="T0" fmla="*/ 5 w 8"/>
                <a:gd name="T1" fmla="*/ 1 h 17"/>
                <a:gd name="T2" fmla="*/ 1 w 8"/>
                <a:gd name="T3" fmla="*/ 5 h 17"/>
                <a:gd name="T4" fmla="*/ 1 w 8"/>
                <a:gd name="T5" fmla="*/ 10 h 17"/>
                <a:gd name="T6" fmla="*/ 4 w 8"/>
                <a:gd name="T7" fmla="*/ 16 h 17"/>
                <a:gd name="T8" fmla="*/ 5 w 8"/>
                <a:gd name="T9" fmla="*/ 15 h 17"/>
                <a:gd name="T10" fmla="*/ 7 w 8"/>
                <a:gd name="T11" fmla="*/ 9 h 17"/>
                <a:gd name="T12" fmla="*/ 7 w 8"/>
                <a:gd name="T13" fmla="*/ 4 h 17"/>
                <a:gd name="T14" fmla="*/ 5 w 8"/>
                <a:gd name="T15" fmla="*/ 1 h 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 h="17">
                  <a:moveTo>
                    <a:pt x="5" y="1"/>
                  </a:moveTo>
                  <a:cubicBezTo>
                    <a:pt x="5" y="0"/>
                    <a:pt x="1" y="4"/>
                    <a:pt x="1" y="5"/>
                  </a:cubicBezTo>
                  <a:cubicBezTo>
                    <a:pt x="1" y="5"/>
                    <a:pt x="0" y="9"/>
                    <a:pt x="1" y="10"/>
                  </a:cubicBezTo>
                  <a:cubicBezTo>
                    <a:pt x="1" y="12"/>
                    <a:pt x="3" y="15"/>
                    <a:pt x="4" y="16"/>
                  </a:cubicBezTo>
                  <a:cubicBezTo>
                    <a:pt x="5" y="17"/>
                    <a:pt x="5" y="17"/>
                    <a:pt x="5" y="15"/>
                  </a:cubicBezTo>
                  <a:cubicBezTo>
                    <a:pt x="6" y="13"/>
                    <a:pt x="6" y="10"/>
                    <a:pt x="7" y="9"/>
                  </a:cubicBezTo>
                  <a:cubicBezTo>
                    <a:pt x="7" y="9"/>
                    <a:pt x="8" y="5"/>
                    <a:pt x="7" y="4"/>
                  </a:cubicBezTo>
                  <a:cubicBezTo>
                    <a:pt x="6" y="3"/>
                    <a:pt x="6" y="2"/>
                    <a:pt x="5" y="1"/>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sz="1800">
                <a:solidFill>
                  <a:srgbClr val="000000"/>
                </a:solidFill>
                <a:ea typeface="宋体" pitchFamily="2" charset="-122"/>
              </a:endParaRPr>
            </a:p>
          </p:txBody>
        </p:sp>
        <p:sp>
          <p:nvSpPr>
            <p:cNvPr id="32" name="Freeform 32"/>
            <p:cNvSpPr>
              <a:spLocks/>
            </p:cNvSpPr>
            <p:nvPr/>
          </p:nvSpPr>
          <p:spPr bwMode="auto">
            <a:xfrm>
              <a:off x="6119311" y="4574015"/>
              <a:ext cx="59926" cy="76060"/>
            </a:xfrm>
            <a:custGeom>
              <a:avLst/>
              <a:gdLst>
                <a:gd name="T0" fmla="*/ 8 w 11"/>
                <a:gd name="T1" fmla="*/ 3 h 14"/>
                <a:gd name="T2" fmla="*/ 7 w 11"/>
                <a:gd name="T3" fmla="*/ 1 h 14"/>
                <a:gd name="T4" fmla="*/ 5 w 11"/>
                <a:gd name="T5" fmla="*/ 1 h 14"/>
                <a:gd name="T6" fmla="*/ 2 w 11"/>
                <a:gd name="T7" fmla="*/ 1 h 14"/>
                <a:gd name="T8" fmla="*/ 0 w 11"/>
                <a:gd name="T9" fmla="*/ 3 h 14"/>
                <a:gd name="T10" fmla="*/ 0 w 11"/>
                <a:gd name="T11" fmla="*/ 5 h 14"/>
                <a:gd name="T12" fmla="*/ 3 w 11"/>
                <a:gd name="T13" fmla="*/ 7 h 14"/>
                <a:gd name="T14" fmla="*/ 2 w 11"/>
                <a:gd name="T15" fmla="*/ 5 h 14"/>
                <a:gd name="T16" fmla="*/ 4 w 11"/>
                <a:gd name="T17" fmla="*/ 6 h 14"/>
                <a:gd name="T18" fmla="*/ 4 w 11"/>
                <a:gd name="T19" fmla="*/ 9 h 14"/>
                <a:gd name="T20" fmla="*/ 4 w 11"/>
                <a:gd name="T21" fmla="*/ 11 h 14"/>
                <a:gd name="T22" fmla="*/ 6 w 11"/>
                <a:gd name="T23" fmla="*/ 14 h 14"/>
                <a:gd name="T24" fmla="*/ 6 w 11"/>
                <a:gd name="T25" fmla="*/ 12 h 14"/>
                <a:gd name="T26" fmla="*/ 8 w 11"/>
                <a:gd name="T27" fmla="*/ 14 h 14"/>
                <a:gd name="T28" fmla="*/ 9 w 11"/>
                <a:gd name="T29" fmla="*/ 13 h 14"/>
                <a:gd name="T30" fmla="*/ 9 w 11"/>
                <a:gd name="T31" fmla="*/ 9 h 14"/>
                <a:gd name="T32" fmla="*/ 10 w 11"/>
                <a:gd name="T33" fmla="*/ 5 h 14"/>
                <a:gd name="T34" fmla="*/ 8 w 11"/>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 h="14">
                  <a:moveTo>
                    <a:pt x="8" y="3"/>
                  </a:moveTo>
                  <a:cubicBezTo>
                    <a:pt x="8" y="2"/>
                    <a:pt x="8" y="1"/>
                    <a:pt x="7" y="1"/>
                  </a:cubicBezTo>
                  <a:cubicBezTo>
                    <a:pt x="6" y="2"/>
                    <a:pt x="6" y="2"/>
                    <a:pt x="5" y="1"/>
                  </a:cubicBezTo>
                  <a:cubicBezTo>
                    <a:pt x="4" y="0"/>
                    <a:pt x="3" y="0"/>
                    <a:pt x="2" y="1"/>
                  </a:cubicBezTo>
                  <a:cubicBezTo>
                    <a:pt x="2" y="2"/>
                    <a:pt x="1" y="3"/>
                    <a:pt x="0" y="3"/>
                  </a:cubicBezTo>
                  <a:cubicBezTo>
                    <a:pt x="0" y="3"/>
                    <a:pt x="0" y="5"/>
                    <a:pt x="0" y="5"/>
                  </a:cubicBezTo>
                  <a:cubicBezTo>
                    <a:pt x="0" y="5"/>
                    <a:pt x="2" y="7"/>
                    <a:pt x="3" y="7"/>
                  </a:cubicBezTo>
                  <a:cubicBezTo>
                    <a:pt x="3" y="7"/>
                    <a:pt x="2" y="5"/>
                    <a:pt x="2" y="5"/>
                  </a:cubicBezTo>
                  <a:cubicBezTo>
                    <a:pt x="3" y="4"/>
                    <a:pt x="4" y="5"/>
                    <a:pt x="4" y="6"/>
                  </a:cubicBezTo>
                  <a:cubicBezTo>
                    <a:pt x="5" y="7"/>
                    <a:pt x="4" y="9"/>
                    <a:pt x="4" y="9"/>
                  </a:cubicBezTo>
                  <a:cubicBezTo>
                    <a:pt x="3" y="9"/>
                    <a:pt x="4" y="11"/>
                    <a:pt x="4" y="11"/>
                  </a:cubicBezTo>
                  <a:cubicBezTo>
                    <a:pt x="4" y="12"/>
                    <a:pt x="5" y="14"/>
                    <a:pt x="6" y="14"/>
                  </a:cubicBezTo>
                  <a:cubicBezTo>
                    <a:pt x="6" y="14"/>
                    <a:pt x="6" y="12"/>
                    <a:pt x="6" y="12"/>
                  </a:cubicBezTo>
                  <a:cubicBezTo>
                    <a:pt x="6" y="12"/>
                    <a:pt x="7" y="14"/>
                    <a:pt x="8" y="14"/>
                  </a:cubicBezTo>
                  <a:cubicBezTo>
                    <a:pt x="8" y="14"/>
                    <a:pt x="9" y="13"/>
                    <a:pt x="9" y="13"/>
                  </a:cubicBezTo>
                  <a:cubicBezTo>
                    <a:pt x="10" y="12"/>
                    <a:pt x="9" y="11"/>
                    <a:pt x="9" y="9"/>
                  </a:cubicBezTo>
                  <a:cubicBezTo>
                    <a:pt x="9" y="8"/>
                    <a:pt x="10" y="6"/>
                    <a:pt x="10" y="5"/>
                  </a:cubicBezTo>
                  <a:cubicBezTo>
                    <a:pt x="11" y="5"/>
                    <a:pt x="9" y="4"/>
                    <a:pt x="8" y="3"/>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sz="1800">
                <a:solidFill>
                  <a:srgbClr val="000000"/>
                </a:solidFill>
                <a:ea typeface="宋体" pitchFamily="2" charset="-122"/>
              </a:endParaRPr>
            </a:p>
          </p:txBody>
        </p:sp>
        <p:sp>
          <p:nvSpPr>
            <p:cNvPr id="33" name="Freeform 33"/>
            <p:cNvSpPr>
              <a:spLocks/>
            </p:cNvSpPr>
            <p:nvPr/>
          </p:nvSpPr>
          <p:spPr bwMode="auto">
            <a:xfrm>
              <a:off x="6179238" y="4562494"/>
              <a:ext cx="53010" cy="48401"/>
            </a:xfrm>
            <a:custGeom>
              <a:avLst/>
              <a:gdLst>
                <a:gd name="T0" fmla="*/ 3 w 10"/>
                <a:gd name="T1" fmla="*/ 9 h 9"/>
                <a:gd name="T2" fmla="*/ 5 w 10"/>
                <a:gd name="T3" fmla="*/ 5 h 9"/>
                <a:gd name="T4" fmla="*/ 8 w 10"/>
                <a:gd name="T5" fmla="*/ 5 h 9"/>
                <a:gd name="T6" fmla="*/ 9 w 10"/>
                <a:gd name="T7" fmla="*/ 2 h 9"/>
                <a:gd name="T8" fmla="*/ 6 w 10"/>
                <a:gd name="T9" fmla="*/ 1 h 9"/>
                <a:gd name="T10" fmla="*/ 4 w 10"/>
                <a:gd name="T11" fmla="*/ 3 h 9"/>
                <a:gd name="T12" fmla="*/ 2 w 10"/>
                <a:gd name="T13" fmla="*/ 3 h 9"/>
                <a:gd name="T14" fmla="*/ 0 w 10"/>
                <a:gd name="T15" fmla="*/ 5 h 9"/>
                <a:gd name="T16" fmla="*/ 1 w 10"/>
                <a:gd name="T17" fmla="*/ 6 h 9"/>
                <a:gd name="T18" fmla="*/ 3 w 10"/>
                <a:gd name="T19"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 h="9">
                  <a:moveTo>
                    <a:pt x="3" y="9"/>
                  </a:moveTo>
                  <a:cubicBezTo>
                    <a:pt x="4" y="9"/>
                    <a:pt x="5" y="6"/>
                    <a:pt x="5" y="5"/>
                  </a:cubicBezTo>
                  <a:cubicBezTo>
                    <a:pt x="6" y="4"/>
                    <a:pt x="8" y="5"/>
                    <a:pt x="8" y="5"/>
                  </a:cubicBezTo>
                  <a:cubicBezTo>
                    <a:pt x="9" y="5"/>
                    <a:pt x="10" y="2"/>
                    <a:pt x="9" y="2"/>
                  </a:cubicBezTo>
                  <a:cubicBezTo>
                    <a:pt x="9" y="1"/>
                    <a:pt x="7" y="0"/>
                    <a:pt x="6" y="1"/>
                  </a:cubicBezTo>
                  <a:cubicBezTo>
                    <a:pt x="5" y="1"/>
                    <a:pt x="6" y="3"/>
                    <a:pt x="4" y="3"/>
                  </a:cubicBezTo>
                  <a:cubicBezTo>
                    <a:pt x="3" y="3"/>
                    <a:pt x="2" y="2"/>
                    <a:pt x="2" y="3"/>
                  </a:cubicBezTo>
                  <a:cubicBezTo>
                    <a:pt x="1" y="3"/>
                    <a:pt x="0" y="5"/>
                    <a:pt x="0" y="5"/>
                  </a:cubicBezTo>
                  <a:cubicBezTo>
                    <a:pt x="0" y="6"/>
                    <a:pt x="0" y="6"/>
                    <a:pt x="1" y="6"/>
                  </a:cubicBezTo>
                  <a:cubicBezTo>
                    <a:pt x="2" y="6"/>
                    <a:pt x="2" y="8"/>
                    <a:pt x="3" y="9"/>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sz="1800">
                <a:solidFill>
                  <a:srgbClr val="000000"/>
                </a:solidFill>
                <a:ea typeface="宋体" pitchFamily="2" charset="-122"/>
              </a:endParaRPr>
            </a:p>
          </p:txBody>
        </p:sp>
        <p:sp>
          <p:nvSpPr>
            <p:cNvPr id="34" name="Freeform 34"/>
            <p:cNvSpPr>
              <a:spLocks/>
            </p:cNvSpPr>
            <p:nvPr/>
          </p:nvSpPr>
          <p:spPr bwMode="auto">
            <a:xfrm>
              <a:off x="6140055" y="4382719"/>
              <a:ext cx="223567" cy="207433"/>
            </a:xfrm>
            <a:custGeom>
              <a:avLst/>
              <a:gdLst>
                <a:gd name="T0" fmla="*/ 37 w 41"/>
                <a:gd name="T1" fmla="*/ 27 h 38"/>
                <a:gd name="T2" fmla="*/ 36 w 41"/>
                <a:gd name="T3" fmla="*/ 30 h 38"/>
                <a:gd name="T4" fmla="*/ 39 w 41"/>
                <a:gd name="T5" fmla="*/ 28 h 38"/>
                <a:gd name="T6" fmla="*/ 39 w 41"/>
                <a:gd name="T7" fmla="*/ 24 h 38"/>
                <a:gd name="T8" fmla="*/ 38 w 41"/>
                <a:gd name="T9" fmla="*/ 16 h 38"/>
                <a:gd name="T10" fmla="*/ 39 w 41"/>
                <a:gd name="T11" fmla="*/ 14 h 38"/>
                <a:gd name="T12" fmla="*/ 40 w 41"/>
                <a:gd name="T13" fmla="*/ 9 h 38"/>
                <a:gd name="T14" fmla="*/ 35 w 41"/>
                <a:gd name="T15" fmla="*/ 1 h 38"/>
                <a:gd name="T16" fmla="*/ 33 w 41"/>
                <a:gd name="T17" fmla="*/ 1 h 38"/>
                <a:gd name="T18" fmla="*/ 35 w 41"/>
                <a:gd name="T19" fmla="*/ 2 h 38"/>
                <a:gd name="T20" fmla="*/ 32 w 41"/>
                <a:gd name="T21" fmla="*/ 1 h 38"/>
                <a:gd name="T22" fmla="*/ 31 w 41"/>
                <a:gd name="T23" fmla="*/ 2 h 38"/>
                <a:gd name="T24" fmla="*/ 31 w 41"/>
                <a:gd name="T25" fmla="*/ 5 h 38"/>
                <a:gd name="T26" fmla="*/ 32 w 41"/>
                <a:gd name="T27" fmla="*/ 8 h 38"/>
                <a:gd name="T28" fmla="*/ 31 w 41"/>
                <a:gd name="T29" fmla="*/ 16 h 38"/>
                <a:gd name="T30" fmla="*/ 25 w 41"/>
                <a:gd name="T31" fmla="*/ 21 h 38"/>
                <a:gd name="T32" fmla="*/ 22 w 41"/>
                <a:gd name="T33" fmla="*/ 20 h 38"/>
                <a:gd name="T34" fmla="*/ 21 w 41"/>
                <a:gd name="T35" fmla="*/ 20 h 38"/>
                <a:gd name="T36" fmla="*/ 20 w 41"/>
                <a:gd name="T37" fmla="*/ 25 h 38"/>
                <a:gd name="T38" fmla="*/ 19 w 41"/>
                <a:gd name="T39" fmla="*/ 28 h 38"/>
                <a:gd name="T40" fmla="*/ 15 w 41"/>
                <a:gd name="T41" fmla="*/ 27 h 38"/>
                <a:gd name="T42" fmla="*/ 7 w 41"/>
                <a:gd name="T43" fmla="*/ 28 h 38"/>
                <a:gd name="T44" fmla="*/ 2 w 41"/>
                <a:gd name="T45" fmla="*/ 33 h 38"/>
                <a:gd name="T46" fmla="*/ 3 w 41"/>
                <a:gd name="T47" fmla="*/ 35 h 38"/>
                <a:gd name="T48" fmla="*/ 7 w 41"/>
                <a:gd name="T49" fmla="*/ 34 h 38"/>
                <a:gd name="T50" fmla="*/ 11 w 41"/>
                <a:gd name="T51" fmla="*/ 33 h 38"/>
                <a:gd name="T52" fmla="*/ 15 w 41"/>
                <a:gd name="T53" fmla="*/ 32 h 38"/>
                <a:gd name="T54" fmla="*/ 18 w 41"/>
                <a:gd name="T55" fmla="*/ 34 h 38"/>
                <a:gd name="T56" fmla="*/ 21 w 41"/>
                <a:gd name="T57" fmla="*/ 38 h 38"/>
                <a:gd name="T58" fmla="*/ 25 w 41"/>
                <a:gd name="T59" fmla="*/ 34 h 38"/>
                <a:gd name="T60" fmla="*/ 27 w 41"/>
                <a:gd name="T61" fmla="*/ 33 h 38"/>
                <a:gd name="T62" fmla="*/ 32 w 41"/>
                <a:gd name="T63" fmla="*/ 32 h 38"/>
                <a:gd name="T64" fmla="*/ 34 w 41"/>
                <a:gd name="T65" fmla="*/ 32 h 38"/>
                <a:gd name="T66" fmla="*/ 35 w 41"/>
                <a:gd name="T67" fmla="*/ 28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1" h="38">
                  <a:moveTo>
                    <a:pt x="35" y="28"/>
                  </a:moveTo>
                  <a:cubicBezTo>
                    <a:pt x="36" y="28"/>
                    <a:pt x="36" y="27"/>
                    <a:pt x="37" y="27"/>
                  </a:cubicBezTo>
                  <a:cubicBezTo>
                    <a:pt x="37" y="27"/>
                    <a:pt x="37" y="28"/>
                    <a:pt x="37" y="28"/>
                  </a:cubicBezTo>
                  <a:cubicBezTo>
                    <a:pt x="37" y="28"/>
                    <a:pt x="36" y="29"/>
                    <a:pt x="36" y="30"/>
                  </a:cubicBezTo>
                  <a:cubicBezTo>
                    <a:pt x="37" y="31"/>
                    <a:pt x="38" y="31"/>
                    <a:pt x="39" y="31"/>
                  </a:cubicBezTo>
                  <a:cubicBezTo>
                    <a:pt x="39" y="31"/>
                    <a:pt x="39" y="30"/>
                    <a:pt x="39" y="28"/>
                  </a:cubicBezTo>
                  <a:cubicBezTo>
                    <a:pt x="39" y="27"/>
                    <a:pt x="41" y="28"/>
                    <a:pt x="40" y="27"/>
                  </a:cubicBezTo>
                  <a:cubicBezTo>
                    <a:pt x="39" y="26"/>
                    <a:pt x="39" y="24"/>
                    <a:pt x="39" y="24"/>
                  </a:cubicBezTo>
                  <a:cubicBezTo>
                    <a:pt x="39" y="23"/>
                    <a:pt x="39" y="21"/>
                    <a:pt x="39" y="20"/>
                  </a:cubicBezTo>
                  <a:cubicBezTo>
                    <a:pt x="39" y="19"/>
                    <a:pt x="38" y="16"/>
                    <a:pt x="38" y="16"/>
                  </a:cubicBezTo>
                  <a:cubicBezTo>
                    <a:pt x="38" y="15"/>
                    <a:pt x="38" y="14"/>
                    <a:pt x="38" y="14"/>
                  </a:cubicBezTo>
                  <a:cubicBezTo>
                    <a:pt x="39" y="14"/>
                    <a:pt x="39" y="14"/>
                    <a:pt x="39" y="14"/>
                  </a:cubicBezTo>
                  <a:cubicBezTo>
                    <a:pt x="40" y="14"/>
                    <a:pt x="39" y="13"/>
                    <a:pt x="39" y="12"/>
                  </a:cubicBezTo>
                  <a:cubicBezTo>
                    <a:pt x="39" y="11"/>
                    <a:pt x="40" y="10"/>
                    <a:pt x="40" y="9"/>
                  </a:cubicBezTo>
                  <a:cubicBezTo>
                    <a:pt x="40" y="9"/>
                    <a:pt x="38" y="4"/>
                    <a:pt x="37" y="4"/>
                  </a:cubicBezTo>
                  <a:cubicBezTo>
                    <a:pt x="37" y="4"/>
                    <a:pt x="36" y="1"/>
                    <a:pt x="35" y="1"/>
                  </a:cubicBezTo>
                  <a:cubicBezTo>
                    <a:pt x="35" y="0"/>
                    <a:pt x="34" y="0"/>
                    <a:pt x="34" y="0"/>
                  </a:cubicBezTo>
                  <a:cubicBezTo>
                    <a:pt x="33" y="0"/>
                    <a:pt x="33" y="1"/>
                    <a:pt x="33" y="1"/>
                  </a:cubicBezTo>
                  <a:cubicBezTo>
                    <a:pt x="33" y="1"/>
                    <a:pt x="34" y="1"/>
                    <a:pt x="34" y="1"/>
                  </a:cubicBezTo>
                  <a:cubicBezTo>
                    <a:pt x="35" y="1"/>
                    <a:pt x="35" y="2"/>
                    <a:pt x="35" y="2"/>
                  </a:cubicBezTo>
                  <a:cubicBezTo>
                    <a:pt x="35" y="3"/>
                    <a:pt x="34" y="2"/>
                    <a:pt x="33" y="2"/>
                  </a:cubicBezTo>
                  <a:cubicBezTo>
                    <a:pt x="33" y="2"/>
                    <a:pt x="33" y="2"/>
                    <a:pt x="32" y="1"/>
                  </a:cubicBezTo>
                  <a:cubicBezTo>
                    <a:pt x="32" y="1"/>
                    <a:pt x="32" y="0"/>
                    <a:pt x="31" y="0"/>
                  </a:cubicBezTo>
                  <a:cubicBezTo>
                    <a:pt x="31" y="1"/>
                    <a:pt x="31" y="1"/>
                    <a:pt x="31" y="2"/>
                  </a:cubicBezTo>
                  <a:cubicBezTo>
                    <a:pt x="31" y="2"/>
                    <a:pt x="31" y="3"/>
                    <a:pt x="30" y="3"/>
                  </a:cubicBezTo>
                  <a:cubicBezTo>
                    <a:pt x="30" y="4"/>
                    <a:pt x="31" y="4"/>
                    <a:pt x="31" y="5"/>
                  </a:cubicBezTo>
                  <a:cubicBezTo>
                    <a:pt x="32" y="6"/>
                    <a:pt x="32" y="6"/>
                    <a:pt x="31" y="7"/>
                  </a:cubicBezTo>
                  <a:cubicBezTo>
                    <a:pt x="31" y="7"/>
                    <a:pt x="32" y="7"/>
                    <a:pt x="32" y="8"/>
                  </a:cubicBezTo>
                  <a:cubicBezTo>
                    <a:pt x="33" y="8"/>
                    <a:pt x="32" y="11"/>
                    <a:pt x="32" y="12"/>
                  </a:cubicBezTo>
                  <a:cubicBezTo>
                    <a:pt x="32" y="13"/>
                    <a:pt x="32" y="15"/>
                    <a:pt x="31" y="16"/>
                  </a:cubicBezTo>
                  <a:cubicBezTo>
                    <a:pt x="30" y="17"/>
                    <a:pt x="29" y="19"/>
                    <a:pt x="28" y="19"/>
                  </a:cubicBezTo>
                  <a:cubicBezTo>
                    <a:pt x="27" y="19"/>
                    <a:pt x="25" y="21"/>
                    <a:pt x="25" y="21"/>
                  </a:cubicBezTo>
                  <a:cubicBezTo>
                    <a:pt x="25" y="22"/>
                    <a:pt x="24" y="22"/>
                    <a:pt x="23" y="22"/>
                  </a:cubicBezTo>
                  <a:cubicBezTo>
                    <a:pt x="23" y="22"/>
                    <a:pt x="22" y="21"/>
                    <a:pt x="22" y="20"/>
                  </a:cubicBezTo>
                  <a:cubicBezTo>
                    <a:pt x="23" y="20"/>
                    <a:pt x="23" y="19"/>
                    <a:pt x="23" y="19"/>
                  </a:cubicBezTo>
                  <a:cubicBezTo>
                    <a:pt x="22" y="19"/>
                    <a:pt x="21" y="19"/>
                    <a:pt x="21" y="20"/>
                  </a:cubicBezTo>
                  <a:cubicBezTo>
                    <a:pt x="21" y="20"/>
                    <a:pt x="21" y="21"/>
                    <a:pt x="21" y="22"/>
                  </a:cubicBezTo>
                  <a:cubicBezTo>
                    <a:pt x="21" y="23"/>
                    <a:pt x="20" y="24"/>
                    <a:pt x="20" y="25"/>
                  </a:cubicBezTo>
                  <a:cubicBezTo>
                    <a:pt x="19" y="26"/>
                    <a:pt x="20" y="26"/>
                    <a:pt x="20" y="27"/>
                  </a:cubicBezTo>
                  <a:cubicBezTo>
                    <a:pt x="20" y="28"/>
                    <a:pt x="19" y="28"/>
                    <a:pt x="19" y="28"/>
                  </a:cubicBezTo>
                  <a:cubicBezTo>
                    <a:pt x="18" y="28"/>
                    <a:pt x="18" y="27"/>
                    <a:pt x="17" y="27"/>
                  </a:cubicBezTo>
                  <a:cubicBezTo>
                    <a:pt x="17" y="27"/>
                    <a:pt x="17" y="27"/>
                    <a:pt x="15" y="27"/>
                  </a:cubicBezTo>
                  <a:cubicBezTo>
                    <a:pt x="13" y="27"/>
                    <a:pt x="13" y="27"/>
                    <a:pt x="12" y="28"/>
                  </a:cubicBezTo>
                  <a:cubicBezTo>
                    <a:pt x="11" y="28"/>
                    <a:pt x="8" y="28"/>
                    <a:pt x="7" y="28"/>
                  </a:cubicBezTo>
                  <a:cubicBezTo>
                    <a:pt x="6" y="28"/>
                    <a:pt x="5" y="30"/>
                    <a:pt x="4" y="31"/>
                  </a:cubicBezTo>
                  <a:cubicBezTo>
                    <a:pt x="3" y="31"/>
                    <a:pt x="3" y="32"/>
                    <a:pt x="2" y="33"/>
                  </a:cubicBezTo>
                  <a:cubicBezTo>
                    <a:pt x="2" y="33"/>
                    <a:pt x="0" y="33"/>
                    <a:pt x="0" y="34"/>
                  </a:cubicBezTo>
                  <a:cubicBezTo>
                    <a:pt x="0" y="35"/>
                    <a:pt x="2" y="35"/>
                    <a:pt x="3" y="35"/>
                  </a:cubicBezTo>
                  <a:cubicBezTo>
                    <a:pt x="4" y="35"/>
                    <a:pt x="5" y="35"/>
                    <a:pt x="5" y="34"/>
                  </a:cubicBezTo>
                  <a:cubicBezTo>
                    <a:pt x="5" y="34"/>
                    <a:pt x="6" y="34"/>
                    <a:pt x="7" y="34"/>
                  </a:cubicBezTo>
                  <a:cubicBezTo>
                    <a:pt x="7" y="35"/>
                    <a:pt x="9" y="34"/>
                    <a:pt x="9" y="34"/>
                  </a:cubicBezTo>
                  <a:cubicBezTo>
                    <a:pt x="10" y="34"/>
                    <a:pt x="10" y="33"/>
                    <a:pt x="11" y="33"/>
                  </a:cubicBezTo>
                  <a:cubicBezTo>
                    <a:pt x="11" y="33"/>
                    <a:pt x="12" y="33"/>
                    <a:pt x="13" y="32"/>
                  </a:cubicBezTo>
                  <a:cubicBezTo>
                    <a:pt x="13" y="32"/>
                    <a:pt x="15" y="32"/>
                    <a:pt x="15" y="32"/>
                  </a:cubicBezTo>
                  <a:cubicBezTo>
                    <a:pt x="16" y="32"/>
                    <a:pt x="17" y="32"/>
                    <a:pt x="18" y="32"/>
                  </a:cubicBezTo>
                  <a:cubicBezTo>
                    <a:pt x="19" y="33"/>
                    <a:pt x="18" y="34"/>
                    <a:pt x="18" y="34"/>
                  </a:cubicBezTo>
                  <a:cubicBezTo>
                    <a:pt x="17" y="34"/>
                    <a:pt x="18" y="36"/>
                    <a:pt x="19" y="36"/>
                  </a:cubicBezTo>
                  <a:cubicBezTo>
                    <a:pt x="20" y="37"/>
                    <a:pt x="20" y="38"/>
                    <a:pt x="21" y="38"/>
                  </a:cubicBezTo>
                  <a:cubicBezTo>
                    <a:pt x="23" y="38"/>
                    <a:pt x="23" y="35"/>
                    <a:pt x="24" y="35"/>
                  </a:cubicBezTo>
                  <a:cubicBezTo>
                    <a:pt x="24" y="34"/>
                    <a:pt x="25" y="34"/>
                    <a:pt x="25" y="34"/>
                  </a:cubicBezTo>
                  <a:cubicBezTo>
                    <a:pt x="25" y="34"/>
                    <a:pt x="25" y="32"/>
                    <a:pt x="25" y="32"/>
                  </a:cubicBezTo>
                  <a:cubicBezTo>
                    <a:pt x="26" y="32"/>
                    <a:pt x="26" y="33"/>
                    <a:pt x="27" y="33"/>
                  </a:cubicBezTo>
                  <a:cubicBezTo>
                    <a:pt x="27" y="33"/>
                    <a:pt x="28" y="33"/>
                    <a:pt x="29" y="33"/>
                  </a:cubicBezTo>
                  <a:cubicBezTo>
                    <a:pt x="30" y="33"/>
                    <a:pt x="31" y="32"/>
                    <a:pt x="32" y="32"/>
                  </a:cubicBezTo>
                  <a:cubicBezTo>
                    <a:pt x="32" y="31"/>
                    <a:pt x="32" y="30"/>
                    <a:pt x="33" y="30"/>
                  </a:cubicBezTo>
                  <a:cubicBezTo>
                    <a:pt x="33" y="30"/>
                    <a:pt x="33" y="32"/>
                    <a:pt x="34" y="32"/>
                  </a:cubicBezTo>
                  <a:cubicBezTo>
                    <a:pt x="34" y="32"/>
                    <a:pt x="34" y="29"/>
                    <a:pt x="34" y="29"/>
                  </a:cubicBezTo>
                  <a:cubicBezTo>
                    <a:pt x="34" y="28"/>
                    <a:pt x="35" y="28"/>
                    <a:pt x="35" y="28"/>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sz="1800">
                <a:solidFill>
                  <a:srgbClr val="000000"/>
                </a:solidFill>
                <a:ea typeface="宋体" pitchFamily="2" charset="-122"/>
              </a:endParaRPr>
            </a:p>
          </p:txBody>
        </p:sp>
        <p:sp>
          <p:nvSpPr>
            <p:cNvPr id="35" name="Freeform 35"/>
            <p:cNvSpPr>
              <a:spLocks/>
            </p:cNvSpPr>
            <p:nvPr/>
          </p:nvSpPr>
          <p:spPr bwMode="auto">
            <a:xfrm>
              <a:off x="6287564" y="4267479"/>
              <a:ext cx="124460" cy="115240"/>
            </a:xfrm>
            <a:custGeom>
              <a:avLst/>
              <a:gdLst>
                <a:gd name="T0" fmla="*/ 20 w 23"/>
                <a:gd name="T1" fmla="*/ 9 h 21"/>
                <a:gd name="T2" fmla="*/ 20 w 23"/>
                <a:gd name="T3" fmla="*/ 7 h 21"/>
                <a:gd name="T4" fmla="*/ 17 w 23"/>
                <a:gd name="T5" fmla="*/ 8 h 21"/>
                <a:gd name="T6" fmla="*/ 16 w 23"/>
                <a:gd name="T7" fmla="*/ 6 h 21"/>
                <a:gd name="T8" fmla="*/ 14 w 23"/>
                <a:gd name="T9" fmla="*/ 7 h 21"/>
                <a:gd name="T10" fmla="*/ 10 w 23"/>
                <a:gd name="T11" fmla="*/ 4 h 21"/>
                <a:gd name="T12" fmla="*/ 6 w 23"/>
                <a:gd name="T13" fmla="*/ 1 h 21"/>
                <a:gd name="T14" fmla="*/ 5 w 23"/>
                <a:gd name="T15" fmla="*/ 1 h 21"/>
                <a:gd name="T16" fmla="*/ 5 w 23"/>
                <a:gd name="T17" fmla="*/ 3 h 21"/>
                <a:gd name="T18" fmla="*/ 6 w 23"/>
                <a:gd name="T19" fmla="*/ 8 h 21"/>
                <a:gd name="T20" fmla="*/ 6 w 23"/>
                <a:gd name="T21" fmla="*/ 10 h 21"/>
                <a:gd name="T22" fmla="*/ 5 w 23"/>
                <a:gd name="T23" fmla="*/ 13 h 21"/>
                <a:gd name="T24" fmla="*/ 3 w 23"/>
                <a:gd name="T25" fmla="*/ 12 h 21"/>
                <a:gd name="T26" fmla="*/ 2 w 23"/>
                <a:gd name="T27" fmla="*/ 14 h 21"/>
                <a:gd name="T28" fmla="*/ 1 w 23"/>
                <a:gd name="T29" fmla="*/ 15 h 21"/>
                <a:gd name="T30" fmla="*/ 2 w 23"/>
                <a:gd name="T31" fmla="*/ 18 h 21"/>
                <a:gd name="T32" fmla="*/ 2 w 23"/>
                <a:gd name="T33" fmla="*/ 19 h 21"/>
                <a:gd name="T34" fmla="*/ 3 w 23"/>
                <a:gd name="T35" fmla="*/ 20 h 21"/>
                <a:gd name="T36" fmla="*/ 5 w 23"/>
                <a:gd name="T37" fmla="*/ 19 h 21"/>
                <a:gd name="T38" fmla="*/ 6 w 23"/>
                <a:gd name="T39" fmla="*/ 19 h 21"/>
                <a:gd name="T40" fmla="*/ 5 w 23"/>
                <a:gd name="T41" fmla="*/ 17 h 21"/>
                <a:gd name="T42" fmla="*/ 3 w 23"/>
                <a:gd name="T43" fmla="*/ 17 h 21"/>
                <a:gd name="T44" fmla="*/ 3 w 23"/>
                <a:gd name="T45" fmla="*/ 15 h 21"/>
                <a:gd name="T46" fmla="*/ 5 w 23"/>
                <a:gd name="T47" fmla="*/ 16 h 21"/>
                <a:gd name="T48" fmla="*/ 7 w 23"/>
                <a:gd name="T49" fmla="*/ 15 h 21"/>
                <a:gd name="T50" fmla="*/ 10 w 23"/>
                <a:gd name="T51" fmla="*/ 16 h 21"/>
                <a:gd name="T52" fmla="*/ 14 w 23"/>
                <a:gd name="T53" fmla="*/ 18 h 21"/>
                <a:gd name="T54" fmla="*/ 15 w 23"/>
                <a:gd name="T55" fmla="*/ 16 h 21"/>
                <a:gd name="T56" fmla="*/ 18 w 23"/>
                <a:gd name="T57" fmla="*/ 12 h 21"/>
                <a:gd name="T58" fmla="*/ 23 w 23"/>
                <a:gd name="T59" fmla="*/ 11 h 21"/>
                <a:gd name="T60" fmla="*/ 21 w 23"/>
                <a:gd name="T61" fmla="*/ 11 h 21"/>
                <a:gd name="T62" fmla="*/ 20 w 23"/>
                <a:gd name="T63" fmla="*/ 9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3" h="21">
                  <a:moveTo>
                    <a:pt x="20" y="9"/>
                  </a:moveTo>
                  <a:cubicBezTo>
                    <a:pt x="20" y="8"/>
                    <a:pt x="20" y="7"/>
                    <a:pt x="20" y="7"/>
                  </a:cubicBezTo>
                  <a:cubicBezTo>
                    <a:pt x="19" y="6"/>
                    <a:pt x="18" y="8"/>
                    <a:pt x="17" y="8"/>
                  </a:cubicBezTo>
                  <a:cubicBezTo>
                    <a:pt x="16" y="8"/>
                    <a:pt x="16" y="7"/>
                    <a:pt x="16" y="6"/>
                  </a:cubicBezTo>
                  <a:cubicBezTo>
                    <a:pt x="16" y="6"/>
                    <a:pt x="15" y="6"/>
                    <a:pt x="14" y="7"/>
                  </a:cubicBezTo>
                  <a:cubicBezTo>
                    <a:pt x="13" y="7"/>
                    <a:pt x="11" y="5"/>
                    <a:pt x="10" y="4"/>
                  </a:cubicBezTo>
                  <a:cubicBezTo>
                    <a:pt x="8" y="3"/>
                    <a:pt x="6" y="1"/>
                    <a:pt x="6" y="1"/>
                  </a:cubicBezTo>
                  <a:cubicBezTo>
                    <a:pt x="6" y="0"/>
                    <a:pt x="5" y="1"/>
                    <a:pt x="5" y="1"/>
                  </a:cubicBezTo>
                  <a:cubicBezTo>
                    <a:pt x="4" y="2"/>
                    <a:pt x="5" y="2"/>
                    <a:pt x="5" y="3"/>
                  </a:cubicBezTo>
                  <a:cubicBezTo>
                    <a:pt x="6" y="3"/>
                    <a:pt x="6" y="7"/>
                    <a:pt x="6" y="8"/>
                  </a:cubicBezTo>
                  <a:cubicBezTo>
                    <a:pt x="6" y="8"/>
                    <a:pt x="6" y="10"/>
                    <a:pt x="6" y="10"/>
                  </a:cubicBezTo>
                  <a:cubicBezTo>
                    <a:pt x="7" y="11"/>
                    <a:pt x="6" y="12"/>
                    <a:pt x="5" y="13"/>
                  </a:cubicBezTo>
                  <a:cubicBezTo>
                    <a:pt x="5" y="13"/>
                    <a:pt x="4" y="12"/>
                    <a:pt x="3" y="12"/>
                  </a:cubicBezTo>
                  <a:cubicBezTo>
                    <a:pt x="2" y="12"/>
                    <a:pt x="3" y="13"/>
                    <a:pt x="2" y="14"/>
                  </a:cubicBezTo>
                  <a:cubicBezTo>
                    <a:pt x="2" y="14"/>
                    <a:pt x="1" y="15"/>
                    <a:pt x="1" y="15"/>
                  </a:cubicBezTo>
                  <a:cubicBezTo>
                    <a:pt x="0" y="16"/>
                    <a:pt x="1" y="17"/>
                    <a:pt x="2" y="18"/>
                  </a:cubicBezTo>
                  <a:cubicBezTo>
                    <a:pt x="3" y="19"/>
                    <a:pt x="2" y="19"/>
                    <a:pt x="2" y="19"/>
                  </a:cubicBezTo>
                  <a:cubicBezTo>
                    <a:pt x="2" y="20"/>
                    <a:pt x="2" y="20"/>
                    <a:pt x="3" y="20"/>
                  </a:cubicBezTo>
                  <a:cubicBezTo>
                    <a:pt x="4" y="21"/>
                    <a:pt x="4" y="20"/>
                    <a:pt x="5" y="19"/>
                  </a:cubicBezTo>
                  <a:cubicBezTo>
                    <a:pt x="5" y="19"/>
                    <a:pt x="6" y="19"/>
                    <a:pt x="6" y="19"/>
                  </a:cubicBezTo>
                  <a:cubicBezTo>
                    <a:pt x="7" y="19"/>
                    <a:pt x="6" y="17"/>
                    <a:pt x="5" y="17"/>
                  </a:cubicBezTo>
                  <a:cubicBezTo>
                    <a:pt x="4" y="17"/>
                    <a:pt x="4" y="17"/>
                    <a:pt x="3" y="17"/>
                  </a:cubicBezTo>
                  <a:cubicBezTo>
                    <a:pt x="2" y="16"/>
                    <a:pt x="3" y="15"/>
                    <a:pt x="3" y="15"/>
                  </a:cubicBezTo>
                  <a:cubicBezTo>
                    <a:pt x="4" y="15"/>
                    <a:pt x="5" y="16"/>
                    <a:pt x="5" y="16"/>
                  </a:cubicBezTo>
                  <a:cubicBezTo>
                    <a:pt x="5" y="17"/>
                    <a:pt x="7" y="15"/>
                    <a:pt x="7" y="15"/>
                  </a:cubicBezTo>
                  <a:cubicBezTo>
                    <a:pt x="8" y="15"/>
                    <a:pt x="9" y="16"/>
                    <a:pt x="10" y="16"/>
                  </a:cubicBezTo>
                  <a:cubicBezTo>
                    <a:pt x="11" y="16"/>
                    <a:pt x="14" y="17"/>
                    <a:pt x="14" y="18"/>
                  </a:cubicBezTo>
                  <a:cubicBezTo>
                    <a:pt x="15" y="19"/>
                    <a:pt x="15" y="17"/>
                    <a:pt x="15" y="16"/>
                  </a:cubicBezTo>
                  <a:cubicBezTo>
                    <a:pt x="16" y="14"/>
                    <a:pt x="17" y="13"/>
                    <a:pt x="18" y="12"/>
                  </a:cubicBezTo>
                  <a:cubicBezTo>
                    <a:pt x="19" y="12"/>
                    <a:pt x="23" y="11"/>
                    <a:pt x="23" y="11"/>
                  </a:cubicBezTo>
                  <a:cubicBezTo>
                    <a:pt x="23" y="11"/>
                    <a:pt x="22" y="11"/>
                    <a:pt x="21" y="11"/>
                  </a:cubicBezTo>
                  <a:cubicBezTo>
                    <a:pt x="21" y="11"/>
                    <a:pt x="20" y="9"/>
                    <a:pt x="20" y="9"/>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sz="1800">
                <a:solidFill>
                  <a:srgbClr val="000000"/>
                </a:solidFill>
                <a:ea typeface="宋体" pitchFamily="2" charset="-122"/>
              </a:endParaRPr>
            </a:p>
          </p:txBody>
        </p:sp>
        <p:sp>
          <p:nvSpPr>
            <p:cNvPr id="36" name="Freeform 36"/>
            <p:cNvSpPr>
              <a:spLocks/>
            </p:cNvSpPr>
            <p:nvPr/>
          </p:nvSpPr>
          <p:spPr bwMode="auto">
            <a:xfrm>
              <a:off x="6232248" y="3993205"/>
              <a:ext cx="119850" cy="258139"/>
            </a:xfrm>
            <a:custGeom>
              <a:avLst/>
              <a:gdLst>
                <a:gd name="T0" fmla="*/ 2 w 22"/>
                <a:gd name="T1" fmla="*/ 9 h 47"/>
                <a:gd name="T2" fmla="*/ 5 w 22"/>
                <a:gd name="T3" fmla="*/ 13 h 47"/>
                <a:gd name="T4" fmla="*/ 7 w 22"/>
                <a:gd name="T5" fmla="*/ 18 h 47"/>
                <a:gd name="T6" fmla="*/ 8 w 22"/>
                <a:gd name="T7" fmla="*/ 22 h 47"/>
                <a:gd name="T8" fmla="*/ 9 w 22"/>
                <a:gd name="T9" fmla="*/ 25 h 47"/>
                <a:gd name="T10" fmla="*/ 9 w 22"/>
                <a:gd name="T11" fmla="*/ 26 h 47"/>
                <a:gd name="T12" fmla="*/ 9 w 22"/>
                <a:gd name="T13" fmla="*/ 30 h 47"/>
                <a:gd name="T14" fmla="*/ 12 w 22"/>
                <a:gd name="T15" fmla="*/ 37 h 47"/>
                <a:gd name="T16" fmla="*/ 14 w 22"/>
                <a:gd name="T17" fmla="*/ 47 h 47"/>
                <a:gd name="T18" fmla="*/ 16 w 22"/>
                <a:gd name="T19" fmla="*/ 44 h 47"/>
                <a:gd name="T20" fmla="*/ 20 w 22"/>
                <a:gd name="T21" fmla="*/ 46 h 47"/>
                <a:gd name="T22" fmla="*/ 18 w 22"/>
                <a:gd name="T23" fmla="*/ 42 h 47"/>
                <a:gd name="T24" fmla="*/ 15 w 22"/>
                <a:gd name="T25" fmla="*/ 38 h 47"/>
                <a:gd name="T26" fmla="*/ 15 w 22"/>
                <a:gd name="T27" fmla="*/ 34 h 47"/>
                <a:gd name="T28" fmla="*/ 15 w 22"/>
                <a:gd name="T29" fmla="*/ 30 h 47"/>
                <a:gd name="T30" fmla="*/ 21 w 22"/>
                <a:gd name="T31" fmla="*/ 33 h 47"/>
                <a:gd name="T32" fmla="*/ 19 w 22"/>
                <a:gd name="T33" fmla="*/ 30 h 47"/>
                <a:gd name="T34" fmla="*/ 19 w 22"/>
                <a:gd name="T35" fmla="*/ 29 h 47"/>
                <a:gd name="T36" fmla="*/ 19 w 22"/>
                <a:gd name="T37" fmla="*/ 29 h 47"/>
                <a:gd name="T38" fmla="*/ 18 w 22"/>
                <a:gd name="T39" fmla="*/ 28 h 47"/>
                <a:gd name="T40" fmla="*/ 18 w 22"/>
                <a:gd name="T41" fmla="*/ 28 h 47"/>
                <a:gd name="T42" fmla="*/ 18 w 22"/>
                <a:gd name="T43" fmla="*/ 27 h 47"/>
                <a:gd name="T44" fmla="*/ 18 w 22"/>
                <a:gd name="T45" fmla="*/ 27 h 47"/>
                <a:gd name="T46" fmla="*/ 17 w 22"/>
                <a:gd name="T47" fmla="*/ 26 h 47"/>
                <a:gd name="T48" fmla="*/ 17 w 22"/>
                <a:gd name="T49" fmla="*/ 24 h 47"/>
                <a:gd name="T50" fmla="*/ 14 w 22"/>
                <a:gd name="T51" fmla="*/ 21 h 47"/>
                <a:gd name="T52" fmla="*/ 10 w 22"/>
                <a:gd name="T53" fmla="*/ 13 h 47"/>
                <a:gd name="T54" fmla="*/ 8 w 22"/>
                <a:gd name="T55" fmla="*/ 10 h 47"/>
                <a:gd name="T56" fmla="*/ 6 w 22"/>
                <a:gd name="T57" fmla="*/ 4 h 47"/>
                <a:gd name="T58" fmla="*/ 5 w 22"/>
                <a:gd name="T59" fmla="*/ 2 h 47"/>
                <a:gd name="T60" fmla="*/ 1 w 22"/>
                <a:gd name="T61" fmla="*/ 1 h 47"/>
                <a:gd name="T62" fmla="*/ 4 w 22"/>
                <a:gd name="T63" fmla="*/ 4 h 47"/>
                <a:gd name="T64" fmla="*/ 2 w 22"/>
                <a:gd name="T65" fmla="*/ 5 h 47"/>
                <a:gd name="T66" fmla="*/ 2 w 22"/>
                <a:gd name="T67" fmla="*/ 9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2" h="47">
                  <a:moveTo>
                    <a:pt x="2" y="9"/>
                  </a:moveTo>
                  <a:cubicBezTo>
                    <a:pt x="3" y="10"/>
                    <a:pt x="4" y="11"/>
                    <a:pt x="5" y="13"/>
                  </a:cubicBezTo>
                  <a:cubicBezTo>
                    <a:pt x="6" y="14"/>
                    <a:pt x="6" y="18"/>
                    <a:pt x="7" y="18"/>
                  </a:cubicBezTo>
                  <a:cubicBezTo>
                    <a:pt x="8" y="19"/>
                    <a:pt x="8" y="21"/>
                    <a:pt x="8" y="22"/>
                  </a:cubicBezTo>
                  <a:cubicBezTo>
                    <a:pt x="8" y="22"/>
                    <a:pt x="9" y="24"/>
                    <a:pt x="9" y="25"/>
                  </a:cubicBezTo>
                  <a:cubicBezTo>
                    <a:pt x="9" y="25"/>
                    <a:pt x="9" y="26"/>
                    <a:pt x="9" y="26"/>
                  </a:cubicBezTo>
                  <a:cubicBezTo>
                    <a:pt x="9" y="27"/>
                    <a:pt x="9" y="29"/>
                    <a:pt x="9" y="30"/>
                  </a:cubicBezTo>
                  <a:cubicBezTo>
                    <a:pt x="9" y="31"/>
                    <a:pt x="12" y="36"/>
                    <a:pt x="12" y="37"/>
                  </a:cubicBezTo>
                  <a:cubicBezTo>
                    <a:pt x="12" y="38"/>
                    <a:pt x="13" y="46"/>
                    <a:pt x="14" y="47"/>
                  </a:cubicBezTo>
                  <a:cubicBezTo>
                    <a:pt x="16" y="47"/>
                    <a:pt x="15" y="45"/>
                    <a:pt x="16" y="44"/>
                  </a:cubicBezTo>
                  <a:cubicBezTo>
                    <a:pt x="16" y="44"/>
                    <a:pt x="18" y="46"/>
                    <a:pt x="20" y="46"/>
                  </a:cubicBezTo>
                  <a:cubicBezTo>
                    <a:pt x="22" y="47"/>
                    <a:pt x="18" y="42"/>
                    <a:pt x="18" y="42"/>
                  </a:cubicBezTo>
                  <a:cubicBezTo>
                    <a:pt x="18" y="41"/>
                    <a:pt x="16" y="39"/>
                    <a:pt x="15" y="38"/>
                  </a:cubicBezTo>
                  <a:cubicBezTo>
                    <a:pt x="14" y="37"/>
                    <a:pt x="14" y="35"/>
                    <a:pt x="15" y="34"/>
                  </a:cubicBezTo>
                  <a:cubicBezTo>
                    <a:pt x="15" y="33"/>
                    <a:pt x="15" y="31"/>
                    <a:pt x="15" y="30"/>
                  </a:cubicBezTo>
                  <a:cubicBezTo>
                    <a:pt x="16" y="30"/>
                    <a:pt x="20" y="32"/>
                    <a:pt x="21" y="33"/>
                  </a:cubicBezTo>
                  <a:cubicBezTo>
                    <a:pt x="22" y="33"/>
                    <a:pt x="20" y="31"/>
                    <a:pt x="19" y="30"/>
                  </a:cubicBezTo>
                  <a:cubicBezTo>
                    <a:pt x="19" y="30"/>
                    <a:pt x="19" y="30"/>
                    <a:pt x="19" y="29"/>
                  </a:cubicBezTo>
                  <a:cubicBezTo>
                    <a:pt x="19" y="29"/>
                    <a:pt x="19" y="29"/>
                    <a:pt x="19" y="29"/>
                  </a:cubicBezTo>
                  <a:cubicBezTo>
                    <a:pt x="19" y="29"/>
                    <a:pt x="18" y="28"/>
                    <a:pt x="18" y="28"/>
                  </a:cubicBezTo>
                  <a:cubicBezTo>
                    <a:pt x="18" y="28"/>
                    <a:pt x="18" y="28"/>
                    <a:pt x="18" y="28"/>
                  </a:cubicBezTo>
                  <a:cubicBezTo>
                    <a:pt x="18" y="28"/>
                    <a:pt x="18" y="27"/>
                    <a:pt x="18" y="27"/>
                  </a:cubicBezTo>
                  <a:cubicBezTo>
                    <a:pt x="18" y="27"/>
                    <a:pt x="18" y="27"/>
                    <a:pt x="18" y="27"/>
                  </a:cubicBezTo>
                  <a:cubicBezTo>
                    <a:pt x="18" y="26"/>
                    <a:pt x="18" y="26"/>
                    <a:pt x="17" y="26"/>
                  </a:cubicBezTo>
                  <a:cubicBezTo>
                    <a:pt x="17" y="25"/>
                    <a:pt x="17" y="25"/>
                    <a:pt x="17" y="24"/>
                  </a:cubicBezTo>
                  <a:cubicBezTo>
                    <a:pt x="17" y="23"/>
                    <a:pt x="15" y="22"/>
                    <a:pt x="14" y="21"/>
                  </a:cubicBezTo>
                  <a:cubicBezTo>
                    <a:pt x="13" y="19"/>
                    <a:pt x="11" y="14"/>
                    <a:pt x="10" y="13"/>
                  </a:cubicBezTo>
                  <a:cubicBezTo>
                    <a:pt x="9" y="12"/>
                    <a:pt x="9" y="12"/>
                    <a:pt x="8" y="10"/>
                  </a:cubicBezTo>
                  <a:cubicBezTo>
                    <a:pt x="8" y="9"/>
                    <a:pt x="6" y="5"/>
                    <a:pt x="6" y="4"/>
                  </a:cubicBezTo>
                  <a:cubicBezTo>
                    <a:pt x="5" y="3"/>
                    <a:pt x="5" y="3"/>
                    <a:pt x="5" y="2"/>
                  </a:cubicBezTo>
                  <a:cubicBezTo>
                    <a:pt x="5" y="1"/>
                    <a:pt x="2" y="0"/>
                    <a:pt x="1" y="1"/>
                  </a:cubicBezTo>
                  <a:cubicBezTo>
                    <a:pt x="0" y="1"/>
                    <a:pt x="3" y="3"/>
                    <a:pt x="4" y="4"/>
                  </a:cubicBezTo>
                  <a:cubicBezTo>
                    <a:pt x="4" y="5"/>
                    <a:pt x="3" y="4"/>
                    <a:pt x="2" y="5"/>
                  </a:cubicBezTo>
                  <a:cubicBezTo>
                    <a:pt x="1" y="6"/>
                    <a:pt x="2" y="8"/>
                    <a:pt x="2" y="9"/>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sz="1800">
                <a:solidFill>
                  <a:srgbClr val="000000"/>
                </a:solidFill>
                <a:ea typeface="宋体" pitchFamily="2" charset="-122"/>
              </a:endParaRPr>
            </a:p>
          </p:txBody>
        </p:sp>
        <p:sp>
          <p:nvSpPr>
            <p:cNvPr id="37" name="Freeform 37"/>
            <p:cNvSpPr>
              <a:spLocks/>
            </p:cNvSpPr>
            <p:nvPr/>
          </p:nvSpPr>
          <p:spPr bwMode="auto">
            <a:xfrm>
              <a:off x="5971804" y="4945093"/>
              <a:ext cx="131375" cy="147507"/>
            </a:xfrm>
            <a:custGeom>
              <a:avLst/>
              <a:gdLst>
                <a:gd name="T0" fmla="*/ 5 w 24"/>
                <a:gd name="T1" fmla="*/ 1 h 27"/>
                <a:gd name="T2" fmla="*/ 3 w 24"/>
                <a:gd name="T3" fmla="*/ 4 h 27"/>
                <a:gd name="T4" fmla="*/ 4 w 24"/>
                <a:gd name="T5" fmla="*/ 12 h 27"/>
                <a:gd name="T6" fmla="*/ 1 w 24"/>
                <a:gd name="T7" fmla="*/ 11 h 27"/>
                <a:gd name="T8" fmla="*/ 1 w 24"/>
                <a:gd name="T9" fmla="*/ 14 h 27"/>
                <a:gd name="T10" fmla="*/ 3 w 24"/>
                <a:gd name="T11" fmla="*/ 17 h 27"/>
                <a:gd name="T12" fmla="*/ 6 w 24"/>
                <a:gd name="T13" fmla="*/ 19 h 27"/>
                <a:gd name="T14" fmla="*/ 6 w 24"/>
                <a:gd name="T15" fmla="*/ 21 h 27"/>
                <a:gd name="T16" fmla="*/ 9 w 24"/>
                <a:gd name="T17" fmla="*/ 22 h 27"/>
                <a:gd name="T18" fmla="*/ 12 w 24"/>
                <a:gd name="T19" fmla="*/ 21 h 27"/>
                <a:gd name="T20" fmla="*/ 12 w 24"/>
                <a:gd name="T21" fmla="*/ 22 h 27"/>
                <a:gd name="T22" fmla="*/ 14 w 24"/>
                <a:gd name="T23" fmla="*/ 23 h 27"/>
                <a:gd name="T24" fmla="*/ 17 w 24"/>
                <a:gd name="T25" fmla="*/ 24 h 27"/>
                <a:gd name="T26" fmla="*/ 17 w 24"/>
                <a:gd name="T27" fmla="*/ 22 h 27"/>
                <a:gd name="T28" fmla="*/ 19 w 24"/>
                <a:gd name="T29" fmla="*/ 24 h 27"/>
                <a:gd name="T30" fmla="*/ 18 w 24"/>
                <a:gd name="T31" fmla="*/ 26 h 27"/>
                <a:gd name="T32" fmla="*/ 23 w 24"/>
                <a:gd name="T33" fmla="*/ 27 h 27"/>
                <a:gd name="T34" fmla="*/ 23 w 24"/>
                <a:gd name="T35" fmla="*/ 26 h 27"/>
                <a:gd name="T36" fmla="*/ 21 w 24"/>
                <a:gd name="T37" fmla="*/ 24 h 27"/>
                <a:gd name="T38" fmla="*/ 21 w 24"/>
                <a:gd name="T39" fmla="*/ 22 h 27"/>
                <a:gd name="T40" fmla="*/ 19 w 24"/>
                <a:gd name="T41" fmla="*/ 21 h 27"/>
                <a:gd name="T42" fmla="*/ 17 w 24"/>
                <a:gd name="T43" fmla="*/ 20 h 27"/>
                <a:gd name="T44" fmla="*/ 12 w 24"/>
                <a:gd name="T45" fmla="*/ 20 h 27"/>
                <a:gd name="T46" fmla="*/ 11 w 24"/>
                <a:gd name="T47" fmla="*/ 17 h 27"/>
                <a:gd name="T48" fmla="*/ 13 w 24"/>
                <a:gd name="T49" fmla="*/ 18 h 27"/>
                <a:gd name="T50" fmla="*/ 12 w 24"/>
                <a:gd name="T51" fmla="*/ 16 h 27"/>
                <a:gd name="T52" fmla="*/ 10 w 24"/>
                <a:gd name="T53" fmla="*/ 14 h 27"/>
                <a:gd name="T54" fmla="*/ 12 w 24"/>
                <a:gd name="T55" fmla="*/ 12 h 27"/>
                <a:gd name="T56" fmla="*/ 11 w 24"/>
                <a:gd name="T57" fmla="*/ 7 h 27"/>
                <a:gd name="T58" fmla="*/ 10 w 24"/>
                <a:gd name="T59" fmla="*/ 4 h 27"/>
                <a:gd name="T60" fmla="*/ 8 w 24"/>
                <a:gd name="T61" fmla="*/ 2 h 27"/>
                <a:gd name="T62" fmla="*/ 5 w 24"/>
                <a:gd name="T63" fmla="*/ 1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4" h="27">
                  <a:moveTo>
                    <a:pt x="5" y="1"/>
                  </a:moveTo>
                  <a:cubicBezTo>
                    <a:pt x="3" y="1"/>
                    <a:pt x="2" y="2"/>
                    <a:pt x="3" y="4"/>
                  </a:cubicBezTo>
                  <a:cubicBezTo>
                    <a:pt x="3" y="5"/>
                    <a:pt x="4" y="11"/>
                    <a:pt x="4" y="12"/>
                  </a:cubicBezTo>
                  <a:cubicBezTo>
                    <a:pt x="3" y="13"/>
                    <a:pt x="2" y="11"/>
                    <a:pt x="1" y="11"/>
                  </a:cubicBezTo>
                  <a:cubicBezTo>
                    <a:pt x="0" y="11"/>
                    <a:pt x="2" y="14"/>
                    <a:pt x="1" y="14"/>
                  </a:cubicBezTo>
                  <a:cubicBezTo>
                    <a:pt x="1" y="15"/>
                    <a:pt x="2" y="16"/>
                    <a:pt x="3" y="17"/>
                  </a:cubicBezTo>
                  <a:cubicBezTo>
                    <a:pt x="4" y="18"/>
                    <a:pt x="7" y="18"/>
                    <a:pt x="6" y="19"/>
                  </a:cubicBezTo>
                  <a:cubicBezTo>
                    <a:pt x="4" y="20"/>
                    <a:pt x="5" y="20"/>
                    <a:pt x="6" y="21"/>
                  </a:cubicBezTo>
                  <a:cubicBezTo>
                    <a:pt x="7" y="21"/>
                    <a:pt x="8" y="22"/>
                    <a:pt x="9" y="22"/>
                  </a:cubicBezTo>
                  <a:cubicBezTo>
                    <a:pt x="11" y="23"/>
                    <a:pt x="11" y="22"/>
                    <a:pt x="12" y="21"/>
                  </a:cubicBezTo>
                  <a:cubicBezTo>
                    <a:pt x="13" y="21"/>
                    <a:pt x="12" y="22"/>
                    <a:pt x="12" y="22"/>
                  </a:cubicBezTo>
                  <a:cubicBezTo>
                    <a:pt x="12" y="23"/>
                    <a:pt x="13" y="23"/>
                    <a:pt x="14" y="23"/>
                  </a:cubicBezTo>
                  <a:cubicBezTo>
                    <a:pt x="16" y="23"/>
                    <a:pt x="16" y="24"/>
                    <a:pt x="17" y="24"/>
                  </a:cubicBezTo>
                  <a:cubicBezTo>
                    <a:pt x="17" y="25"/>
                    <a:pt x="17" y="23"/>
                    <a:pt x="17" y="22"/>
                  </a:cubicBezTo>
                  <a:cubicBezTo>
                    <a:pt x="17" y="22"/>
                    <a:pt x="18" y="23"/>
                    <a:pt x="19" y="24"/>
                  </a:cubicBezTo>
                  <a:cubicBezTo>
                    <a:pt x="19" y="25"/>
                    <a:pt x="18" y="25"/>
                    <a:pt x="18" y="26"/>
                  </a:cubicBezTo>
                  <a:cubicBezTo>
                    <a:pt x="19" y="26"/>
                    <a:pt x="22" y="27"/>
                    <a:pt x="23" y="27"/>
                  </a:cubicBezTo>
                  <a:cubicBezTo>
                    <a:pt x="24" y="27"/>
                    <a:pt x="23" y="26"/>
                    <a:pt x="23" y="26"/>
                  </a:cubicBezTo>
                  <a:cubicBezTo>
                    <a:pt x="23" y="25"/>
                    <a:pt x="22" y="24"/>
                    <a:pt x="21" y="24"/>
                  </a:cubicBezTo>
                  <a:cubicBezTo>
                    <a:pt x="21" y="23"/>
                    <a:pt x="22" y="23"/>
                    <a:pt x="21" y="22"/>
                  </a:cubicBezTo>
                  <a:cubicBezTo>
                    <a:pt x="21" y="21"/>
                    <a:pt x="20" y="21"/>
                    <a:pt x="19" y="21"/>
                  </a:cubicBezTo>
                  <a:cubicBezTo>
                    <a:pt x="18" y="21"/>
                    <a:pt x="18" y="21"/>
                    <a:pt x="17" y="20"/>
                  </a:cubicBezTo>
                  <a:cubicBezTo>
                    <a:pt x="16" y="20"/>
                    <a:pt x="14" y="20"/>
                    <a:pt x="12" y="20"/>
                  </a:cubicBezTo>
                  <a:cubicBezTo>
                    <a:pt x="11" y="20"/>
                    <a:pt x="11" y="18"/>
                    <a:pt x="11" y="17"/>
                  </a:cubicBezTo>
                  <a:cubicBezTo>
                    <a:pt x="11" y="16"/>
                    <a:pt x="12" y="18"/>
                    <a:pt x="13" y="18"/>
                  </a:cubicBezTo>
                  <a:cubicBezTo>
                    <a:pt x="15" y="19"/>
                    <a:pt x="13" y="16"/>
                    <a:pt x="12" y="16"/>
                  </a:cubicBezTo>
                  <a:cubicBezTo>
                    <a:pt x="11" y="15"/>
                    <a:pt x="10" y="14"/>
                    <a:pt x="10" y="14"/>
                  </a:cubicBezTo>
                  <a:cubicBezTo>
                    <a:pt x="10" y="13"/>
                    <a:pt x="12" y="12"/>
                    <a:pt x="12" y="12"/>
                  </a:cubicBezTo>
                  <a:cubicBezTo>
                    <a:pt x="12" y="11"/>
                    <a:pt x="13" y="8"/>
                    <a:pt x="11" y="7"/>
                  </a:cubicBezTo>
                  <a:cubicBezTo>
                    <a:pt x="9" y="5"/>
                    <a:pt x="9" y="4"/>
                    <a:pt x="10" y="4"/>
                  </a:cubicBezTo>
                  <a:cubicBezTo>
                    <a:pt x="10" y="3"/>
                    <a:pt x="10" y="2"/>
                    <a:pt x="8" y="2"/>
                  </a:cubicBezTo>
                  <a:cubicBezTo>
                    <a:pt x="6" y="2"/>
                    <a:pt x="7" y="0"/>
                    <a:pt x="5" y="1"/>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sz="1800">
                <a:solidFill>
                  <a:srgbClr val="000000"/>
                </a:solidFill>
                <a:ea typeface="宋体" pitchFamily="2" charset="-122"/>
              </a:endParaRPr>
            </a:p>
          </p:txBody>
        </p:sp>
        <p:sp>
          <p:nvSpPr>
            <p:cNvPr id="38" name="Freeform 38"/>
            <p:cNvSpPr>
              <a:spLocks/>
            </p:cNvSpPr>
            <p:nvPr/>
          </p:nvSpPr>
          <p:spPr bwMode="auto">
            <a:xfrm>
              <a:off x="6103177" y="5092598"/>
              <a:ext cx="41487" cy="59926"/>
            </a:xfrm>
            <a:custGeom>
              <a:avLst/>
              <a:gdLst>
                <a:gd name="T0" fmla="*/ 1 w 8"/>
                <a:gd name="T1" fmla="*/ 1 h 11"/>
                <a:gd name="T2" fmla="*/ 2 w 8"/>
                <a:gd name="T3" fmla="*/ 2 h 11"/>
                <a:gd name="T4" fmla="*/ 4 w 8"/>
                <a:gd name="T5" fmla="*/ 5 h 11"/>
                <a:gd name="T6" fmla="*/ 4 w 8"/>
                <a:gd name="T7" fmla="*/ 7 h 11"/>
                <a:gd name="T8" fmla="*/ 3 w 8"/>
                <a:gd name="T9" fmla="*/ 8 h 11"/>
                <a:gd name="T10" fmla="*/ 5 w 8"/>
                <a:gd name="T11" fmla="*/ 11 h 11"/>
                <a:gd name="T12" fmla="*/ 6 w 8"/>
                <a:gd name="T13" fmla="*/ 8 h 11"/>
                <a:gd name="T14" fmla="*/ 7 w 8"/>
                <a:gd name="T15" fmla="*/ 6 h 11"/>
                <a:gd name="T16" fmla="*/ 6 w 8"/>
                <a:gd name="T17" fmla="*/ 3 h 11"/>
                <a:gd name="T18" fmla="*/ 4 w 8"/>
                <a:gd name="T19" fmla="*/ 1 h 11"/>
                <a:gd name="T20" fmla="*/ 1 w 8"/>
                <a:gd name="T21" fmla="*/ 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 h="11">
                  <a:moveTo>
                    <a:pt x="1" y="1"/>
                  </a:moveTo>
                  <a:cubicBezTo>
                    <a:pt x="1" y="2"/>
                    <a:pt x="0" y="1"/>
                    <a:pt x="2" y="2"/>
                  </a:cubicBezTo>
                  <a:cubicBezTo>
                    <a:pt x="3" y="3"/>
                    <a:pt x="4" y="4"/>
                    <a:pt x="4" y="5"/>
                  </a:cubicBezTo>
                  <a:cubicBezTo>
                    <a:pt x="4" y="6"/>
                    <a:pt x="5" y="7"/>
                    <a:pt x="4" y="7"/>
                  </a:cubicBezTo>
                  <a:cubicBezTo>
                    <a:pt x="4" y="7"/>
                    <a:pt x="3" y="7"/>
                    <a:pt x="3" y="8"/>
                  </a:cubicBezTo>
                  <a:cubicBezTo>
                    <a:pt x="4" y="9"/>
                    <a:pt x="5" y="11"/>
                    <a:pt x="5" y="11"/>
                  </a:cubicBezTo>
                  <a:cubicBezTo>
                    <a:pt x="6" y="10"/>
                    <a:pt x="5" y="8"/>
                    <a:pt x="6" y="8"/>
                  </a:cubicBezTo>
                  <a:cubicBezTo>
                    <a:pt x="7" y="7"/>
                    <a:pt x="8" y="8"/>
                    <a:pt x="7" y="6"/>
                  </a:cubicBezTo>
                  <a:cubicBezTo>
                    <a:pt x="7" y="5"/>
                    <a:pt x="7" y="3"/>
                    <a:pt x="6" y="3"/>
                  </a:cubicBezTo>
                  <a:cubicBezTo>
                    <a:pt x="5" y="2"/>
                    <a:pt x="5" y="1"/>
                    <a:pt x="4" y="1"/>
                  </a:cubicBezTo>
                  <a:cubicBezTo>
                    <a:pt x="2" y="0"/>
                    <a:pt x="2" y="1"/>
                    <a:pt x="1" y="1"/>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sz="1800">
                <a:solidFill>
                  <a:srgbClr val="000000"/>
                </a:solidFill>
                <a:ea typeface="宋体" pitchFamily="2" charset="-122"/>
              </a:endParaRPr>
            </a:p>
          </p:txBody>
        </p:sp>
        <p:sp>
          <p:nvSpPr>
            <p:cNvPr id="39" name="Freeform 39"/>
            <p:cNvSpPr>
              <a:spLocks/>
            </p:cNvSpPr>
            <p:nvPr/>
          </p:nvSpPr>
          <p:spPr bwMode="auto">
            <a:xfrm>
              <a:off x="6075521" y="5157134"/>
              <a:ext cx="119850" cy="99107"/>
            </a:xfrm>
            <a:custGeom>
              <a:avLst/>
              <a:gdLst>
                <a:gd name="T0" fmla="*/ 20 w 22"/>
                <a:gd name="T1" fmla="*/ 9 h 18"/>
                <a:gd name="T2" fmla="*/ 14 w 22"/>
                <a:gd name="T3" fmla="*/ 1 h 18"/>
                <a:gd name="T4" fmla="*/ 14 w 22"/>
                <a:gd name="T5" fmla="*/ 5 h 18"/>
                <a:gd name="T6" fmla="*/ 11 w 22"/>
                <a:gd name="T7" fmla="*/ 6 h 18"/>
                <a:gd name="T8" fmla="*/ 8 w 22"/>
                <a:gd name="T9" fmla="*/ 8 h 18"/>
                <a:gd name="T10" fmla="*/ 6 w 22"/>
                <a:gd name="T11" fmla="*/ 7 h 18"/>
                <a:gd name="T12" fmla="*/ 4 w 22"/>
                <a:gd name="T13" fmla="*/ 8 h 18"/>
                <a:gd name="T14" fmla="*/ 3 w 22"/>
                <a:gd name="T15" fmla="*/ 8 h 18"/>
                <a:gd name="T16" fmla="*/ 0 w 22"/>
                <a:gd name="T17" fmla="*/ 10 h 18"/>
                <a:gd name="T18" fmla="*/ 1 w 22"/>
                <a:gd name="T19" fmla="*/ 12 h 18"/>
                <a:gd name="T20" fmla="*/ 3 w 22"/>
                <a:gd name="T21" fmla="*/ 10 h 18"/>
                <a:gd name="T22" fmla="*/ 5 w 22"/>
                <a:gd name="T23" fmla="*/ 12 h 18"/>
                <a:gd name="T24" fmla="*/ 8 w 22"/>
                <a:gd name="T25" fmla="*/ 10 h 18"/>
                <a:gd name="T26" fmla="*/ 10 w 22"/>
                <a:gd name="T27" fmla="*/ 12 h 18"/>
                <a:gd name="T28" fmla="*/ 11 w 22"/>
                <a:gd name="T29" fmla="*/ 16 h 18"/>
                <a:gd name="T30" fmla="*/ 15 w 22"/>
                <a:gd name="T31" fmla="*/ 18 h 18"/>
                <a:gd name="T32" fmla="*/ 17 w 22"/>
                <a:gd name="T33" fmla="*/ 16 h 18"/>
                <a:gd name="T34" fmla="*/ 16 w 22"/>
                <a:gd name="T35" fmla="*/ 14 h 18"/>
                <a:gd name="T36" fmla="*/ 18 w 22"/>
                <a:gd name="T37" fmla="*/ 13 h 18"/>
                <a:gd name="T38" fmla="*/ 21 w 22"/>
                <a:gd name="T39" fmla="*/ 14 h 18"/>
                <a:gd name="T40" fmla="*/ 20 w 22"/>
                <a:gd name="T41" fmla="*/ 9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2" h="18">
                  <a:moveTo>
                    <a:pt x="20" y="9"/>
                  </a:moveTo>
                  <a:cubicBezTo>
                    <a:pt x="19" y="7"/>
                    <a:pt x="16" y="1"/>
                    <a:pt x="14" y="1"/>
                  </a:cubicBezTo>
                  <a:cubicBezTo>
                    <a:pt x="14" y="0"/>
                    <a:pt x="14" y="5"/>
                    <a:pt x="14" y="5"/>
                  </a:cubicBezTo>
                  <a:cubicBezTo>
                    <a:pt x="13" y="5"/>
                    <a:pt x="11" y="5"/>
                    <a:pt x="11" y="6"/>
                  </a:cubicBezTo>
                  <a:cubicBezTo>
                    <a:pt x="11" y="7"/>
                    <a:pt x="9" y="9"/>
                    <a:pt x="8" y="8"/>
                  </a:cubicBezTo>
                  <a:cubicBezTo>
                    <a:pt x="8" y="8"/>
                    <a:pt x="7" y="7"/>
                    <a:pt x="6" y="7"/>
                  </a:cubicBezTo>
                  <a:cubicBezTo>
                    <a:pt x="6" y="7"/>
                    <a:pt x="4" y="7"/>
                    <a:pt x="4" y="8"/>
                  </a:cubicBezTo>
                  <a:cubicBezTo>
                    <a:pt x="5" y="8"/>
                    <a:pt x="4" y="8"/>
                    <a:pt x="3" y="8"/>
                  </a:cubicBezTo>
                  <a:cubicBezTo>
                    <a:pt x="2" y="9"/>
                    <a:pt x="0" y="9"/>
                    <a:pt x="0" y="10"/>
                  </a:cubicBezTo>
                  <a:cubicBezTo>
                    <a:pt x="1" y="11"/>
                    <a:pt x="0" y="13"/>
                    <a:pt x="1" y="12"/>
                  </a:cubicBezTo>
                  <a:cubicBezTo>
                    <a:pt x="2" y="11"/>
                    <a:pt x="2" y="10"/>
                    <a:pt x="3" y="10"/>
                  </a:cubicBezTo>
                  <a:cubicBezTo>
                    <a:pt x="3" y="11"/>
                    <a:pt x="3" y="12"/>
                    <a:pt x="5" y="12"/>
                  </a:cubicBezTo>
                  <a:cubicBezTo>
                    <a:pt x="6" y="11"/>
                    <a:pt x="8" y="10"/>
                    <a:pt x="8" y="10"/>
                  </a:cubicBezTo>
                  <a:cubicBezTo>
                    <a:pt x="9" y="11"/>
                    <a:pt x="11" y="12"/>
                    <a:pt x="10" y="12"/>
                  </a:cubicBezTo>
                  <a:cubicBezTo>
                    <a:pt x="10" y="13"/>
                    <a:pt x="9" y="15"/>
                    <a:pt x="11" y="16"/>
                  </a:cubicBezTo>
                  <a:cubicBezTo>
                    <a:pt x="13" y="18"/>
                    <a:pt x="14" y="18"/>
                    <a:pt x="15" y="18"/>
                  </a:cubicBezTo>
                  <a:cubicBezTo>
                    <a:pt x="16" y="18"/>
                    <a:pt x="18" y="17"/>
                    <a:pt x="17" y="16"/>
                  </a:cubicBezTo>
                  <a:cubicBezTo>
                    <a:pt x="16" y="15"/>
                    <a:pt x="16" y="14"/>
                    <a:pt x="16" y="14"/>
                  </a:cubicBezTo>
                  <a:cubicBezTo>
                    <a:pt x="16" y="13"/>
                    <a:pt x="17" y="13"/>
                    <a:pt x="18" y="13"/>
                  </a:cubicBezTo>
                  <a:cubicBezTo>
                    <a:pt x="19" y="14"/>
                    <a:pt x="20" y="15"/>
                    <a:pt x="21" y="14"/>
                  </a:cubicBezTo>
                  <a:cubicBezTo>
                    <a:pt x="22" y="13"/>
                    <a:pt x="20" y="11"/>
                    <a:pt x="20" y="9"/>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sz="1800">
                <a:solidFill>
                  <a:srgbClr val="000000"/>
                </a:solidFill>
                <a:ea typeface="宋体" pitchFamily="2" charset="-122"/>
              </a:endParaRPr>
            </a:p>
          </p:txBody>
        </p:sp>
        <p:sp>
          <p:nvSpPr>
            <p:cNvPr id="40" name="Freeform 40"/>
            <p:cNvSpPr>
              <a:spLocks/>
            </p:cNvSpPr>
            <p:nvPr/>
          </p:nvSpPr>
          <p:spPr bwMode="auto">
            <a:xfrm>
              <a:off x="6047862" y="5115646"/>
              <a:ext cx="43791" cy="36877"/>
            </a:xfrm>
            <a:custGeom>
              <a:avLst/>
              <a:gdLst>
                <a:gd name="T0" fmla="*/ 5 w 8"/>
                <a:gd name="T1" fmla="*/ 5 h 7"/>
                <a:gd name="T2" fmla="*/ 7 w 8"/>
                <a:gd name="T3" fmla="*/ 3 h 7"/>
                <a:gd name="T4" fmla="*/ 5 w 8"/>
                <a:gd name="T5" fmla="*/ 1 h 7"/>
                <a:gd name="T6" fmla="*/ 2 w 8"/>
                <a:gd name="T7" fmla="*/ 0 h 7"/>
                <a:gd name="T8" fmla="*/ 3 w 8"/>
                <a:gd name="T9" fmla="*/ 3 h 7"/>
                <a:gd name="T10" fmla="*/ 2 w 8"/>
                <a:gd name="T11" fmla="*/ 6 h 7"/>
                <a:gd name="T12" fmla="*/ 5 w 8"/>
                <a:gd name="T13" fmla="*/ 5 h 7"/>
              </a:gdLst>
              <a:ahLst/>
              <a:cxnLst>
                <a:cxn ang="0">
                  <a:pos x="T0" y="T1"/>
                </a:cxn>
                <a:cxn ang="0">
                  <a:pos x="T2" y="T3"/>
                </a:cxn>
                <a:cxn ang="0">
                  <a:pos x="T4" y="T5"/>
                </a:cxn>
                <a:cxn ang="0">
                  <a:pos x="T6" y="T7"/>
                </a:cxn>
                <a:cxn ang="0">
                  <a:pos x="T8" y="T9"/>
                </a:cxn>
                <a:cxn ang="0">
                  <a:pos x="T10" y="T11"/>
                </a:cxn>
                <a:cxn ang="0">
                  <a:pos x="T12" y="T13"/>
                </a:cxn>
              </a:cxnLst>
              <a:rect l="0" t="0" r="r" b="b"/>
              <a:pathLst>
                <a:path w="8" h="7">
                  <a:moveTo>
                    <a:pt x="5" y="5"/>
                  </a:moveTo>
                  <a:cubicBezTo>
                    <a:pt x="6" y="4"/>
                    <a:pt x="6" y="4"/>
                    <a:pt x="7" y="3"/>
                  </a:cubicBezTo>
                  <a:cubicBezTo>
                    <a:pt x="8" y="3"/>
                    <a:pt x="7" y="1"/>
                    <a:pt x="5" y="1"/>
                  </a:cubicBezTo>
                  <a:cubicBezTo>
                    <a:pt x="4" y="1"/>
                    <a:pt x="3" y="0"/>
                    <a:pt x="2" y="0"/>
                  </a:cubicBezTo>
                  <a:cubicBezTo>
                    <a:pt x="0" y="0"/>
                    <a:pt x="2" y="2"/>
                    <a:pt x="3" y="3"/>
                  </a:cubicBezTo>
                  <a:cubicBezTo>
                    <a:pt x="4" y="4"/>
                    <a:pt x="2" y="4"/>
                    <a:pt x="2" y="6"/>
                  </a:cubicBezTo>
                  <a:cubicBezTo>
                    <a:pt x="2" y="7"/>
                    <a:pt x="4" y="6"/>
                    <a:pt x="5" y="5"/>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sz="1800">
                <a:solidFill>
                  <a:srgbClr val="000000"/>
                </a:solidFill>
                <a:ea typeface="宋体" pitchFamily="2" charset="-122"/>
              </a:endParaRPr>
            </a:p>
          </p:txBody>
        </p:sp>
        <p:sp>
          <p:nvSpPr>
            <p:cNvPr id="41" name="Freeform 41"/>
            <p:cNvSpPr>
              <a:spLocks/>
            </p:cNvSpPr>
            <p:nvPr/>
          </p:nvSpPr>
          <p:spPr bwMode="auto">
            <a:xfrm>
              <a:off x="6075521" y="5136390"/>
              <a:ext cx="27657" cy="55315"/>
            </a:xfrm>
            <a:custGeom>
              <a:avLst/>
              <a:gdLst>
                <a:gd name="T0" fmla="*/ 4 w 5"/>
                <a:gd name="T1" fmla="*/ 0 h 10"/>
                <a:gd name="T2" fmla="*/ 1 w 5"/>
                <a:gd name="T3" fmla="*/ 3 h 10"/>
                <a:gd name="T4" fmla="*/ 1 w 5"/>
                <a:gd name="T5" fmla="*/ 6 h 10"/>
                <a:gd name="T6" fmla="*/ 4 w 5"/>
                <a:gd name="T7" fmla="*/ 9 h 10"/>
                <a:gd name="T8" fmla="*/ 4 w 5"/>
                <a:gd name="T9" fmla="*/ 4 h 10"/>
                <a:gd name="T10" fmla="*/ 4 w 5"/>
                <a:gd name="T11" fmla="*/ 0 h 10"/>
              </a:gdLst>
              <a:ahLst/>
              <a:cxnLst>
                <a:cxn ang="0">
                  <a:pos x="T0" y="T1"/>
                </a:cxn>
                <a:cxn ang="0">
                  <a:pos x="T2" y="T3"/>
                </a:cxn>
                <a:cxn ang="0">
                  <a:pos x="T4" y="T5"/>
                </a:cxn>
                <a:cxn ang="0">
                  <a:pos x="T6" y="T7"/>
                </a:cxn>
                <a:cxn ang="0">
                  <a:pos x="T8" y="T9"/>
                </a:cxn>
                <a:cxn ang="0">
                  <a:pos x="T10" y="T11"/>
                </a:cxn>
              </a:cxnLst>
              <a:rect l="0" t="0" r="r" b="b"/>
              <a:pathLst>
                <a:path w="5" h="10">
                  <a:moveTo>
                    <a:pt x="4" y="0"/>
                  </a:moveTo>
                  <a:cubicBezTo>
                    <a:pt x="3" y="0"/>
                    <a:pt x="2" y="2"/>
                    <a:pt x="1" y="3"/>
                  </a:cubicBezTo>
                  <a:cubicBezTo>
                    <a:pt x="1" y="4"/>
                    <a:pt x="0" y="5"/>
                    <a:pt x="1" y="6"/>
                  </a:cubicBezTo>
                  <a:cubicBezTo>
                    <a:pt x="2" y="7"/>
                    <a:pt x="4" y="10"/>
                    <a:pt x="4" y="9"/>
                  </a:cubicBezTo>
                  <a:cubicBezTo>
                    <a:pt x="4" y="8"/>
                    <a:pt x="4" y="6"/>
                    <a:pt x="4" y="4"/>
                  </a:cubicBezTo>
                  <a:cubicBezTo>
                    <a:pt x="4" y="3"/>
                    <a:pt x="5" y="1"/>
                    <a:pt x="4" y="0"/>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sz="1800">
                <a:solidFill>
                  <a:srgbClr val="000000"/>
                </a:solidFill>
                <a:ea typeface="宋体" pitchFamily="2" charset="-122"/>
              </a:endParaRPr>
            </a:p>
          </p:txBody>
        </p:sp>
        <p:sp>
          <p:nvSpPr>
            <p:cNvPr id="42" name="Freeform 42"/>
            <p:cNvSpPr>
              <a:spLocks/>
            </p:cNvSpPr>
            <p:nvPr/>
          </p:nvSpPr>
          <p:spPr bwMode="auto">
            <a:xfrm>
              <a:off x="6103179" y="5152525"/>
              <a:ext cx="36877" cy="16134"/>
            </a:xfrm>
            <a:custGeom>
              <a:avLst/>
              <a:gdLst>
                <a:gd name="T0" fmla="*/ 1 w 7"/>
                <a:gd name="T1" fmla="*/ 3 h 3"/>
                <a:gd name="T2" fmla="*/ 3 w 7"/>
                <a:gd name="T3" fmla="*/ 1 h 3"/>
                <a:gd name="T4" fmla="*/ 1 w 7"/>
                <a:gd name="T5" fmla="*/ 3 h 3"/>
              </a:gdLst>
              <a:ahLst/>
              <a:cxnLst>
                <a:cxn ang="0">
                  <a:pos x="T0" y="T1"/>
                </a:cxn>
                <a:cxn ang="0">
                  <a:pos x="T2" y="T3"/>
                </a:cxn>
                <a:cxn ang="0">
                  <a:pos x="T4" y="T5"/>
                </a:cxn>
              </a:cxnLst>
              <a:rect l="0" t="0" r="r" b="b"/>
              <a:pathLst>
                <a:path w="7" h="3">
                  <a:moveTo>
                    <a:pt x="1" y="3"/>
                  </a:moveTo>
                  <a:cubicBezTo>
                    <a:pt x="2" y="3"/>
                    <a:pt x="7" y="2"/>
                    <a:pt x="3" y="1"/>
                  </a:cubicBezTo>
                  <a:cubicBezTo>
                    <a:pt x="1" y="0"/>
                    <a:pt x="0" y="3"/>
                    <a:pt x="1" y="3"/>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sz="1800">
                <a:solidFill>
                  <a:srgbClr val="000000"/>
                </a:solidFill>
                <a:ea typeface="宋体" pitchFamily="2" charset="-122"/>
              </a:endParaRPr>
            </a:p>
          </p:txBody>
        </p:sp>
        <p:sp>
          <p:nvSpPr>
            <p:cNvPr id="43" name="Freeform 43"/>
            <p:cNvSpPr>
              <a:spLocks/>
            </p:cNvSpPr>
            <p:nvPr/>
          </p:nvSpPr>
          <p:spPr bwMode="auto">
            <a:xfrm>
              <a:off x="6004071" y="5076466"/>
              <a:ext cx="32268" cy="27657"/>
            </a:xfrm>
            <a:custGeom>
              <a:avLst/>
              <a:gdLst>
                <a:gd name="T0" fmla="*/ 4 w 6"/>
                <a:gd name="T1" fmla="*/ 0 h 5"/>
                <a:gd name="T2" fmla="*/ 0 w 6"/>
                <a:gd name="T3" fmla="*/ 0 h 5"/>
                <a:gd name="T4" fmla="*/ 2 w 6"/>
                <a:gd name="T5" fmla="*/ 2 h 5"/>
                <a:gd name="T6" fmla="*/ 5 w 6"/>
                <a:gd name="T7" fmla="*/ 5 h 5"/>
                <a:gd name="T8" fmla="*/ 6 w 6"/>
                <a:gd name="T9" fmla="*/ 3 h 5"/>
                <a:gd name="T10" fmla="*/ 4 w 6"/>
                <a:gd name="T11" fmla="*/ 0 h 5"/>
              </a:gdLst>
              <a:ahLst/>
              <a:cxnLst>
                <a:cxn ang="0">
                  <a:pos x="T0" y="T1"/>
                </a:cxn>
                <a:cxn ang="0">
                  <a:pos x="T2" y="T3"/>
                </a:cxn>
                <a:cxn ang="0">
                  <a:pos x="T4" y="T5"/>
                </a:cxn>
                <a:cxn ang="0">
                  <a:pos x="T6" y="T7"/>
                </a:cxn>
                <a:cxn ang="0">
                  <a:pos x="T8" y="T9"/>
                </a:cxn>
                <a:cxn ang="0">
                  <a:pos x="T10" y="T11"/>
                </a:cxn>
              </a:cxnLst>
              <a:rect l="0" t="0" r="r" b="b"/>
              <a:pathLst>
                <a:path w="6" h="5">
                  <a:moveTo>
                    <a:pt x="4" y="0"/>
                  </a:moveTo>
                  <a:cubicBezTo>
                    <a:pt x="3" y="0"/>
                    <a:pt x="0" y="0"/>
                    <a:pt x="0" y="0"/>
                  </a:cubicBezTo>
                  <a:cubicBezTo>
                    <a:pt x="1" y="1"/>
                    <a:pt x="1" y="2"/>
                    <a:pt x="2" y="2"/>
                  </a:cubicBezTo>
                  <a:cubicBezTo>
                    <a:pt x="3" y="2"/>
                    <a:pt x="3" y="5"/>
                    <a:pt x="5" y="5"/>
                  </a:cubicBezTo>
                  <a:cubicBezTo>
                    <a:pt x="6" y="5"/>
                    <a:pt x="6" y="4"/>
                    <a:pt x="6" y="3"/>
                  </a:cubicBezTo>
                  <a:cubicBezTo>
                    <a:pt x="6" y="2"/>
                    <a:pt x="6" y="1"/>
                    <a:pt x="4" y="0"/>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sz="1800">
                <a:solidFill>
                  <a:srgbClr val="000000"/>
                </a:solidFill>
                <a:ea typeface="宋体" pitchFamily="2" charset="-122"/>
              </a:endParaRPr>
            </a:p>
          </p:txBody>
        </p:sp>
        <p:sp>
          <p:nvSpPr>
            <p:cNvPr id="44" name="Freeform 44"/>
            <p:cNvSpPr>
              <a:spLocks/>
            </p:cNvSpPr>
            <p:nvPr/>
          </p:nvSpPr>
          <p:spPr bwMode="auto">
            <a:xfrm>
              <a:off x="5948757" y="5131780"/>
              <a:ext cx="55315" cy="64534"/>
            </a:xfrm>
            <a:custGeom>
              <a:avLst/>
              <a:gdLst>
                <a:gd name="T0" fmla="*/ 4 w 10"/>
                <a:gd name="T1" fmla="*/ 7 h 12"/>
                <a:gd name="T2" fmla="*/ 1 w 10"/>
                <a:gd name="T3" fmla="*/ 12 h 12"/>
                <a:gd name="T4" fmla="*/ 6 w 10"/>
                <a:gd name="T5" fmla="*/ 8 h 12"/>
                <a:gd name="T6" fmla="*/ 10 w 10"/>
                <a:gd name="T7" fmla="*/ 4 h 12"/>
                <a:gd name="T8" fmla="*/ 8 w 10"/>
                <a:gd name="T9" fmla="*/ 1 h 12"/>
                <a:gd name="T10" fmla="*/ 8 w 10"/>
                <a:gd name="T11" fmla="*/ 3 h 12"/>
                <a:gd name="T12" fmla="*/ 4 w 10"/>
                <a:gd name="T13" fmla="*/ 7 h 12"/>
              </a:gdLst>
              <a:ahLst/>
              <a:cxnLst>
                <a:cxn ang="0">
                  <a:pos x="T0" y="T1"/>
                </a:cxn>
                <a:cxn ang="0">
                  <a:pos x="T2" y="T3"/>
                </a:cxn>
                <a:cxn ang="0">
                  <a:pos x="T4" y="T5"/>
                </a:cxn>
                <a:cxn ang="0">
                  <a:pos x="T6" y="T7"/>
                </a:cxn>
                <a:cxn ang="0">
                  <a:pos x="T8" y="T9"/>
                </a:cxn>
                <a:cxn ang="0">
                  <a:pos x="T10" y="T11"/>
                </a:cxn>
                <a:cxn ang="0">
                  <a:pos x="T12" y="T13"/>
                </a:cxn>
              </a:cxnLst>
              <a:rect l="0" t="0" r="r" b="b"/>
              <a:pathLst>
                <a:path w="10" h="12">
                  <a:moveTo>
                    <a:pt x="4" y="7"/>
                  </a:moveTo>
                  <a:cubicBezTo>
                    <a:pt x="4" y="7"/>
                    <a:pt x="0" y="12"/>
                    <a:pt x="1" y="12"/>
                  </a:cubicBezTo>
                  <a:cubicBezTo>
                    <a:pt x="2" y="12"/>
                    <a:pt x="5" y="8"/>
                    <a:pt x="6" y="8"/>
                  </a:cubicBezTo>
                  <a:cubicBezTo>
                    <a:pt x="7" y="7"/>
                    <a:pt x="10" y="5"/>
                    <a:pt x="10" y="4"/>
                  </a:cubicBezTo>
                  <a:cubicBezTo>
                    <a:pt x="10" y="3"/>
                    <a:pt x="9" y="0"/>
                    <a:pt x="8" y="1"/>
                  </a:cubicBezTo>
                  <a:cubicBezTo>
                    <a:pt x="8" y="1"/>
                    <a:pt x="9" y="3"/>
                    <a:pt x="8" y="3"/>
                  </a:cubicBezTo>
                  <a:cubicBezTo>
                    <a:pt x="7" y="4"/>
                    <a:pt x="5" y="6"/>
                    <a:pt x="4" y="7"/>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sz="1800">
                <a:solidFill>
                  <a:srgbClr val="000000"/>
                </a:solidFill>
                <a:ea typeface="宋体" pitchFamily="2" charset="-122"/>
              </a:endParaRPr>
            </a:p>
          </p:txBody>
        </p:sp>
        <p:sp>
          <p:nvSpPr>
            <p:cNvPr id="45" name="Freeform 45"/>
            <p:cNvSpPr>
              <a:spLocks/>
            </p:cNvSpPr>
            <p:nvPr/>
          </p:nvSpPr>
          <p:spPr bwMode="auto">
            <a:xfrm>
              <a:off x="6326745" y="5403748"/>
              <a:ext cx="583116" cy="267359"/>
            </a:xfrm>
            <a:custGeom>
              <a:avLst/>
              <a:gdLst>
                <a:gd name="T0" fmla="*/ 80 w 107"/>
                <a:gd name="T1" fmla="*/ 36 h 49"/>
                <a:gd name="T2" fmla="*/ 87 w 107"/>
                <a:gd name="T3" fmla="*/ 44 h 49"/>
                <a:gd name="T4" fmla="*/ 100 w 107"/>
                <a:gd name="T5" fmla="*/ 47 h 49"/>
                <a:gd name="T6" fmla="*/ 105 w 107"/>
                <a:gd name="T7" fmla="*/ 48 h 49"/>
                <a:gd name="T8" fmla="*/ 93 w 107"/>
                <a:gd name="T9" fmla="*/ 40 h 49"/>
                <a:gd name="T10" fmla="*/ 83 w 107"/>
                <a:gd name="T11" fmla="*/ 29 h 49"/>
                <a:gd name="T12" fmla="*/ 82 w 107"/>
                <a:gd name="T13" fmla="*/ 25 h 49"/>
                <a:gd name="T14" fmla="*/ 73 w 107"/>
                <a:gd name="T15" fmla="*/ 20 h 49"/>
                <a:gd name="T16" fmla="*/ 65 w 107"/>
                <a:gd name="T17" fmla="*/ 15 h 49"/>
                <a:gd name="T18" fmla="*/ 51 w 107"/>
                <a:gd name="T19" fmla="*/ 11 h 49"/>
                <a:gd name="T20" fmla="*/ 50 w 107"/>
                <a:gd name="T21" fmla="*/ 10 h 49"/>
                <a:gd name="T22" fmla="*/ 48 w 107"/>
                <a:gd name="T23" fmla="*/ 9 h 49"/>
                <a:gd name="T24" fmla="*/ 48 w 107"/>
                <a:gd name="T25" fmla="*/ 9 h 49"/>
                <a:gd name="T26" fmla="*/ 47 w 107"/>
                <a:gd name="T27" fmla="*/ 9 h 49"/>
                <a:gd name="T28" fmla="*/ 45 w 107"/>
                <a:gd name="T29" fmla="*/ 9 h 49"/>
                <a:gd name="T30" fmla="*/ 33 w 107"/>
                <a:gd name="T31" fmla="*/ 5 h 49"/>
                <a:gd name="T32" fmla="*/ 28 w 107"/>
                <a:gd name="T33" fmla="*/ 7 h 49"/>
                <a:gd name="T34" fmla="*/ 28 w 107"/>
                <a:gd name="T35" fmla="*/ 10 h 49"/>
                <a:gd name="T36" fmla="*/ 25 w 107"/>
                <a:gd name="T37" fmla="*/ 14 h 49"/>
                <a:gd name="T38" fmla="*/ 19 w 107"/>
                <a:gd name="T39" fmla="*/ 9 h 49"/>
                <a:gd name="T40" fmla="*/ 14 w 107"/>
                <a:gd name="T41" fmla="*/ 3 h 49"/>
                <a:gd name="T42" fmla="*/ 5 w 107"/>
                <a:gd name="T43" fmla="*/ 2 h 49"/>
                <a:gd name="T44" fmla="*/ 2 w 107"/>
                <a:gd name="T45" fmla="*/ 3 h 49"/>
                <a:gd name="T46" fmla="*/ 9 w 107"/>
                <a:gd name="T47" fmla="*/ 7 h 49"/>
                <a:gd name="T48" fmla="*/ 13 w 107"/>
                <a:gd name="T49" fmla="*/ 11 h 49"/>
                <a:gd name="T50" fmla="*/ 15 w 107"/>
                <a:gd name="T51" fmla="*/ 15 h 49"/>
                <a:gd name="T52" fmla="*/ 18 w 107"/>
                <a:gd name="T53" fmla="*/ 16 h 49"/>
                <a:gd name="T54" fmla="*/ 21 w 107"/>
                <a:gd name="T55" fmla="*/ 17 h 49"/>
                <a:gd name="T56" fmla="*/ 36 w 107"/>
                <a:gd name="T57" fmla="*/ 23 h 49"/>
                <a:gd name="T58" fmla="*/ 48 w 107"/>
                <a:gd name="T59" fmla="*/ 34 h 49"/>
                <a:gd name="T60" fmla="*/ 42 w 107"/>
                <a:gd name="T61" fmla="*/ 38 h 49"/>
                <a:gd name="T62" fmla="*/ 49 w 107"/>
                <a:gd name="T63" fmla="*/ 37 h 49"/>
                <a:gd name="T64" fmla="*/ 54 w 107"/>
                <a:gd name="T65" fmla="*/ 37 h 49"/>
                <a:gd name="T66" fmla="*/ 54 w 107"/>
                <a:gd name="T67" fmla="*/ 38 h 49"/>
                <a:gd name="T68" fmla="*/ 55 w 107"/>
                <a:gd name="T69" fmla="*/ 39 h 49"/>
                <a:gd name="T70" fmla="*/ 56 w 107"/>
                <a:gd name="T71" fmla="*/ 40 h 49"/>
                <a:gd name="T72" fmla="*/ 57 w 107"/>
                <a:gd name="T73" fmla="*/ 41 h 49"/>
                <a:gd name="T74" fmla="*/ 58 w 107"/>
                <a:gd name="T75" fmla="*/ 41 h 49"/>
                <a:gd name="T76" fmla="*/ 59 w 107"/>
                <a:gd name="T77" fmla="*/ 42 h 49"/>
                <a:gd name="T78" fmla="*/ 59 w 107"/>
                <a:gd name="T79" fmla="*/ 42 h 49"/>
                <a:gd name="T80" fmla="*/ 66 w 107"/>
                <a:gd name="T81" fmla="*/ 42 h 49"/>
                <a:gd name="T82" fmla="*/ 66 w 107"/>
                <a:gd name="T83" fmla="*/ 37 h 49"/>
                <a:gd name="T84" fmla="*/ 70 w 107"/>
                <a:gd name="T85" fmla="*/ 35 h 49"/>
                <a:gd name="T86" fmla="*/ 76 w 107"/>
                <a:gd name="T87" fmla="*/ 35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07" h="49">
                  <a:moveTo>
                    <a:pt x="76" y="35"/>
                  </a:moveTo>
                  <a:cubicBezTo>
                    <a:pt x="78" y="36"/>
                    <a:pt x="79" y="36"/>
                    <a:pt x="80" y="36"/>
                  </a:cubicBezTo>
                  <a:cubicBezTo>
                    <a:pt x="80" y="36"/>
                    <a:pt x="83" y="39"/>
                    <a:pt x="83" y="39"/>
                  </a:cubicBezTo>
                  <a:cubicBezTo>
                    <a:pt x="83" y="39"/>
                    <a:pt x="86" y="43"/>
                    <a:pt x="87" y="44"/>
                  </a:cubicBezTo>
                  <a:cubicBezTo>
                    <a:pt x="88" y="45"/>
                    <a:pt x="91" y="45"/>
                    <a:pt x="92" y="45"/>
                  </a:cubicBezTo>
                  <a:cubicBezTo>
                    <a:pt x="94" y="45"/>
                    <a:pt x="98" y="47"/>
                    <a:pt x="100" y="47"/>
                  </a:cubicBezTo>
                  <a:cubicBezTo>
                    <a:pt x="101" y="48"/>
                    <a:pt x="101" y="49"/>
                    <a:pt x="103" y="49"/>
                  </a:cubicBezTo>
                  <a:cubicBezTo>
                    <a:pt x="105" y="49"/>
                    <a:pt x="107" y="49"/>
                    <a:pt x="105" y="48"/>
                  </a:cubicBezTo>
                  <a:cubicBezTo>
                    <a:pt x="103" y="47"/>
                    <a:pt x="103" y="46"/>
                    <a:pt x="100" y="44"/>
                  </a:cubicBezTo>
                  <a:cubicBezTo>
                    <a:pt x="98" y="43"/>
                    <a:pt x="95" y="41"/>
                    <a:pt x="93" y="40"/>
                  </a:cubicBezTo>
                  <a:cubicBezTo>
                    <a:pt x="92" y="40"/>
                    <a:pt x="91" y="38"/>
                    <a:pt x="89" y="36"/>
                  </a:cubicBezTo>
                  <a:cubicBezTo>
                    <a:pt x="87" y="34"/>
                    <a:pt x="81" y="29"/>
                    <a:pt x="83" y="29"/>
                  </a:cubicBezTo>
                  <a:cubicBezTo>
                    <a:pt x="84" y="29"/>
                    <a:pt x="88" y="30"/>
                    <a:pt x="87" y="29"/>
                  </a:cubicBezTo>
                  <a:cubicBezTo>
                    <a:pt x="86" y="28"/>
                    <a:pt x="84" y="26"/>
                    <a:pt x="82" y="25"/>
                  </a:cubicBezTo>
                  <a:cubicBezTo>
                    <a:pt x="80" y="25"/>
                    <a:pt x="76" y="24"/>
                    <a:pt x="75" y="23"/>
                  </a:cubicBezTo>
                  <a:cubicBezTo>
                    <a:pt x="75" y="22"/>
                    <a:pt x="76" y="22"/>
                    <a:pt x="73" y="20"/>
                  </a:cubicBezTo>
                  <a:cubicBezTo>
                    <a:pt x="70" y="19"/>
                    <a:pt x="69" y="18"/>
                    <a:pt x="68" y="17"/>
                  </a:cubicBezTo>
                  <a:cubicBezTo>
                    <a:pt x="67" y="16"/>
                    <a:pt x="68" y="16"/>
                    <a:pt x="65" y="15"/>
                  </a:cubicBezTo>
                  <a:cubicBezTo>
                    <a:pt x="63" y="15"/>
                    <a:pt x="62" y="14"/>
                    <a:pt x="59" y="13"/>
                  </a:cubicBezTo>
                  <a:cubicBezTo>
                    <a:pt x="57" y="12"/>
                    <a:pt x="53" y="12"/>
                    <a:pt x="51" y="11"/>
                  </a:cubicBezTo>
                  <a:cubicBezTo>
                    <a:pt x="51" y="11"/>
                    <a:pt x="51" y="10"/>
                    <a:pt x="50" y="10"/>
                  </a:cubicBezTo>
                  <a:cubicBezTo>
                    <a:pt x="50" y="10"/>
                    <a:pt x="50" y="10"/>
                    <a:pt x="50" y="10"/>
                  </a:cubicBezTo>
                  <a:cubicBezTo>
                    <a:pt x="49" y="10"/>
                    <a:pt x="49" y="10"/>
                    <a:pt x="48" y="10"/>
                  </a:cubicBezTo>
                  <a:cubicBezTo>
                    <a:pt x="48" y="10"/>
                    <a:pt x="48" y="10"/>
                    <a:pt x="48" y="9"/>
                  </a:cubicBezTo>
                  <a:cubicBezTo>
                    <a:pt x="48" y="9"/>
                    <a:pt x="48" y="9"/>
                    <a:pt x="48" y="9"/>
                  </a:cubicBezTo>
                  <a:cubicBezTo>
                    <a:pt x="48" y="9"/>
                    <a:pt x="48" y="9"/>
                    <a:pt x="48" y="9"/>
                  </a:cubicBezTo>
                  <a:cubicBezTo>
                    <a:pt x="48" y="9"/>
                    <a:pt x="47" y="9"/>
                    <a:pt x="47" y="9"/>
                  </a:cubicBezTo>
                  <a:cubicBezTo>
                    <a:pt x="47" y="9"/>
                    <a:pt x="47" y="9"/>
                    <a:pt x="47" y="9"/>
                  </a:cubicBezTo>
                  <a:cubicBezTo>
                    <a:pt x="48" y="8"/>
                    <a:pt x="46" y="7"/>
                    <a:pt x="46" y="7"/>
                  </a:cubicBezTo>
                  <a:cubicBezTo>
                    <a:pt x="46" y="8"/>
                    <a:pt x="46" y="9"/>
                    <a:pt x="45" y="9"/>
                  </a:cubicBezTo>
                  <a:cubicBezTo>
                    <a:pt x="44" y="9"/>
                    <a:pt x="42" y="8"/>
                    <a:pt x="40" y="8"/>
                  </a:cubicBezTo>
                  <a:cubicBezTo>
                    <a:pt x="38" y="8"/>
                    <a:pt x="34" y="5"/>
                    <a:pt x="33" y="5"/>
                  </a:cubicBezTo>
                  <a:cubicBezTo>
                    <a:pt x="33" y="5"/>
                    <a:pt x="32" y="8"/>
                    <a:pt x="31" y="8"/>
                  </a:cubicBezTo>
                  <a:cubicBezTo>
                    <a:pt x="31" y="8"/>
                    <a:pt x="30" y="7"/>
                    <a:pt x="28" y="7"/>
                  </a:cubicBezTo>
                  <a:cubicBezTo>
                    <a:pt x="27" y="7"/>
                    <a:pt x="25" y="8"/>
                    <a:pt x="25" y="8"/>
                  </a:cubicBezTo>
                  <a:cubicBezTo>
                    <a:pt x="26" y="8"/>
                    <a:pt x="28" y="9"/>
                    <a:pt x="28" y="10"/>
                  </a:cubicBezTo>
                  <a:cubicBezTo>
                    <a:pt x="27" y="10"/>
                    <a:pt x="28" y="12"/>
                    <a:pt x="27" y="12"/>
                  </a:cubicBezTo>
                  <a:cubicBezTo>
                    <a:pt x="27" y="12"/>
                    <a:pt x="26" y="14"/>
                    <a:pt x="25" y="14"/>
                  </a:cubicBezTo>
                  <a:cubicBezTo>
                    <a:pt x="23" y="13"/>
                    <a:pt x="24" y="12"/>
                    <a:pt x="24" y="11"/>
                  </a:cubicBezTo>
                  <a:cubicBezTo>
                    <a:pt x="23" y="11"/>
                    <a:pt x="20" y="9"/>
                    <a:pt x="19" y="9"/>
                  </a:cubicBezTo>
                  <a:cubicBezTo>
                    <a:pt x="17" y="9"/>
                    <a:pt x="20" y="8"/>
                    <a:pt x="18" y="6"/>
                  </a:cubicBezTo>
                  <a:cubicBezTo>
                    <a:pt x="17" y="4"/>
                    <a:pt x="15" y="3"/>
                    <a:pt x="14" y="3"/>
                  </a:cubicBezTo>
                  <a:cubicBezTo>
                    <a:pt x="14" y="3"/>
                    <a:pt x="9" y="2"/>
                    <a:pt x="8" y="1"/>
                  </a:cubicBezTo>
                  <a:cubicBezTo>
                    <a:pt x="7" y="1"/>
                    <a:pt x="5" y="2"/>
                    <a:pt x="5" y="2"/>
                  </a:cubicBezTo>
                  <a:cubicBezTo>
                    <a:pt x="4" y="2"/>
                    <a:pt x="0" y="0"/>
                    <a:pt x="1" y="1"/>
                  </a:cubicBezTo>
                  <a:cubicBezTo>
                    <a:pt x="1" y="2"/>
                    <a:pt x="1" y="3"/>
                    <a:pt x="2" y="3"/>
                  </a:cubicBezTo>
                  <a:cubicBezTo>
                    <a:pt x="3" y="3"/>
                    <a:pt x="3" y="2"/>
                    <a:pt x="4" y="3"/>
                  </a:cubicBezTo>
                  <a:cubicBezTo>
                    <a:pt x="5" y="5"/>
                    <a:pt x="5" y="6"/>
                    <a:pt x="9" y="7"/>
                  </a:cubicBezTo>
                  <a:cubicBezTo>
                    <a:pt x="12" y="9"/>
                    <a:pt x="16" y="8"/>
                    <a:pt x="15" y="9"/>
                  </a:cubicBezTo>
                  <a:cubicBezTo>
                    <a:pt x="15" y="9"/>
                    <a:pt x="14" y="11"/>
                    <a:pt x="13" y="11"/>
                  </a:cubicBezTo>
                  <a:cubicBezTo>
                    <a:pt x="12" y="11"/>
                    <a:pt x="9" y="11"/>
                    <a:pt x="11" y="12"/>
                  </a:cubicBezTo>
                  <a:cubicBezTo>
                    <a:pt x="13" y="13"/>
                    <a:pt x="16" y="15"/>
                    <a:pt x="15" y="15"/>
                  </a:cubicBezTo>
                  <a:cubicBezTo>
                    <a:pt x="14" y="15"/>
                    <a:pt x="13" y="16"/>
                    <a:pt x="15" y="17"/>
                  </a:cubicBezTo>
                  <a:cubicBezTo>
                    <a:pt x="17" y="18"/>
                    <a:pt x="18" y="17"/>
                    <a:pt x="18" y="16"/>
                  </a:cubicBezTo>
                  <a:cubicBezTo>
                    <a:pt x="17" y="15"/>
                    <a:pt x="16" y="13"/>
                    <a:pt x="18" y="14"/>
                  </a:cubicBezTo>
                  <a:cubicBezTo>
                    <a:pt x="19" y="15"/>
                    <a:pt x="19" y="16"/>
                    <a:pt x="21" y="17"/>
                  </a:cubicBezTo>
                  <a:cubicBezTo>
                    <a:pt x="24" y="18"/>
                    <a:pt x="29" y="19"/>
                    <a:pt x="31" y="20"/>
                  </a:cubicBezTo>
                  <a:cubicBezTo>
                    <a:pt x="32" y="21"/>
                    <a:pt x="35" y="23"/>
                    <a:pt x="36" y="23"/>
                  </a:cubicBezTo>
                  <a:cubicBezTo>
                    <a:pt x="37" y="23"/>
                    <a:pt x="40" y="24"/>
                    <a:pt x="42" y="26"/>
                  </a:cubicBezTo>
                  <a:cubicBezTo>
                    <a:pt x="44" y="29"/>
                    <a:pt x="49" y="34"/>
                    <a:pt x="48" y="34"/>
                  </a:cubicBezTo>
                  <a:cubicBezTo>
                    <a:pt x="47" y="34"/>
                    <a:pt x="45" y="33"/>
                    <a:pt x="44" y="34"/>
                  </a:cubicBezTo>
                  <a:cubicBezTo>
                    <a:pt x="44" y="35"/>
                    <a:pt x="41" y="38"/>
                    <a:pt x="42" y="38"/>
                  </a:cubicBezTo>
                  <a:cubicBezTo>
                    <a:pt x="43" y="38"/>
                    <a:pt x="47" y="35"/>
                    <a:pt x="47" y="36"/>
                  </a:cubicBezTo>
                  <a:cubicBezTo>
                    <a:pt x="47" y="36"/>
                    <a:pt x="48" y="38"/>
                    <a:pt x="49" y="37"/>
                  </a:cubicBezTo>
                  <a:cubicBezTo>
                    <a:pt x="50" y="36"/>
                    <a:pt x="51" y="35"/>
                    <a:pt x="51" y="36"/>
                  </a:cubicBezTo>
                  <a:cubicBezTo>
                    <a:pt x="52" y="36"/>
                    <a:pt x="53" y="36"/>
                    <a:pt x="54" y="37"/>
                  </a:cubicBezTo>
                  <a:cubicBezTo>
                    <a:pt x="54" y="38"/>
                    <a:pt x="54" y="38"/>
                    <a:pt x="54" y="38"/>
                  </a:cubicBezTo>
                  <a:cubicBezTo>
                    <a:pt x="54" y="38"/>
                    <a:pt x="54" y="38"/>
                    <a:pt x="54" y="38"/>
                  </a:cubicBezTo>
                  <a:cubicBezTo>
                    <a:pt x="55" y="38"/>
                    <a:pt x="55" y="39"/>
                    <a:pt x="55" y="39"/>
                  </a:cubicBezTo>
                  <a:cubicBezTo>
                    <a:pt x="55" y="39"/>
                    <a:pt x="55" y="39"/>
                    <a:pt x="55" y="39"/>
                  </a:cubicBezTo>
                  <a:cubicBezTo>
                    <a:pt x="55" y="39"/>
                    <a:pt x="56" y="40"/>
                    <a:pt x="56" y="40"/>
                  </a:cubicBezTo>
                  <a:cubicBezTo>
                    <a:pt x="56" y="40"/>
                    <a:pt x="56" y="40"/>
                    <a:pt x="56" y="40"/>
                  </a:cubicBezTo>
                  <a:cubicBezTo>
                    <a:pt x="56" y="40"/>
                    <a:pt x="57" y="41"/>
                    <a:pt x="57" y="41"/>
                  </a:cubicBezTo>
                  <a:cubicBezTo>
                    <a:pt x="57" y="41"/>
                    <a:pt x="57" y="41"/>
                    <a:pt x="57" y="41"/>
                  </a:cubicBezTo>
                  <a:cubicBezTo>
                    <a:pt x="57" y="41"/>
                    <a:pt x="57" y="41"/>
                    <a:pt x="57" y="41"/>
                  </a:cubicBezTo>
                  <a:cubicBezTo>
                    <a:pt x="57" y="41"/>
                    <a:pt x="58" y="41"/>
                    <a:pt x="58" y="41"/>
                  </a:cubicBezTo>
                  <a:cubicBezTo>
                    <a:pt x="58" y="41"/>
                    <a:pt x="58" y="41"/>
                    <a:pt x="58" y="41"/>
                  </a:cubicBezTo>
                  <a:cubicBezTo>
                    <a:pt x="58" y="42"/>
                    <a:pt x="58" y="42"/>
                    <a:pt x="59" y="42"/>
                  </a:cubicBezTo>
                  <a:cubicBezTo>
                    <a:pt x="59" y="42"/>
                    <a:pt x="59" y="42"/>
                    <a:pt x="59" y="42"/>
                  </a:cubicBezTo>
                  <a:cubicBezTo>
                    <a:pt x="59" y="42"/>
                    <a:pt x="59" y="42"/>
                    <a:pt x="59" y="42"/>
                  </a:cubicBezTo>
                  <a:cubicBezTo>
                    <a:pt x="60" y="42"/>
                    <a:pt x="60" y="42"/>
                    <a:pt x="60" y="42"/>
                  </a:cubicBezTo>
                  <a:cubicBezTo>
                    <a:pt x="61" y="42"/>
                    <a:pt x="64" y="42"/>
                    <a:pt x="66" y="42"/>
                  </a:cubicBezTo>
                  <a:cubicBezTo>
                    <a:pt x="67" y="42"/>
                    <a:pt x="69" y="41"/>
                    <a:pt x="68" y="40"/>
                  </a:cubicBezTo>
                  <a:cubicBezTo>
                    <a:pt x="67" y="39"/>
                    <a:pt x="65" y="37"/>
                    <a:pt x="66" y="37"/>
                  </a:cubicBezTo>
                  <a:cubicBezTo>
                    <a:pt x="67" y="36"/>
                    <a:pt x="69" y="37"/>
                    <a:pt x="69" y="36"/>
                  </a:cubicBezTo>
                  <a:cubicBezTo>
                    <a:pt x="69" y="36"/>
                    <a:pt x="69" y="35"/>
                    <a:pt x="70" y="35"/>
                  </a:cubicBezTo>
                  <a:cubicBezTo>
                    <a:pt x="71" y="34"/>
                    <a:pt x="74" y="36"/>
                    <a:pt x="74" y="35"/>
                  </a:cubicBezTo>
                  <a:cubicBezTo>
                    <a:pt x="75" y="35"/>
                    <a:pt x="73" y="34"/>
                    <a:pt x="76" y="35"/>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sz="1800">
                <a:solidFill>
                  <a:srgbClr val="000000"/>
                </a:solidFill>
                <a:ea typeface="宋体" pitchFamily="2" charset="-122"/>
              </a:endParaRPr>
            </a:p>
          </p:txBody>
        </p:sp>
        <p:sp>
          <p:nvSpPr>
            <p:cNvPr id="46" name="Freeform 46"/>
            <p:cNvSpPr>
              <a:spLocks/>
            </p:cNvSpPr>
            <p:nvPr/>
          </p:nvSpPr>
          <p:spPr bwMode="auto">
            <a:xfrm>
              <a:off x="6810754" y="5518987"/>
              <a:ext cx="87583" cy="32268"/>
            </a:xfrm>
            <a:custGeom>
              <a:avLst/>
              <a:gdLst>
                <a:gd name="T0" fmla="*/ 12 w 16"/>
                <a:gd name="T1" fmla="*/ 1 h 6"/>
                <a:gd name="T2" fmla="*/ 8 w 16"/>
                <a:gd name="T3" fmla="*/ 4 h 6"/>
                <a:gd name="T4" fmla="*/ 6 w 16"/>
                <a:gd name="T5" fmla="*/ 3 h 6"/>
                <a:gd name="T6" fmla="*/ 1 w 16"/>
                <a:gd name="T7" fmla="*/ 5 h 6"/>
                <a:gd name="T8" fmla="*/ 11 w 16"/>
                <a:gd name="T9" fmla="*/ 6 h 6"/>
                <a:gd name="T10" fmla="*/ 15 w 16"/>
                <a:gd name="T11" fmla="*/ 2 h 6"/>
                <a:gd name="T12" fmla="*/ 12 w 16"/>
                <a:gd name="T13" fmla="*/ 1 h 6"/>
              </a:gdLst>
              <a:ahLst/>
              <a:cxnLst>
                <a:cxn ang="0">
                  <a:pos x="T0" y="T1"/>
                </a:cxn>
                <a:cxn ang="0">
                  <a:pos x="T2" y="T3"/>
                </a:cxn>
                <a:cxn ang="0">
                  <a:pos x="T4" y="T5"/>
                </a:cxn>
                <a:cxn ang="0">
                  <a:pos x="T6" y="T7"/>
                </a:cxn>
                <a:cxn ang="0">
                  <a:pos x="T8" y="T9"/>
                </a:cxn>
                <a:cxn ang="0">
                  <a:pos x="T10" y="T11"/>
                </a:cxn>
                <a:cxn ang="0">
                  <a:pos x="T12" y="T13"/>
                </a:cxn>
              </a:cxnLst>
              <a:rect l="0" t="0" r="r" b="b"/>
              <a:pathLst>
                <a:path w="16" h="6">
                  <a:moveTo>
                    <a:pt x="12" y="1"/>
                  </a:moveTo>
                  <a:cubicBezTo>
                    <a:pt x="11" y="1"/>
                    <a:pt x="9" y="4"/>
                    <a:pt x="8" y="4"/>
                  </a:cubicBezTo>
                  <a:cubicBezTo>
                    <a:pt x="7" y="4"/>
                    <a:pt x="7" y="2"/>
                    <a:pt x="6" y="3"/>
                  </a:cubicBezTo>
                  <a:cubicBezTo>
                    <a:pt x="6" y="3"/>
                    <a:pt x="0" y="4"/>
                    <a:pt x="1" y="5"/>
                  </a:cubicBezTo>
                  <a:cubicBezTo>
                    <a:pt x="2" y="5"/>
                    <a:pt x="10" y="6"/>
                    <a:pt x="11" y="6"/>
                  </a:cubicBezTo>
                  <a:cubicBezTo>
                    <a:pt x="12" y="5"/>
                    <a:pt x="16" y="3"/>
                    <a:pt x="15" y="2"/>
                  </a:cubicBezTo>
                  <a:cubicBezTo>
                    <a:pt x="15" y="1"/>
                    <a:pt x="12" y="0"/>
                    <a:pt x="12" y="1"/>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sz="1800">
                <a:solidFill>
                  <a:srgbClr val="000000"/>
                </a:solidFill>
                <a:ea typeface="宋体" pitchFamily="2" charset="-122"/>
              </a:endParaRPr>
            </a:p>
          </p:txBody>
        </p:sp>
        <p:sp>
          <p:nvSpPr>
            <p:cNvPr id="47" name="Freeform 47"/>
            <p:cNvSpPr>
              <a:spLocks/>
            </p:cNvSpPr>
            <p:nvPr/>
          </p:nvSpPr>
          <p:spPr bwMode="auto">
            <a:xfrm>
              <a:off x="6962870" y="5542036"/>
              <a:ext cx="59926" cy="32268"/>
            </a:xfrm>
            <a:custGeom>
              <a:avLst/>
              <a:gdLst>
                <a:gd name="T0" fmla="*/ 5 w 11"/>
                <a:gd name="T1" fmla="*/ 5 h 6"/>
                <a:gd name="T2" fmla="*/ 2 w 11"/>
                <a:gd name="T3" fmla="*/ 0 h 6"/>
                <a:gd name="T4" fmla="*/ 5 w 11"/>
                <a:gd name="T5" fmla="*/ 5 h 6"/>
              </a:gdLst>
              <a:ahLst/>
              <a:cxnLst>
                <a:cxn ang="0">
                  <a:pos x="T0" y="T1"/>
                </a:cxn>
                <a:cxn ang="0">
                  <a:pos x="T2" y="T3"/>
                </a:cxn>
                <a:cxn ang="0">
                  <a:pos x="T4" y="T5"/>
                </a:cxn>
              </a:cxnLst>
              <a:rect l="0" t="0" r="r" b="b"/>
              <a:pathLst>
                <a:path w="11" h="6">
                  <a:moveTo>
                    <a:pt x="5" y="5"/>
                  </a:moveTo>
                  <a:cubicBezTo>
                    <a:pt x="11" y="6"/>
                    <a:pt x="4" y="1"/>
                    <a:pt x="2" y="0"/>
                  </a:cubicBezTo>
                  <a:cubicBezTo>
                    <a:pt x="0" y="0"/>
                    <a:pt x="4" y="5"/>
                    <a:pt x="5" y="5"/>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sz="1800">
                <a:solidFill>
                  <a:srgbClr val="000000"/>
                </a:solidFill>
                <a:ea typeface="宋体" pitchFamily="2" charset="-122"/>
              </a:endParaRPr>
            </a:p>
          </p:txBody>
        </p:sp>
        <p:sp>
          <p:nvSpPr>
            <p:cNvPr id="48" name="Freeform 48"/>
            <p:cNvSpPr>
              <a:spLocks/>
            </p:cNvSpPr>
            <p:nvPr/>
          </p:nvSpPr>
          <p:spPr bwMode="auto">
            <a:xfrm>
              <a:off x="7313202" y="5929242"/>
              <a:ext cx="96802" cy="59926"/>
            </a:xfrm>
            <a:custGeom>
              <a:avLst/>
              <a:gdLst>
                <a:gd name="T0" fmla="*/ 11 w 18"/>
                <a:gd name="T1" fmla="*/ 7 h 11"/>
                <a:gd name="T2" fmla="*/ 1 w 18"/>
                <a:gd name="T3" fmla="*/ 1 h 11"/>
                <a:gd name="T4" fmla="*/ 8 w 18"/>
                <a:gd name="T5" fmla="*/ 7 h 11"/>
                <a:gd name="T6" fmla="*/ 17 w 18"/>
                <a:gd name="T7" fmla="*/ 11 h 11"/>
                <a:gd name="T8" fmla="*/ 11 w 18"/>
                <a:gd name="T9" fmla="*/ 7 h 11"/>
              </a:gdLst>
              <a:ahLst/>
              <a:cxnLst>
                <a:cxn ang="0">
                  <a:pos x="T0" y="T1"/>
                </a:cxn>
                <a:cxn ang="0">
                  <a:pos x="T2" y="T3"/>
                </a:cxn>
                <a:cxn ang="0">
                  <a:pos x="T4" y="T5"/>
                </a:cxn>
                <a:cxn ang="0">
                  <a:pos x="T6" y="T7"/>
                </a:cxn>
                <a:cxn ang="0">
                  <a:pos x="T8" y="T9"/>
                </a:cxn>
              </a:cxnLst>
              <a:rect l="0" t="0" r="r" b="b"/>
              <a:pathLst>
                <a:path w="18" h="11">
                  <a:moveTo>
                    <a:pt x="11" y="7"/>
                  </a:moveTo>
                  <a:cubicBezTo>
                    <a:pt x="10" y="6"/>
                    <a:pt x="2" y="1"/>
                    <a:pt x="1" y="1"/>
                  </a:cubicBezTo>
                  <a:cubicBezTo>
                    <a:pt x="0" y="0"/>
                    <a:pt x="6" y="6"/>
                    <a:pt x="8" y="7"/>
                  </a:cubicBezTo>
                  <a:cubicBezTo>
                    <a:pt x="11" y="9"/>
                    <a:pt x="16" y="11"/>
                    <a:pt x="17" y="11"/>
                  </a:cubicBezTo>
                  <a:cubicBezTo>
                    <a:pt x="18" y="11"/>
                    <a:pt x="13" y="8"/>
                    <a:pt x="11" y="7"/>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sz="1800">
                <a:solidFill>
                  <a:srgbClr val="000000"/>
                </a:solidFill>
                <a:ea typeface="宋体" pitchFamily="2" charset="-122"/>
              </a:endParaRPr>
            </a:p>
          </p:txBody>
        </p:sp>
        <p:sp>
          <p:nvSpPr>
            <p:cNvPr id="49" name="Freeform 49"/>
            <p:cNvSpPr>
              <a:spLocks/>
            </p:cNvSpPr>
            <p:nvPr/>
          </p:nvSpPr>
          <p:spPr bwMode="auto">
            <a:xfrm>
              <a:off x="7608217" y="5841660"/>
              <a:ext cx="36877" cy="32268"/>
            </a:xfrm>
            <a:custGeom>
              <a:avLst/>
              <a:gdLst>
                <a:gd name="T0" fmla="*/ 5 w 7"/>
                <a:gd name="T1" fmla="*/ 3 h 6"/>
                <a:gd name="T2" fmla="*/ 2 w 7"/>
                <a:gd name="T3" fmla="*/ 1 h 6"/>
                <a:gd name="T4" fmla="*/ 0 w 7"/>
                <a:gd name="T5" fmla="*/ 4 h 6"/>
                <a:gd name="T6" fmla="*/ 6 w 7"/>
                <a:gd name="T7" fmla="*/ 6 h 6"/>
                <a:gd name="T8" fmla="*/ 5 w 7"/>
                <a:gd name="T9" fmla="*/ 3 h 6"/>
              </a:gdLst>
              <a:ahLst/>
              <a:cxnLst>
                <a:cxn ang="0">
                  <a:pos x="T0" y="T1"/>
                </a:cxn>
                <a:cxn ang="0">
                  <a:pos x="T2" y="T3"/>
                </a:cxn>
                <a:cxn ang="0">
                  <a:pos x="T4" y="T5"/>
                </a:cxn>
                <a:cxn ang="0">
                  <a:pos x="T6" y="T7"/>
                </a:cxn>
                <a:cxn ang="0">
                  <a:pos x="T8" y="T9"/>
                </a:cxn>
              </a:cxnLst>
              <a:rect l="0" t="0" r="r" b="b"/>
              <a:pathLst>
                <a:path w="7" h="6">
                  <a:moveTo>
                    <a:pt x="5" y="3"/>
                  </a:moveTo>
                  <a:cubicBezTo>
                    <a:pt x="4" y="2"/>
                    <a:pt x="2" y="0"/>
                    <a:pt x="2" y="1"/>
                  </a:cubicBezTo>
                  <a:cubicBezTo>
                    <a:pt x="3" y="2"/>
                    <a:pt x="1" y="2"/>
                    <a:pt x="0" y="4"/>
                  </a:cubicBezTo>
                  <a:cubicBezTo>
                    <a:pt x="0" y="6"/>
                    <a:pt x="4" y="6"/>
                    <a:pt x="6" y="6"/>
                  </a:cubicBezTo>
                  <a:cubicBezTo>
                    <a:pt x="7" y="6"/>
                    <a:pt x="7" y="4"/>
                    <a:pt x="5" y="3"/>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sz="1800">
                <a:solidFill>
                  <a:srgbClr val="000000"/>
                </a:solidFill>
                <a:ea typeface="宋体" pitchFamily="2" charset="-122"/>
              </a:endParaRPr>
            </a:p>
          </p:txBody>
        </p:sp>
        <p:sp>
          <p:nvSpPr>
            <p:cNvPr id="50" name="Freeform 50"/>
            <p:cNvSpPr>
              <a:spLocks/>
            </p:cNvSpPr>
            <p:nvPr/>
          </p:nvSpPr>
          <p:spPr bwMode="auto">
            <a:xfrm>
              <a:off x="7617436" y="5809392"/>
              <a:ext cx="34572" cy="32268"/>
            </a:xfrm>
            <a:custGeom>
              <a:avLst/>
              <a:gdLst>
                <a:gd name="T0" fmla="*/ 2 w 6"/>
                <a:gd name="T1" fmla="*/ 4 h 6"/>
                <a:gd name="T2" fmla="*/ 5 w 6"/>
                <a:gd name="T3" fmla="*/ 1 h 6"/>
                <a:gd name="T4" fmla="*/ 2 w 6"/>
                <a:gd name="T5" fmla="*/ 3 h 6"/>
                <a:gd name="T6" fmla="*/ 2 w 6"/>
                <a:gd name="T7" fmla="*/ 4 h 6"/>
              </a:gdLst>
              <a:ahLst/>
              <a:cxnLst>
                <a:cxn ang="0">
                  <a:pos x="T0" y="T1"/>
                </a:cxn>
                <a:cxn ang="0">
                  <a:pos x="T2" y="T3"/>
                </a:cxn>
                <a:cxn ang="0">
                  <a:pos x="T4" y="T5"/>
                </a:cxn>
                <a:cxn ang="0">
                  <a:pos x="T6" y="T7"/>
                </a:cxn>
              </a:cxnLst>
              <a:rect l="0" t="0" r="r" b="b"/>
              <a:pathLst>
                <a:path w="6" h="6">
                  <a:moveTo>
                    <a:pt x="2" y="4"/>
                  </a:moveTo>
                  <a:cubicBezTo>
                    <a:pt x="4" y="6"/>
                    <a:pt x="6" y="2"/>
                    <a:pt x="5" y="1"/>
                  </a:cubicBezTo>
                  <a:cubicBezTo>
                    <a:pt x="5" y="0"/>
                    <a:pt x="4" y="2"/>
                    <a:pt x="2" y="3"/>
                  </a:cubicBezTo>
                  <a:cubicBezTo>
                    <a:pt x="0" y="3"/>
                    <a:pt x="1" y="4"/>
                    <a:pt x="2" y="4"/>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sz="1800">
                <a:solidFill>
                  <a:srgbClr val="000000"/>
                </a:solidFill>
                <a:ea typeface="宋体" pitchFamily="2" charset="-122"/>
              </a:endParaRPr>
            </a:p>
          </p:txBody>
        </p:sp>
        <p:sp>
          <p:nvSpPr>
            <p:cNvPr id="51" name="Freeform 51"/>
            <p:cNvSpPr>
              <a:spLocks/>
            </p:cNvSpPr>
            <p:nvPr/>
          </p:nvSpPr>
          <p:spPr bwMode="auto">
            <a:xfrm>
              <a:off x="7324725" y="5777126"/>
              <a:ext cx="36877" cy="32268"/>
            </a:xfrm>
            <a:custGeom>
              <a:avLst/>
              <a:gdLst>
                <a:gd name="T0" fmla="*/ 6 w 7"/>
                <a:gd name="T1" fmla="*/ 3 h 6"/>
                <a:gd name="T2" fmla="*/ 2 w 7"/>
                <a:gd name="T3" fmla="*/ 0 h 6"/>
                <a:gd name="T4" fmla="*/ 5 w 7"/>
                <a:gd name="T5" fmla="*/ 5 h 6"/>
                <a:gd name="T6" fmla="*/ 6 w 7"/>
                <a:gd name="T7" fmla="*/ 3 h 6"/>
              </a:gdLst>
              <a:ahLst/>
              <a:cxnLst>
                <a:cxn ang="0">
                  <a:pos x="T0" y="T1"/>
                </a:cxn>
                <a:cxn ang="0">
                  <a:pos x="T2" y="T3"/>
                </a:cxn>
                <a:cxn ang="0">
                  <a:pos x="T4" y="T5"/>
                </a:cxn>
                <a:cxn ang="0">
                  <a:pos x="T6" y="T7"/>
                </a:cxn>
              </a:cxnLst>
              <a:rect l="0" t="0" r="r" b="b"/>
              <a:pathLst>
                <a:path w="7" h="6">
                  <a:moveTo>
                    <a:pt x="6" y="3"/>
                  </a:moveTo>
                  <a:cubicBezTo>
                    <a:pt x="6" y="2"/>
                    <a:pt x="5" y="1"/>
                    <a:pt x="2" y="0"/>
                  </a:cubicBezTo>
                  <a:cubicBezTo>
                    <a:pt x="0" y="0"/>
                    <a:pt x="4" y="4"/>
                    <a:pt x="5" y="5"/>
                  </a:cubicBezTo>
                  <a:cubicBezTo>
                    <a:pt x="6" y="6"/>
                    <a:pt x="7" y="4"/>
                    <a:pt x="6" y="3"/>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sz="1800">
                <a:solidFill>
                  <a:srgbClr val="000000"/>
                </a:solidFill>
                <a:ea typeface="宋体" pitchFamily="2" charset="-122"/>
              </a:endParaRPr>
            </a:p>
          </p:txBody>
        </p:sp>
        <p:sp>
          <p:nvSpPr>
            <p:cNvPr id="52" name="Freeform 52"/>
            <p:cNvSpPr>
              <a:spLocks/>
            </p:cNvSpPr>
            <p:nvPr/>
          </p:nvSpPr>
          <p:spPr bwMode="auto">
            <a:xfrm>
              <a:off x="6882204" y="5502854"/>
              <a:ext cx="20743" cy="20743"/>
            </a:xfrm>
            <a:custGeom>
              <a:avLst/>
              <a:gdLst>
                <a:gd name="T0" fmla="*/ 3 w 4"/>
                <a:gd name="T1" fmla="*/ 1 h 4"/>
                <a:gd name="T2" fmla="*/ 0 w 4"/>
                <a:gd name="T3" fmla="*/ 0 h 4"/>
                <a:gd name="T4" fmla="*/ 2 w 4"/>
                <a:gd name="T5" fmla="*/ 3 h 4"/>
                <a:gd name="T6" fmla="*/ 3 w 4"/>
                <a:gd name="T7" fmla="*/ 1 h 4"/>
              </a:gdLst>
              <a:ahLst/>
              <a:cxnLst>
                <a:cxn ang="0">
                  <a:pos x="T0" y="T1"/>
                </a:cxn>
                <a:cxn ang="0">
                  <a:pos x="T2" y="T3"/>
                </a:cxn>
                <a:cxn ang="0">
                  <a:pos x="T4" y="T5"/>
                </a:cxn>
                <a:cxn ang="0">
                  <a:pos x="T6" y="T7"/>
                </a:cxn>
              </a:cxnLst>
              <a:rect l="0" t="0" r="r" b="b"/>
              <a:pathLst>
                <a:path w="4" h="4">
                  <a:moveTo>
                    <a:pt x="3" y="1"/>
                  </a:moveTo>
                  <a:cubicBezTo>
                    <a:pt x="3" y="0"/>
                    <a:pt x="1" y="0"/>
                    <a:pt x="0" y="0"/>
                  </a:cubicBezTo>
                  <a:cubicBezTo>
                    <a:pt x="0" y="1"/>
                    <a:pt x="1" y="2"/>
                    <a:pt x="2" y="3"/>
                  </a:cubicBezTo>
                  <a:cubicBezTo>
                    <a:pt x="4" y="4"/>
                    <a:pt x="4" y="1"/>
                    <a:pt x="3" y="1"/>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sz="1800">
                <a:solidFill>
                  <a:srgbClr val="000000"/>
                </a:solidFill>
                <a:ea typeface="宋体" pitchFamily="2" charset="-122"/>
              </a:endParaRPr>
            </a:p>
          </p:txBody>
        </p:sp>
        <p:sp>
          <p:nvSpPr>
            <p:cNvPr id="53" name="Freeform 53"/>
            <p:cNvSpPr>
              <a:spLocks/>
            </p:cNvSpPr>
            <p:nvPr/>
          </p:nvSpPr>
          <p:spPr bwMode="auto">
            <a:xfrm>
              <a:off x="6015595" y="5671106"/>
              <a:ext cx="1110917" cy="871217"/>
            </a:xfrm>
            <a:custGeom>
              <a:avLst/>
              <a:gdLst>
                <a:gd name="T0" fmla="*/ 195 w 204"/>
                <a:gd name="T1" fmla="*/ 79 h 159"/>
                <a:gd name="T2" fmla="*/ 180 w 204"/>
                <a:gd name="T3" fmla="*/ 62 h 159"/>
                <a:gd name="T4" fmla="*/ 173 w 204"/>
                <a:gd name="T5" fmla="*/ 57 h 159"/>
                <a:gd name="T6" fmla="*/ 159 w 204"/>
                <a:gd name="T7" fmla="*/ 44 h 159"/>
                <a:gd name="T8" fmla="*/ 148 w 204"/>
                <a:gd name="T9" fmla="*/ 31 h 159"/>
                <a:gd name="T10" fmla="*/ 137 w 204"/>
                <a:gd name="T11" fmla="*/ 17 h 159"/>
                <a:gd name="T12" fmla="*/ 129 w 204"/>
                <a:gd name="T13" fmla="*/ 6 h 159"/>
                <a:gd name="T14" fmla="*/ 123 w 204"/>
                <a:gd name="T15" fmla="*/ 6 h 159"/>
                <a:gd name="T16" fmla="*/ 126 w 204"/>
                <a:gd name="T17" fmla="*/ 23 h 159"/>
                <a:gd name="T18" fmla="*/ 119 w 204"/>
                <a:gd name="T19" fmla="*/ 33 h 159"/>
                <a:gd name="T20" fmla="*/ 108 w 204"/>
                <a:gd name="T21" fmla="*/ 26 h 159"/>
                <a:gd name="T22" fmla="*/ 96 w 204"/>
                <a:gd name="T23" fmla="*/ 20 h 159"/>
                <a:gd name="T24" fmla="*/ 97 w 204"/>
                <a:gd name="T25" fmla="*/ 12 h 159"/>
                <a:gd name="T26" fmla="*/ 96 w 204"/>
                <a:gd name="T27" fmla="*/ 6 h 159"/>
                <a:gd name="T28" fmla="*/ 91 w 204"/>
                <a:gd name="T29" fmla="*/ 7 h 159"/>
                <a:gd name="T30" fmla="*/ 79 w 204"/>
                <a:gd name="T31" fmla="*/ 3 h 159"/>
                <a:gd name="T32" fmla="*/ 71 w 204"/>
                <a:gd name="T33" fmla="*/ 7 h 159"/>
                <a:gd name="T34" fmla="*/ 67 w 204"/>
                <a:gd name="T35" fmla="*/ 14 h 159"/>
                <a:gd name="T36" fmla="*/ 69 w 204"/>
                <a:gd name="T37" fmla="*/ 22 h 159"/>
                <a:gd name="T38" fmla="*/ 61 w 204"/>
                <a:gd name="T39" fmla="*/ 21 h 159"/>
                <a:gd name="T40" fmla="*/ 52 w 204"/>
                <a:gd name="T41" fmla="*/ 17 h 159"/>
                <a:gd name="T42" fmla="*/ 48 w 204"/>
                <a:gd name="T43" fmla="*/ 21 h 159"/>
                <a:gd name="T44" fmla="*/ 45 w 204"/>
                <a:gd name="T45" fmla="*/ 26 h 159"/>
                <a:gd name="T46" fmla="*/ 42 w 204"/>
                <a:gd name="T47" fmla="*/ 30 h 159"/>
                <a:gd name="T48" fmla="*/ 35 w 204"/>
                <a:gd name="T49" fmla="*/ 33 h 159"/>
                <a:gd name="T50" fmla="*/ 32 w 204"/>
                <a:gd name="T51" fmla="*/ 44 h 159"/>
                <a:gd name="T52" fmla="*/ 9 w 204"/>
                <a:gd name="T53" fmla="*/ 52 h 159"/>
                <a:gd name="T54" fmla="*/ 3 w 204"/>
                <a:gd name="T55" fmla="*/ 58 h 159"/>
                <a:gd name="T56" fmla="*/ 2 w 204"/>
                <a:gd name="T57" fmla="*/ 70 h 159"/>
                <a:gd name="T58" fmla="*/ 4 w 204"/>
                <a:gd name="T59" fmla="*/ 76 h 159"/>
                <a:gd name="T60" fmla="*/ 4 w 204"/>
                <a:gd name="T61" fmla="*/ 81 h 159"/>
                <a:gd name="T62" fmla="*/ 9 w 204"/>
                <a:gd name="T63" fmla="*/ 90 h 159"/>
                <a:gd name="T64" fmla="*/ 20 w 204"/>
                <a:gd name="T65" fmla="*/ 112 h 159"/>
                <a:gd name="T66" fmla="*/ 19 w 204"/>
                <a:gd name="T67" fmla="*/ 123 h 159"/>
                <a:gd name="T68" fmla="*/ 25 w 204"/>
                <a:gd name="T69" fmla="*/ 132 h 159"/>
                <a:gd name="T70" fmla="*/ 43 w 204"/>
                <a:gd name="T71" fmla="*/ 126 h 159"/>
                <a:gd name="T72" fmla="*/ 57 w 204"/>
                <a:gd name="T73" fmla="*/ 125 h 159"/>
                <a:gd name="T74" fmla="*/ 74 w 204"/>
                <a:gd name="T75" fmla="*/ 119 h 159"/>
                <a:gd name="T76" fmla="*/ 98 w 204"/>
                <a:gd name="T77" fmla="*/ 114 h 159"/>
                <a:gd name="T78" fmla="*/ 112 w 204"/>
                <a:gd name="T79" fmla="*/ 121 h 159"/>
                <a:gd name="T80" fmla="*/ 120 w 204"/>
                <a:gd name="T81" fmla="*/ 132 h 159"/>
                <a:gd name="T82" fmla="*/ 125 w 204"/>
                <a:gd name="T83" fmla="*/ 125 h 159"/>
                <a:gd name="T84" fmla="*/ 129 w 204"/>
                <a:gd name="T85" fmla="*/ 125 h 159"/>
                <a:gd name="T86" fmla="*/ 129 w 204"/>
                <a:gd name="T87" fmla="*/ 134 h 159"/>
                <a:gd name="T88" fmla="*/ 136 w 204"/>
                <a:gd name="T89" fmla="*/ 134 h 159"/>
                <a:gd name="T90" fmla="*/ 139 w 204"/>
                <a:gd name="T91" fmla="*/ 138 h 159"/>
                <a:gd name="T92" fmla="*/ 153 w 204"/>
                <a:gd name="T93" fmla="*/ 154 h 159"/>
                <a:gd name="T94" fmla="*/ 166 w 204"/>
                <a:gd name="T95" fmla="*/ 158 h 159"/>
                <a:gd name="T96" fmla="*/ 175 w 204"/>
                <a:gd name="T97" fmla="*/ 156 h 159"/>
                <a:gd name="T98" fmla="*/ 187 w 204"/>
                <a:gd name="T99" fmla="*/ 154 h 159"/>
                <a:gd name="T100" fmla="*/ 196 w 204"/>
                <a:gd name="T101" fmla="*/ 141 h 159"/>
                <a:gd name="T102" fmla="*/ 199 w 204"/>
                <a:gd name="T103" fmla="*/ 122 h 159"/>
                <a:gd name="T104" fmla="*/ 201 w 204"/>
                <a:gd name="T105" fmla="*/ 92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4" h="159">
                  <a:moveTo>
                    <a:pt x="201" y="92"/>
                  </a:moveTo>
                  <a:cubicBezTo>
                    <a:pt x="200" y="90"/>
                    <a:pt x="199" y="89"/>
                    <a:pt x="199" y="87"/>
                  </a:cubicBezTo>
                  <a:cubicBezTo>
                    <a:pt x="198" y="84"/>
                    <a:pt x="195" y="80"/>
                    <a:pt x="195" y="79"/>
                  </a:cubicBezTo>
                  <a:cubicBezTo>
                    <a:pt x="194" y="78"/>
                    <a:pt x="190" y="72"/>
                    <a:pt x="189" y="71"/>
                  </a:cubicBezTo>
                  <a:cubicBezTo>
                    <a:pt x="188" y="70"/>
                    <a:pt x="185" y="67"/>
                    <a:pt x="183" y="66"/>
                  </a:cubicBezTo>
                  <a:cubicBezTo>
                    <a:pt x="182" y="65"/>
                    <a:pt x="181" y="65"/>
                    <a:pt x="180" y="62"/>
                  </a:cubicBezTo>
                  <a:cubicBezTo>
                    <a:pt x="178" y="59"/>
                    <a:pt x="177" y="59"/>
                    <a:pt x="177" y="59"/>
                  </a:cubicBezTo>
                  <a:cubicBezTo>
                    <a:pt x="176" y="59"/>
                    <a:pt x="175" y="58"/>
                    <a:pt x="175" y="59"/>
                  </a:cubicBezTo>
                  <a:cubicBezTo>
                    <a:pt x="175" y="59"/>
                    <a:pt x="174" y="59"/>
                    <a:pt x="173" y="57"/>
                  </a:cubicBezTo>
                  <a:cubicBezTo>
                    <a:pt x="171" y="55"/>
                    <a:pt x="170" y="53"/>
                    <a:pt x="169" y="52"/>
                  </a:cubicBezTo>
                  <a:cubicBezTo>
                    <a:pt x="168" y="51"/>
                    <a:pt x="166" y="48"/>
                    <a:pt x="165" y="47"/>
                  </a:cubicBezTo>
                  <a:cubicBezTo>
                    <a:pt x="163" y="47"/>
                    <a:pt x="160" y="46"/>
                    <a:pt x="159" y="44"/>
                  </a:cubicBezTo>
                  <a:cubicBezTo>
                    <a:pt x="158" y="43"/>
                    <a:pt x="156" y="42"/>
                    <a:pt x="155" y="41"/>
                  </a:cubicBezTo>
                  <a:cubicBezTo>
                    <a:pt x="154" y="40"/>
                    <a:pt x="151" y="39"/>
                    <a:pt x="151" y="37"/>
                  </a:cubicBezTo>
                  <a:cubicBezTo>
                    <a:pt x="151" y="36"/>
                    <a:pt x="150" y="34"/>
                    <a:pt x="148" y="31"/>
                  </a:cubicBezTo>
                  <a:cubicBezTo>
                    <a:pt x="147" y="29"/>
                    <a:pt x="144" y="25"/>
                    <a:pt x="143" y="23"/>
                  </a:cubicBezTo>
                  <a:cubicBezTo>
                    <a:pt x="143" y="22"/>
                    <a:pt x="141" y="19"/>
                    <a:pt x="140" y="18"/>
                  </a:cubicBezTo>
                  <a:cubicBezTo>
                    <a:pt x="139" y="17"/>
                    <a:pt x="138" y="17"/>
                    <a:pt x="137" y="17"/>
                  </a:cubicBezTo>
                  <a:cubicBezTo>
                    <a:pt x="136" y="17"/>
                    <a:pt x="135" y="18"/>
                    <a:pt x="135" y="17"/>
                  </a:cubicBezTo>
                  <a:cubicBezTo>
                    <a:pt x="134" y="16"/>
                    <a:pt x="133" y="11"/>
                    <a:pt x="131" y="9"/>
                  </a:cubicBezTo>
                  <a:cubicBezTo>
                    <a:pt x="129" y="6"/>
                    <a:pt x="128" y="6"/>
                    <a:pt x="129" y="6"/>
                  </a:cubicBezTo>
                  <a:cubicBezTo>
                    <a:pt x="130" y="5"/>
                    <a:pt x="127" y="4"/>
                    <a:pt x="127" y="4"/>
                  </a:cubicBezTo>
                  <a:cubicBezTo>
                    <a:pt x="126" y="3"/>
                    <a:pt x="125" y="0"/>
                    <a:pt x="124" y="0"/>
                  </a:cubicBezTo>
                  <a:cubicBezTo>
                    <a:pt x="123" y="0"/>
                    <a:pt x="123" y="5"/>
                    <a:pt x="123" y="6"/>
                  </a:cubicBezTo>
                  <a:cubicBezTo>
                    <a:pt x="122" y="7"/>
                    <a:pt x="123" y="10"/>
                    <a:pt x="123" y="10"/>
                  </a:cubicBezTo>
                  <a:cubicBezTo>
                    <a:pt x="123" y="11"/>
                    <a:pt x="123" y="12"/>
                    <a:pt x="124" y="14"/>
                  </a:cubicBezTo>
                  <a:cubicBezTo>
                    <a:pt x="124" y="15"/>
                    <a:pt x="126" y="22"/>
                    <a:pt x="126" y="23"/>
                  </a:cubicBezTo>
                  <a:cubicBezTo>
                    <a:pt x="126" y="25"/>
                    <a:pt x="125" y="34"/>
                    <a:pt x="124" y="34"/>
                  </a:cubicBezTo>
                  <a:cubicBezTo>
                    <a:pt x="123" y="34"/>
                    <a:pt x="122" y="33"/>
                    <a:pt x="121" y="33"/>
                  </a:cubicBezTo>
                  <a:cubicBezTo>
                    <a:pt x="120" y="33"/>
                    <a:pt x="121" y="34"/>
                    <a:pt x="119" y="33"/>
                  </a:cubicBezTo>
                  <a:cubicBezTo>
                    <a:pt x="118" y="33"/>
                    <a:pt x="118" y="32"/>
                    <a:pt x="116" y="31"/>
                  </a:cubicBezTo>
                  <a:cubicBezTo>
                    <a:pt x="115" y="30"/>
                    <a:pt x="112" y="30"/>
                    <a:pt x="111" y="29"/>
                  </a:cubicBezTo>
                  <a:cubicBezTo>
                    <a:pt x="110" y="28"/>
                    <a:pt x="110" y="27"/>
                    <a:pt x="108" y="26"/>
                  </a:cubicBezTo>
                  <a:cubicBezTo>
                    <a:pt x="106" y="25"/>
                    <a:pt x="105" y="24"/>
                    <a:pt x="104" y="24"/>
                  </a:cubicBezTo>
                  <a:cubicBezTo>
                    <a:pt x="102" y="23"/>
                    <a:pt x="102" y="24"/>
                    <a:pt x="101" y="23"/>
                  </a:cubicBezTo>
                  <a:cubicBezTo>
                    <a:pt x="100" y="22"/>
                    <a:pt x="97" y="21"/>
                    <a:pt x="96" y="20"/>
                  </a:cubicBezTo>
                  <a:cubicBezTo>
                    <a:pt x="96" y="18"/>
                    <a:pt x="97" y="16"/>
                    <a:pt x="97" y="16"/>
                  </a:cubicBezTo>
                  <a:cubicBezTo>
                    <a:pt x="98" y="16"/>
                    <a:pt x="98" y="14"/>
                    <a:pt x="98" y="14"/>
                  </a:cubicBezTo>
                  <a:cubicBezTo>
                    <a:pt x="97" y="13"/>
                    <a:pt x="96" y="12"/>
                    <a:pt x="97" y="12"/>
                  </a:cubicBezTo>
                  <a:cubicBezTo>
                    <a:pt x="99" y="11"/>
                    <a:pt x="100" y="12"/>
                    <a:pt x="99" y="11"/>
                  </a:cubicBezTo>
                  <a:cubicBezTo>
                    <a:pt x="99" y="10"/>
                    <a:pt x="101" y="7"/>
                    <a:pt x="99" y="6"/>
                  </a:cubicBezTo>
                  <a:cubicBezTo>
                    <a:pt x="97" y="5"/>
                    <a:pt x="96" y="5"/>
                    <a:pt x="96" y="6"/>
                  </a:cubicBezTo>
                  <a:cubicBezTo>
                    <a:pt x="96" y="6"/>
                    <a:pt x="97" y="8"/>
                    <a:pt x="96" y="7"/>
                  </a:cubicBezTo>
                  <a:cubicBezTo>
                    <a:pt x="95" y="6"/>
                    <a:pt x="94" y="5"/>
                    <a:pt x="93" y="6"/>
                  </a:cubicBezTo>
                  <a:cubicBezTo>
                    <a:pt x="93" y="6"/>
                    <a:pt x="93" y="7"/>
                    <a:pt x="91" y="7"/>
                  </a:cubicBezTo>
                  <a:cubicBezTo>
                    <a:pt x="90" y="6"/>
                    <a:pt x="87" y="5"/>
                    <a:pt x="86" y="5"/>
                  </a:cubicBezTo>
                  <a:cubicBezTo>
                    <a:pt x="84" y="5"/>
                    <a:pt x="83" y="4"/>
                    <a:pt x="82" y="4"/>
                  </a:cubicBezTo>
                  <a:cubicBezTo>
                    <a:pt x="81" y="3"/>
                    <a:pt x="79" y="3"/>
                    <a:pt x="79" y="3"/>
                  </a:cubicBezTo>
                  <a:cubicBezTo>
                    <a:pt x="79" y="3"/>
                    <a:pt x="80" y="5"/>
                    <a:pt x="79" y="6"/>
                  </a:cubicBezTo>
                  <a:cubicBezTo>
                    <a:pt x="78" y="7"/>
                    <a:pt x="74" y="8"/>
                    <a:pt x="74" y="7"/>
                  </a:cubicBezTo>
                  <a:cubicBezTo>
                    <a:pt x="73" y="7"/>
                    <a:pt x="72" y="6"/>
                    <a:pt x="71" y="7"/>
                  </a:cubicBezTo>
                  <a:cubicBezTo>
                    <a:pt x="70" y="8"/>
                    <a:pt x="69" y="10"/>
                    <a:pt x="69" y="10"/>
                  </a:cubicBezTo>
                  <a:cubicBezTo>
                    <a:pt x="68" y="10"/>
                    <a:pt x="70" y="12"/>
                    <a:pt x="69" y="12"/>
                  </a:cubicBezTo>
                  <a:cubicBezTo>
                    <a:pt x="68" y="13"/>
                    <a:pt x="68" y="13"/>
                    <a:pt x="67" y="14"/>
                  </a:cubicBezTo>
                  <a:cubicBezTo>
                    <a:pt x="67" y="15"/>
                    <a:pt x="66" y="18"/>
                    <a:pt x="67" y="18"/>
                  </a:cubicBezTo>
                  <a:cubicBezTo>
                    <a:pt x="68" y="18"/>
                    <a:pt x="70" y="19"/>
                    <a:pt x="69" y="19"/>
                  </a:cubicBezTo>
                  <a:cubicBezTo>
                    <a:pt x="69" y="20"/>
                    <a:pt x="71" y="22"/>
                    <a:pt x="69" y="22"/>
                  </a:cubicBezTo>
                  <a:cubicBezTo>
                    <a:pt x="68" y="21"/>
                    <a:pt x="67" y="20"/>
                    <a:pt x="66" y="20"/>
                  </a:cubicBezTo>
                  <a:cubicBezTo>
                    <a:pt x="66" y="20"/>
                    <a:pt x="63" y="20"/>
                    <a:pt x="63" y="20"/>
                  </a:cubicBezTo>
                  <a:cubicBezTo>
                    <a:pt x="62" y="20"/>
                    <a:pt x="62" y="22"/>
                    <a:pt x="61" y="21"/>
                  </a:cubicBezTo>
                  <a:cubicBezTo>
                    <a:pt x="60" y="19"/>
                    <a:pt x="61" y="19"/>
                    <a:pt x="59" y="18"/>
                  </a:cubicBezTo>
                  <a:cubicBezTo>
                    <a:pt x="58" y="18"/>
                    <a:pt x="57" y="16"/>
                    <a:pt x="56" y="16"/>
                  </a:cubicBezTo>
                  <a:cubicBezTo>
                    <a:pt x="55" y="15"/>
                    <a:pt x="53" y="17"/>
                    <a:pt x="52" y="17"/>
                  </a:cubicBezTo>
                  <a:cubicBezTo>
                    <a:pt x="51" y="16"/>
                    <a:pt x="51" y="15"/>
                    <a:pt x="50" y="16"/>
                  </a:cubicBezTo>
                  <a:cubicBezTo>
                    <a:pt x="50" y="17"/>
                    <a:pt x="50" y="19"/>
                    <a:pt x="49" y="18"/>
                  </a:cubicBezTo>
                  <a:cubicBezTo>
                    <a:pt x="48" y="18"/>
                    <a:pt x="48" y="20"/>
                    <a:pt x="48" y="21"/>
                  </a:cubicBezTo>
                  <a:cubicBezTo>
                    <a:pt x="48" y="21"/>
                    <a:pt x="49" y="24"/>
                    <a:pt x="48" y="23"/>
                  </a:cubicBezTo>
                  <a:cubicBezTo>
                    <a:pt x="46" y="23"/>
                    <a:pt x="45" y="22"/>
                    <a:pt x="45" y="22"/>
                  </a:cubicBezTo>
                  <a:cubicBezTo>
                    <a:pt x="45" y="23"/>
                    <a:pt x="44" y="25"/>
                    <a:pt x="45" y="26"/>
                  </a:cubicBezTo>
                  <a:cubicBezTo>
                    <a:pt x="45" y="26"/>
                    <a:pt x="45" y="28"/>
                    <a:pt x="44" y="28"/>
                  </a:cubicBezTo>
                  <a:cubicBezTo>
                    <a:pt x="44" y="28"/>
                    <a:pt x="42" y="27"/>
                    <a:pt x="42" y="27"/>
                  </a:cubicBezTo>
                  <a:cubicBezTo>
                    <a:pt x="42" y="28"/>
                    <a:pt x="42" y="29"/>
                    <a:pt x="42" y="30"/>
                  </a:cubicBezTo>
                  <a:cubicBezTo>
                    <a:pt x="43" y="31"/>
                    <a:pt x="43" y="34"/>
                    <a:pt x="42" y="33"/>
                  </a:cubicBezTo>
                  <a:cubicBezTo>
                    <a:pt x="41" y="32"/>
                    <a:pt x="39" y="29"/>
                    <a:pt x="38" y="29"/>
                  </a:cubicBezTo>
                  <a:cubicBezTo>
                    <a:pt x="38" y="29"/>
                    <a:pt x="35" y="32"/>
                    <a:pt x="35" y="33"/>
                  </a:cubicBezTo>
                  <a:cubicBezTo>
                    <a:pt x="35" y="35"/>
                    <a:pt x="37" y="37"/>
                    <a:pt x="36" y="38"/>
                  </a:cubicBezTo>
                  <a:cubicBezTo>
                    <a:pt x="35" y="39"/>
                    <a:pt x="35" y="41"/>
                    <a:pt x="35" y="42"/>
                  </a:cubicBezTo>
                  <a:cubicBezTo>
                    <a:pt x="34" y="43"/>
                    <a:pt x="33" y="43"/>
                    <a:pt x="32" y="44"/>
                  </a:cubicBezTo>
                  <a:cubicBezTo>
                    <a:pt x="30" y="45"/>
                    <a:pt x="24" y="47"/>
                    <a:pt x="23" y="48"/>
                  </a:cubicBezTo>
                  <a:cubicBezTo>
                    <a:pt x="21" y="49"/>
                    <a:pt x="19" y="50"/>
                    <a:pt x="17" y="50"/>
                  </a:cubicBezTo>
                  <a:cubicBezTo>
                    <a:pt x="15" y="50"/>
                    <a:pt x="10" y="51"/>
                    <a:pt x="9" y="52"/>
                  </a:cubicBezTo>
                  <a:cubicBezTo>
                    <a:pt x="8" y="53"/>
                    <a:pt x="7" y="55"/>
                    <a:pt x="6" y="55"/>
                  </a:cubicBezTo>
                  <a:cubicBezTo>
                    <a:pt x="5" y="55"/>
                    <a:pt x="4" y="60"/>
                    <a:pt x="4" y="59"/>
                  </a:cubicBezTo>
                  <a:cubicBezTo>
                    <a:pt x="3" y="59"/>
                    <a:pt x="4" y="57"/>
                    <a:pt x="3" y="58"/>
                  </a:cubicBezTo>
                  <a:cubicBezTo>
                    <a:pt x="2" y="59"/>
                    <a:pt x="0" y="60"/>
                    <a:pt x="1" y="62"/>
                  </a:cubicBezTo>
                  <a:cubicBezTo>
                    <a:pt x="2" y="64"/>
                    <a:pt x="2" y="65"/>
                    <a:pt x="2" y="66"/>
                  </a:cubicBezTo>
                  <a:cubicBezTo>
                    <a:pt x="1" y="67"/>
                    <a:pt x="1" y="71"/>
                    <a:pt x="2" y="70"/>
                  </a:cubicBezTo>
                  <a:cubicBezTo>
                    <a:pt x="2" y="70"/>
                    <a:pt x="3" y="68"/>
                    <a:pt x="3" y="68"/>
                  </a:cubicBezTo>
                  <a:cubicBezTo>
                    <a:pt x="3" y="69"/>
                    <a:pt x="2" y="70"/>
                    <a:pt x="3" y="72"/>
                  </a:cubicBezTo>
                  <a:cubicBezTo>
                    <a:pt x="3" y="74"/>
                    <a:pt x="3" y="74"/>
                    <a:pt x="4" y="76"/>
                  </a:cubicBezTo>
                  <a:cubicBezTo>
                    <a:pt x="6" y="77"/>
                    <a:pt x="8" y="80"/>
                    <a:pt x="6" y="80"/>
                  </a:cubicBezTo>
                  <a:cubicBezTo>
                    <a:pt x="5" y="79"/>
                    <a:pt x="3" y="77"/>
                    <a:pt x="4" y="78"/>
                  </a:cubicBezTo>
                  <a:cubicBezTo>
                    <a:pt x="4" y="79"/>
                    <a:pt x="4" y="81"/>
                    <a:pt x="4" y="81"/>
                  </a:cubicBezTo>
                  <a:cubicBezTo>
                    <a:pt x="3" y="80"/>
                    <a:pt x="2" y="78"/>
                    <a:pt x="2" y="80"/>
                  </a:cubicBezTo>
                  <a:cubicBezTo>
                    <a:pt x="3" y="82"/>
                    <a:pt x="3" y="84"/>
                    <a:pt x="5" y="85"/>
                  </a:cubicBezTo>
                  <a:cubicBezTo>
                    <a:pt x="6" y="86"/>
                    <a:pt x="8" y="89"/>
                    <a:pt x="9" y="90"/>
                  </a:cubicBezTo>
                  <a:cubicBezTo>
                    <a:pt x="9" y="92"/>
                    <a:pt x="12" y="96"/>
                    <a:pt x="12" y="97"/>
                  </a:cubicBezTo>
                  <a:cubicBezTo>
                    <a:pt x="13" y="97"/>
                    <a:pt x="15" y="101"/>
                    <a:pt x="15" y="103"/>
                  </a:cubicBezTo>
                  <a:cubicBezTo>
                    <a:pt x="16" y="104"/>
                    <a:pt x="18" y="110"/>
                    <a:pt x="20" y="112"/>
                  </a:cubicBezTo>
                  <a:cubicBezTo>
                    <a:pt x="21" y="115"/>
                    <a:pt x="23" y="119"/>
                    <a:pt x="22" y="119"/>
                  </a:cubicBezTo>
                  <a:cubicBezTo>
                    <a:pt x="21" y="118"/>
                    <a:pt x="20" y="116"/>
                    <a:pt x="20" y="118"/>
                  </a:cubicBezTo>
                  <a:cubicBezTo>
                    <a:pt x="20" y="120"/>
                    <a:pt x="20" y="122"/>
                    <a:pt x="19" y="123"/>
                  </a:cubicBezTo>
                  <a:cubicBezTo>
                    <a:pt x="18" y="124"/>
                    <a:pt x="17" y="124"/>
                    <a:pt x="18" y="125"/>
                  </a:cubicBezTo>
                  <a:cubicBezTo>
                    <a:pt x="18" y="126"/>
                    <a:pt x="19" y="128"/>
                    <a:pt x="20" y="128"/>
                  </a:cubicBezTo>
                  <a:cubicBezTo>
                    <a:pt x="22" y="129"/>
                    <a:pt x="23" y="131"/>
                    <a:pt x="25" y="132"/>
                  </a:cubicBezTo>
                  <a:cubicBezTo>
                    <a:pt x="27" y="133"/>
                    <a:pt x="31" y="134"/>
                    <a:pt x="32" y="133"/>
                  </a:cubicBezTo>
                  <a:cubicBezTo>
                    <a:pt x="34" y="133"/>
                    <a:pt x="37" y="130"/>
                    <a:pt x="38" y="129"/>
                  </a:cubicBezTo>
                  <a:cubicBezTo>
                    <a:pt x="40" y="129"/>
                    <a:pt x="41" y="126"/>
                    <a:pt x="43" y="126"/>
                  </a:cubicBezTo>
                  <a:cubicBezTo>
                    <a:pt x="44" y="126"/>
                    <a:pt x="49" y="125"/>
                    <a:pt x="51" y="126"/>
                  </a:cubicBezTo>
                  <a:cubicBezTo>
                    <a:pt x="52" y="126"/>
                    <a:pt x="54" y="127"/>
                    <a:pt x="55" y="126"/>
                  </a:cubicBezTo>
                  <a:cubicBezTo>
                    <a:pt x="56" y="125"/>
                    <a:pt x="56" y="124"/>
                    <a:pt x="57" y="125"/>
                  </a:cubicBezTo>
                  <a:cubicBezTo>
                    <a:pt x="58" y="126"/>
                    <a:pt x="59" y="127"/>
                    <a:pt x="60" y="126"/>
                  </a:cubicBezTo>
                  <a:cubicBezTo>
                    <a:pt x="61" y="124"/>
                    <a:pt x="61" y="120"/>
                    <a:pt x="63" y="120"/>
                  </a:cubicBezTo>
                  <a:cubicBezTo>
                    <a:pt x="65" y="119"/>
                    <a:pt x="70" y="119"/>
                    <a:pt x="74" y="119"/>
                  </a:cubicBezTo>
                  <a:cubicBezTo>
                    <a:pt x="79" y="119"/>
                    <a:pt x="79" y="120"/>
                    <a:pt x="82" y="118"/>
                  </a:cubicBezTo>
                  <a:cubicBezTo>
                    <a:pt x="85" y="116"/>
                    <a:pt x="90" y="115"/>
                    <a:pt x="92" y="114"/>
                  </a:cubicBezTo>
                  <a:cubicBezTo>
                    <a:pt x="94" y="114"/>
                    <a:pt x="96" y="113"/>
                    <a:pt x="98" y="114"/>
                  </a:cubicBezTo>
                  <a:cubicBezTo>
                    <a:pt x="100" y="115"/>
                    <a:pt x="101" y="117"/>
                    <a:pt x="105" y="117"/>
                  </a:cubicBezTo>
                  <a:cubicBezTo>
                    <a:pt x="108" y="117"/>
                    <a:pt x="111" y="118"/>
                    <a:pt x="111" y="118"/>
                  </a:cubicBezTo>
                  <a:cubicBezTo>
                    <a:pt x="112" y="119"/>
                    <a:pt x="111" y="119"/>
                    <a:pt x="112" y="121"/>
                  </a:cubicBezTo>
                  <a:cubicBezTo>
                    <a:pt x="112" y="122"/>
                    <a:pt x="113" y="121"/>
                    <a:pt x="114" y="123"/>
                  </a:cubicBezTo>
                  <a:cubicBezTo>
                    <a:pt x="115" y="125"/>
                    <a:pt x="117" y="127"/>
                    <a:pt x="118" y="128"/>
                  </a:cubicBezTo>
                  <a:cubicBezTo>
                    <a:pt x="118" y="129"/>
                    <a:pt x="119" y="131"/>
                    <a:pt x="120" y="132"/>
                  </a:cubicBezTo>
                  <a:cubicBezTo>
                    <a:pt x="121" y="132"/>
                    <a:pt x="123" y="134"/>
                    <a:pt x="123" y="133"/>
                  </a:cubicBezTo>
                  <a:cubicBezTo>
                    <a:pt x="123" y="131"/>
                    <a:pt x="122" y="131"/>
                    <a:pt x="123" y="130"/>
                  </a:cubicBezTo>
                  <a:cubicBezTo>
                    <a:pt x="124" y="129"/>
                    <a:pt x="123" y="125"/>
                    <a:pt x="125" y="125"/>
                  </a:cubicBezTo>
                  <a:cubicBezTo>
                    <a:pt x="127" y="124"/>
                    <a:pt x="127" y="124"/>
                    <a:pt x="127" y="123"/>
                  </a:cubicBezTo>
                  <a:cubicBezTo>
                    <a:pt x="127" y="122"/>
                    <a:pt x="129" y="120"/>
                    <a:pt x="129" y="121"/>
                  </a:cubicBezTo>
                  <a:cubicBezTo>
                    <a:pt x="129" y="121"/>
                    <a:pt x="130" y="123"/>
                    <a:pt x="129" y="125"/>
                  </a:cubicBezTo>
                  <a:cubicBezTo>
                    <a:pt x="129" y="126"/>
                    <a:pt x="130" y="131"/>
                    <a:pt x="129" y="132"/>
                  </a:cubicBezTo>
                  <a:cubicBezTo>
                    <a:pt x="129" y="132"/>
                    <a:pt x="128" y="133"/>
                    <a:pt x="128" y="134"/>
                  </a:cubicBezTo>
                  <a:cubicBezTo>
                    <a:pt x="128" y="135"/>
                    <a:pt x="129" y="135"/>
                    <a:pt x="129" y="134"/>
                  </a:cubicBezTo>
                  <a:cubicBezTo>
                    <a:pt x="130" y="134"/>
                    <a:pt x="132" y="133"/>
                    <a:pt x="132" y="132"/>
                  </a:cubicBezTo>
                  <a:cubicBezTo>
                    <a:pt x="132" y="131"/>
                    <a:pt x="132" y="128"/>
                    <a:pt x="133" y="129"/>
                  </a:cubicBezTo>
                  <a:cubicBezTo>
                    <a:pt x="133" y="130"/>
                    <a:pt x="135" y="133"/>
                    <a:pt x="136" y="134"/>
                  </a:cubicBezTo>
                  <a:cubicBezTo>
                    <a:pt x="137" y="136"/>
                    <a:pt x="134" y="137"/>
                    <a:pt x="134" y="137"/>
                  </a:cubicBezTo>
                  <a:cubicBezTo>
                    <a:pt x="135" y="138"/>
                    <a:pt x="136" y="138"/>
                    <a:pt x="137" y="138"/>
                  </a:cubicBezTo>
                  <a:cubicBezTo>
                    <a:pt x="138" y="137"/>
                    <a:pt x="137" y="135"/>
                    <a:pt x="139" y="138"/>
                  </a:cubicBezTo>
                  <a:cubicBezTo>
                    <a:pt x="141" y="140"/>
                    <a:pt x="144" y="143"/>
                    <a:pt x="145" y="145"/>
                  </a:cubicBezTo>
                  <a:cubicBezTo>
                    <a:pt x="145" y="147"/>
                    <a:pt x="146" y="149"/>
                    <a:pt x="148" y="151"/>
                  </a:cubicBezTo>
                  <a:cubicBezTo>
                    <a:pt x="150" y="153"/>
                    <a:pt x="149" y="153"/>
                    <a:pt x="153" y="154"/>
                  </a:cubicBezTo>
                  <a:cubicBezTo>
                    <a:pt x="156" y="155"/>
                    <a:pt x="155" y="158"/>
                    <a:pt x="157" y="157"/>
                  </a:cubicBezTo>
                  <a:cubicBezTo>
                    <a:pt x="158" y="156"/>
                    <a:pt x="157" y="154"/>
                    <a:pt x="159" y="155"/>
                  </a:cubicBezTo>
                  <a:cubicBezTo>
                    <a:pt x="161" y="156"/>
                    <a:pt x="165" y="159"/>
                    <a:pt x="166" y="158"/>
                  </a:cubicBezTo>
                  <a:cubicBezTo>
                    <a:pt x="167" y="158"/>
                    <a:pt x="169" y="156"/>
                    <a:pt x="171" y="156"/>
                  </a:cubicBezTo>
                  <a:cubicBezTo>
                    <a:pt x="172" y="156"/>
                    <a:pt x="172" y="153"/>
                    <a:pt x="172" y="153"/>
                  </a:cubicBezTo>
                  <a:cubicBezTo>
                    <a:pt x="172" y="153"/>
                    <a:pt x="173" y="153"/>
                    <a:pt x="175" y="156"/>
                  </a:cubicBezTo>
                  <a:cubicBezTo>
                    <a:pt x="178" y="158"/>
                    <a:pt x="178" y="159"/>
                    <a:pt x="180" y="159"/>
                  </a:cubicBezTo>
                  <a:cubicBezTo>
                    <a:pt x="182" y="158"/>
                    <a:pt x="184" y="159"/>
                    <a:pt x="185" y="158"/>
                  </a:cubicBezTo>
                  <a:cubicBezTo>
                    <a:pt x="186" y="156"/>
                    <a:pt x="185" y="154"/>
                    <a:pt x="187" y="154"/>
                  </a:cubicBezTo>
                  <a:cubicBezTo>
                    <a:pt x="190" y="153"/>
                    <a:pt x="191" y="153"/>
                    <a:pt x="193" y="152"/>
                  </a:cubicBezTo>
                  <a:cubicBezTo>
                    <a:pt x="195" y="151"/>
                    <a:pt x="197" y="152"/>
                    <a:pt x="197" y="150"/>
                  </a:cubicBezTo>
                  <a:cubicBezTo>
                    <a:pt x="197" y="148"/>
                    <a:pt x="195" y="142"/>
                    <a:pt x="196" y="141"/>
                  </a:cubicBezTo>
                  <a:cubicBezTo>
                    <a:pt x="196" y="141"/>
                    <a:pt x="195" y="137"/>
                    <a:pt x="196" y="135"/>
                  </a:cubicBezTo>
                  <a:cubicBezTo>
                    <a:pt x="196" y="133"/>
                    <a:pt x="195" y="130"/>
                    <a:pt x="196" y="129"/>
                  </a:cubicBezTo>
                  <a:cubicBezTo>
                    <a:pt x="197" y="128"/>
                    <a:pt x="198" y="123"/>
                    <a:pt x="199" y="122"/>
                  </a:cubicBezTo>
                  <a:cubicBezTo>
                    <a:pt x="200" y="121"/>
                    <a:pt x="201" y="121"/>
                    <a:pt x="203" y="119"/>
                  </a:cubicBezTo>
                  <a:cubicBezTo>
                    <a:pt x="204" y="118"/>
                    <a:pt x="204" y="105"/>
                    <a:pt x="203" y="102"/>
                  </a:cubicBezTo>
                  <a:cubicBezTo>
                    <a:pt x="203" y="99"/>
                    <a:pt x="203" y="94"/>
                    <a:pt x="201" y="92"/>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sz="1800">
                <a:solidFill>
                  <a:srgbClr val="000000"/>
                </a:solidFill>
                <a:ea typeface="宋体" pitchFamily="2" charset="-122"/>
              </a:endParaRPr>
            </a:p>
          </p:txBody>
        </p:sp>
        <p:sp>
          <p:nvSpPr>
            <p:cNvPr id="54" name="Freeform 54"/>
            <p:cNvSpPr>
              <a:spLocks/>
            </p:cNvSpPr>
            <p:nvPr/>
          </p:nvSpPr>
          <p:spPr bwMode="auto">
            <a:xfrm>
              <a:off x="6981309" y="6611467"/>
              <a:ext cx="119850" cy="126764"/>
            </a:xfrm>
            <a:custGeom>
              <a:avLst/>
              <a:gdLst>
                <a:gd name="T0" fmla="*/ 18 w 22"/>
                <a:gd name="T1" fmla="*/ 2 h 23"/>
                <a:gd name="T2" fmla="*/ 12 w 22"/>
                <a:gd name="T3" fmla="*/ 3 h 23"/>
                <a:gd name="T4" fmla="*/ 4 w 22"/>
                <a:gd name="T5" fmla="*/ 1 h 23"/>
                <a:gd name="T6" fmla="*/ 0 w 22"/>
                <a:gd name="T7" fmla="*/ 2 h 23"/>
                <a:gd name="T8" fmla="*/ 6 w 22"/>
                <a:gd name="T9" fmla="*/ 11 h 23"/>
                <a:gd name="T10" fmla="*/ 8 w 22"/>
                <a:gd name="T11" fmla="*/ 16 h 23"/>
                <a:gd name="T12" fmla="*/ 16 w 22"/>
                <a:gd name="T13" fmla="*/ 23 h 23"/>
                <a:gd name="T14" fmla="*/ 18 w 22"/>
                <a:gd name="T15" fmla="*/ 18 h 23"/>
                <a:gd name="T16" fmla="*/ 21 w 22"/>
                <a:gd name="T17" fmla="*/ 20 h 23"/>
                <a:gd name="T18" fmla="*/ 21 w 22"/>
                <a:gd name="T19" fmla="*/ 18 h 23"/>
                <a:gd name="T20" fmla="*/ 22 w 22"/>
                <a:gd name="T21" fmla="*/ 13 h 23"/>
                <a:gd name="T22" fmla="*/ 20 w 22"/>
                <a:gd name="T23" fmla="*/ 5 h 23"/>
                <a:gd name="T24" fmla="*/ 18 w 22"/>
                <a:gd name="T25" fmla="*/ 2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 h="23">
                  <a:moveTo>
                    <a:pt x="18" y="2"/>
                  </a:moveTo>
                  <a:cubicBezTo>
                    <a:pt x="17" y="1"/>
                    <a:pt x="13" y="3"/>
                    <a:pt x="12" y="3"/>
                  </a:cubicBezTo>
                  <a:cubicBezTo>
                    <a:pt x="10" y="4"/>
                    <a:pt x="7" y="3"/>
                    <a:pt x="4" y="1"/>
                  </a:cubicBezTo>
                  <a:cubicBezTo>
                    <a:pt x="1" y="0"/>
                    <a:pt x="0" y="1"/>
                    <a:pt x="0" y="2"/>
                  </a:cubicBezTo>
                  <a:cubicBezTo>
                    <a:pt x="1" y="2"/>
                    <a:pt x="5" y="9"/>
                    <a:pt x="6" y="11"/>
                  </a:cubicBezTo>
                  <a:cubicBezTo>
                    <a:pt x="7" y="13"/>
                    <a:pt x="8" y="13"/>
                    <a:pt x="8" y="16"/>
                  </a:cubicBezTo>
                  <a:cubicBezTo>
                    <a:pt x="9" y="19"/>
                    <a:pt x="14" y="23"/>
                    <a:pt x="16" y="23"/>
                  </a:cubicBezTo>
                  <a:cubicBezTo>
                    <a:pt x="18" y="23"/>
                    <a:pt x="18" y="19"/>
                    <a:pt x="18" y="18"/>
                  </a:cubicBezTo>
                  <a:cubicBezTo>
                    <a:pt x="19" y="17"/>
                    <a:pt x="20" y="19"/>
                    <a:pt x="21" y="20"/>
                  </a:cubicBezTo>
                  <a:cubicBezTo>
                    <a:pt x="22" y="21"/>
                    <a:pt x="21" y="18"/>
                    <a:pt x="21" y="18"/>
                  </a:cubicBezTo>
                  <a:cubicBezTo>
                    <a:pt x="20" y="17"/>
                    <a:pt x="21" y="14"/>
                    <a:pt x="22" y="13"/>
                  </a:cubicBezTo>
                  <a:cubicBezTo>
                    <a:pt x="22" y="12"/>
                    <a:pt x="21" y="7"/>
                    <a:pt x="20" y="5"/>
                  </a:cubicBezTo>
                  <a:cubicBezTo>
                    <a:pt x="18" y="4"/>
                    <a:pt x="20" y="4"/>
                    <a:pt x="18" y="2"/>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sz="1800">
                <a:solidFill>
                  <a:srgbClr val="000000"/>
                </a:solidFill>
                <a:ea typeface="宋体" pitchFamily="2" charset="-122"/>
              </a:endParaRPr>
            </a:p>
          </p:txBody>
        </p:sp>
        <p:sp>
          <p:nvSpPr>
            <p:cNvPr id="55" name="Freeform 55"/>
            <p:cNvSpPr>
              <a:spLocks/>
            </p:cNvSpPr>
            <p:nvPr/>
          </p:nvSpPr>
          <p:spPr bwMode="auto">
            <a:xfrm>
              <a:off x="7624349" y="6606855"/>
              <a:ext cx="152117" cy="267359"/>
            </a:xfrm>
            <a:custGeom>
              <a:avLst/>
              <a:gdLst>
                <a:gd name="T0" fmla="*/ 27 w 28"/>
                <a:gd name="T1" fmla="*/ 14 h 49"/>
                <a:gd name="T2" fmla="*/ 25 w 28"/>
                <a:gd name="T3" fmla="*/ 6 h 49"/>
                <a:gd name="T4" fmla="*/ 23 w 28"/>
                <a:gd name="T5" fmla="*/ 3 h 49"/>
                <a:gd name="T6" fmla="*/ 21 w 28"/>
                <a:gd name="T7" fmla="*/ 5 h 49"/>
                <a:gd name="T8" fmla="*/ 19 w 28"/>
                <a:gd name="T9" fmla="*/ 3 h 49"/>
                <a:gd name="T10" fmla="*/ 17 w 28"/>
                <a:gd name="T11" fmla="*/ 1 h 49"/>
                <a:gd name="T12" fmla="*/ 14 w 28"/>
                <a:gd name="T13" fmla="*/ 2 h 49"/>
                <a:gd name="T14" fmla="*/ 13 w 28"/>
                <a:gd name="T15" fmla="*/ 9 h 49"/>
                <a:gd name="T16" fmla="*/ 13 w 28"/>
                <a:gd name="T17" fmla="*/ 14 h 49"/>
                <a:gd name="T18" fmla="*/ 9 w 28"/>
                <a:gd name="T19" fmla="*/ 23 h 49"/>
                <a:gd name="T20" fmla="*/ 4 w 28"/>
                <a:gd name="T21" fmla="*/ 28 h 49"/>
                <a:gd name="T22" fmla="*/ 4 w 28"/>
                <a:gd name="T23" fmla="*/ 34 h 49"/>
                <a:gd name="T24" fmla="*/ 2 w 28"/>
                <a:gd name="T25" fmla="*/ 38 h 49"/>
                <a:gd name="T26" fmla="*/ 0 w 28"/>
                <a:gd name="T27" fmla="*/ 42 h 49"/>
                <a:gd name="T28" fmla="*/ 7 w 28"/>
                <a:gd name="T29" fmla="*/ 45 h 49"/>
                <a:gd name="T30" fmla="*/ 10 w 28"/>
                <a:gd name="T31" fmla="*/ 48 h 49"/>
                <a:gd name="T32" fmla="*/ 15 w 28"/>
                <a:gd name="T33" fmla="*/ 48 h 49"/>
                <a:gd name="T34" fmla="*/ 19 w 28"/>
                <a:gd name="T35" fmla="*/ 44 h 49"/>
                <a:gd name="T36" fmla="*/ 20 w 28"/>
                <a:gd name="T37" fmla="*/ 38 h 49"/>
                <a:gd name="T38" fmla="*/ 18 w 28"/>
                <a:gd name="T39" fmla="*/ 31 h 49"/>
                <a:gd name="T40" fmla="*/ 24 w 28"/>
                <a:gd name="T41" fmla="*/ 26 h 49"/>
                <a:gd name="T42" fmla="*/ 27 w 28"/>
                <a:gd name="T43" fmla="*/ 26 h 49"/>
                <a:gd name="T44" fmla="*/ 25 w 28"/>
                <a:gd name="T45" fmla="*/ 21 h 49"/>
                <a:gd name="T46" fmla="*/ 27 w 28"/>
                <a:gd name="T47" fmla="*/ 14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8" h="49">
                  <a:moveTo>
                    <a:pt x="27" y="14"/>
                  </a:moveTo>
                  <a:cubicBezTo>
                    <a:pt x="27" y="12"/>
                    <a:pt x="26" y="9"/>
                    <a:pt x="25" y="6"/>
                  </a:cubicBezTo>
                  <a:cubicBezTo>
                    <a:pt x="24" y="3"/>
                    <a:pt x="24" y="4"/>
                    <a:pt x="23" y="3"/>
                  </a:cubicBezTo>
                  <a:cubicBezTo>
                    <a:pt x="22" y="3"/>
                    <a:pt x="21" y="4"/>
                    <a:pt x="21" y="5"/>
                  </a:cubicBezTo>
                  <a:cubicBezTo>
                    <a:pt x="21" y="6"/>
                    <a:pt x="20" y="4"/>
                    <a:pt x="19" y="3"/>
                  </a:cubicBezTo>
                  <a:cubicBezTo>
                    <a:pt x="19" y="2"/>
                    <a:pt x="18" y="2"/>
                    <a:pt x="17" y="1"/>
                  </a:cubicBezTo>
                  <a:cubicBezTo>
                    <a:pt x="16" y="0"/>
                    <a:pt x="14" y="0"/>
                    <a:pt x="14" y="2"/>
                  </a:cubicBezTo>
                  <a:cubicBezTo>
                    <a:pt x="14" y="4"/>
                    <a:pt x="14" y="8"/>
                    <a:pt x="13" y="9"/>
                  </a:cubicBezTo>
                  <a:cubicBezTo>
                    <a:pt x="12" y="10"/>
                    <a:pt x="12" y="12"/>
                    <a:pt x="13" y="14"/>
                  </a:cubicBezTo>
                  <a:cubicBezTo>
                    <a:pt x="14" y="17"/>
                    <a:pt x="10" y="21"/>
                    <a:pt x="9" y="23"/>
                  </a:cubicBezTo>
                  <a:cubicBezTo>
                    <a:pt x="8" y="25"/>
                    <a:pt x="6" y="27"/>
                    <a:pt x="4" y="28"/>
                  </a:cubicBezTo>
                  <a:cubicBezTo>
                    <a:pt x="3" y="28"/>
                    <a:pt x="5" y="33"/>
                    <a:pt x="4" y="34"/>
                  </a:cubicBezTo>
                  <a:cubicBezTo>
                    <a:pt x="2" y="35"/>
                    <a:pt x="2" y="36"/>
                    <a:pt x="2" y="38"/>
                  </a:cubicBezTo>
                  <a:cubicBezTo>
                    <a:pt x="1" y="39"/>
                    <a:pt x="0" y="40"/>
                    <a:pt x="0" y="42"/>
                  </a:cubicBezTo>
                  <a:cubicBezTo>
                    <a:pt x="1" y="44"/>
                    <a:pt x="6" y="45"/>
                    <a:pt x="7" y="45"/>
                  </a:cubicBezTo>
                  <a:cubicBezTo>
                    <a:pt x="8" y="45"/>
                    <a:pt x="8" y="46"/>
                    <a:pt x="10" y="48"/>
                  </a:cubicBezTo>
                  <a:cubicBezTo>
                    <a:pt x="11" y="49"/>
                    <a:pt x="14" y="49"/>
                    <a:pt x="15" y="48"/>
                  </a:cubicBezTo>
                  <a:cubicBezTo>
                    <a:pt x="16" y="48"/>
                    <a:pt x="18" y="45"/>
                    <a:pt x="19" y="44"/>
                  </a:cubicBezTo>
                  <a:cubicBezTo>
                    <a:pt x="20" y="42"/>
                    <a:pt x="20" y="40"/>
                    <a:pt x="20" y="38"/>
                  </a:cubicBezTo>
                  <a:cubicBezTo>
                    <a:pt x="20" y="37"/>
                    <a:pt x="19" y="32"/>
                    <a:pt x="18" y="31"/>
                  </a:cubicBezTo>
                  <a:cubicBezTo>
                    <a:pt x="18" y="30"/>
                    <a:pt x="23" y="27"/>
                    <a:pt x="24" y="26"/>
                  </a:cubicBezTo>
                  <a:cubicBezTo>
                    <a:pt x="25" y="25"/>
                    <a:pt x="26" y="26"/>
                    <a:pt x="27" y="26"/>
                  </a:cubicBezTo>
                  <a:cubicBezTo>
                    <a:pt x="28" y="25"/>
                    <a:pt x="25" y="23"/>
                    <a:pt x="25" y="21"/>
                  </a:cubicBezTo>
                  <a:cubicBezTo>
                    <a:pt x="25" y="19"/>
                    <a:pt x="26" y="15"/>
                    <a:pt x="27" y="14"/>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sz="1800">
                <a:solidFill>
                  <a:srgbClr val="000000"/>
                </a:solidFill>
                <a:ea typeface="宋体" pitchFamily="2" charset="-122"/>
              </a:endParaRPr>
            </a:p>
          </p:txBody>
        </p:sp>
        <p:sp>
          <p:nvSpPr>
            <p:cNvPr id="56" name="Freeform 56"/>
            <p:cNvSpPr>
              <a:spLocks/>
            </p:cNvSpPr>
            <p:nvPr/>
          </p:nvSpPr>
          <p:spPr bwMode="auto">
            <a:xfrm>
              <a:off x="7624350" y="6367157"/>
              <a:ext cx="212044" cy="278881"/>
            </a:xfrm>
            <a:custGeom>
              <a:avLst/>
              <a:gdLst>
                <a:gd name="T0" fmla="*/ 38 w 39"/>
                <a:gd name="T1" fmla="*/ 32 h 51"/>
                <a:gd name="T2" fmla="*/ 39 w 39"/>
                <a:gd name="T3" fmla="*/ 25 h 51"/>
                <a:gd name="T4" fmla="*/ 35 w 39"/>
                <a:gd name="T5" fmla="*/ 24 h 51"/>
                <a:gd name="T6" fmla="*/ 31 w 39"/>
                <a:gd name="T7" fmla="*/ 25 h 51"/>
                <a:gd name="T8" fmla="*/ 25 w 39"/>
                <a:gd name="T9" fmla="*/ 20 h 51"/>
                <a:gd name="T10" fmla="*/ 20 w 39"/>
                <a:gd name="T11" fmla="*/ 13 h 51"/>
                <a:gd name="T12" fmla="*/ 21 w 39"/>
                <a:gd name="T13" fmla="*/ 17 h 51"/>
                <a:gd name="T14" fmla="*/ 21 w 39"/>
                <a:gd name="T15" fmla="*/ 20 h 51"/>
                <a:gd name="T16" fmla="*/ 17 w 39"/>
                <a:gd name="T17" fmla="*/ 17 h 51"/>
                <a:gd name="T18" fmla="*/ 15 w 39"/>
                <a:gd name="T19" fmla="*/ 11 h 51"/>
                <a:gd name="T20" fmla="*/ 9 w 39"/>
                <a:gd name="T21" fmla="*/ 6 h 51"/>
                <a:gd name="T22" fmla="*/ 2 w 39"/>
                <a:gd name="T23" fmla="*/ 1 h 51"/>
                <a:gd name="T24" fmla="*/ 8 w 39"/>
                <a:gd name="T25" fmla="*/ 9 h 51"/>
                <a:gd name="T26" fmla="*/ 15 w 39"/>
                <a:gd name="T27" fmla="*/ 17 h 51"/>
                <a:gd name="T28" fmla="*/ 18 w 39"/>
                <a:gd name="T29" fmla="*/ 20 h 51"/>
                <a:gd name="T30" fmla="*/ 20 w 39"/>
                <a:gd name="T31" fmla="*/ 23 h 51"/>
                <a:gd name="T32" fmla="*/ 20 w 39"/>
                <a:gd name="T33" fmla="*/ 29 h 51"/>
                <a:gd name="T34" fmla="*/ 18 w 39"/>
                <a:gd name="T35" fmla="*/ 35 h 51"/>
                <a:gd name="T36" fmla="*/ 27 w 39"/>
                <a:gd name="T37" fmla="*/ 41 h 51"/>
                <a:gd name="T38" fmla="*/ 28 w 39"/>
                <a:gd name="T39" fmla="*/ 49 h 51"/>
                <a:gd name="T40" fmla="*/ 33 w 39"/>
                <a:gd name="T41" fmla="*/ 51 h 51"/>
                <a:gd name="T42" fmla="*/ 34 w 39"/>
                <a:gd name="T43" fmla="*/ 46 h 51"/>
                <a:gd name="T44" fmla="*/ 37 w 39"/>
                <a:gd name="T45" fmla="*/ 39 h 51"/>
                <a:gd name="T46" fmla="*/ 36 w 39"/>
                <a:gd name="T47" fmla="*/ 35 h 51"/>
                <a:gd name="T48" fmla="*/ 38 w 39"/>
                <a:gd name="T49" fmla="*/ 32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9" h="51">
                  <a:moveTo>
                    <a:pt x="38" y="32"/>
                  </a:moveTo>
                  <a:cubicBezTo>
                    <a:pt x="38" y="31"/>
                    <a:pt x="39" y="27"/>
                    <a:pt x="39" y="25"/>
                  </a:cubicBezTo>
                  <a:cubicBezTo>
                    <a:pt x="38" y="24"/>
                    <a:pt x="36" y="23"/>
                    <a:pt x="35" y="24"/>
                  </a:cubicBezTo>
                  <a:cubicBezTo>
                    <a:pt x="33" y="25"/>
                    <a:pt x="34" y="26"/>
                    <a:pt x="31" y="25"/>
                  </a:cubicBezTo>
                  <a:cubicBezTo>
                    <a:pt x="28" y="24"/>
                    <a:pt x="25" y="21"/>
                    <a:pt x="25" y="20"/>
                  </a:cubicBezTo>
                  <a:cubicBezTo>
                    <a:pt x="24" y="19"/>
                    <a:pt x="21" y="14"/>
                    <a:pt x="20" y="13"/>
                  </a:cubicBezTo>
                  <a:cubicBezTo>
                    <a:pt x="19" y="12"/>
                    <a:pt x="20" y="15"/>
                    <a:pt x="21" y="17"/>
                  </a:cubicBezTo>
                  <a:cubicBezTo>
                    <a:pt x="23" y="19"/>
                    <a:pt x="22" y="20"/>
                    <a:pt x="21" y="20"/>
                  </a:cubicBezTo>
                  <a:cubicBezTo>
                    <a:pt x="21" y="21"/>
                    <a:pt x="19" y="19"/>
                    <a:pt x="17" y="17"/>
                  </a:cubicBezTo>
                  <a:cubicBezTo>
                    <a:pt x="16" y="14"/>
                    <a:pt x="15" y="13"/>
                    <a:pt x="15" y="11"/>
                  </a:cubicBezTo>
                  <a:cubicBezTo>
                    <a:pt x="15" y="10"/>
                    <a:pt x="11" y="7"/>
                    <a:pt x="9" y="6"/>
                  </a:cubicBezTo>
                  <a:cubicBezTo>
                    <a:pt x="7" y="5"/>
                    <a:pt x="4" y="2"/>
                    <a:pt x="2" y="1"/>
                  </a:cubicBezTo>
                  <a:cubicBezTo>
                    <a:pt x="0" y="0"/>
                    <a:pt x="6" y="7"/>
                    <a:pt x="8" y="9"/>
                  </a:cubicBezTo>
                  <a:cubicBezTo>
                    <a:pt x="10" y="11"/>
                    <a:pt x="14" y="16"/>
                    <a:pt x="15" y="17"/>
                  </a:cubicBezTo>
                  <a:cubicBezTo>
                    <a:pt x="17" y="18"/>
                    <a:pt x="18" y="19"/>
                    <a:pt x="18" y="20"/>
                  </a:cubicBezTo>
                  <a:cubicBezTo>
                    <a:pt x="17" y="21"/>
                    <a:pt x="17" y="21"/>
                    <a:pt x="20" y="23"/>
                  </a:cubicBezTo>
                  <a:cubicBezTo>
                    <a:pt x="22" y="25"/>
                    <a:pt x="19" y="26"/>
                    <a:pt x="20" y="29"/>
                  </a:cubicBezTo>
                  <a:cubicBezTo>
                    <a:pt x="21" y="31"/>
                    <a:pt x="19" y="34"/>
                    <a:pt x="18" y="35"/>
                  </a:cubicBezTo>
                  <a:cubicBezTo>
                    <a:pt x="18" y="37"/>
                    <a:pt x="25" y="39"/>
                    <a:pt x="27" y="41"/>
                  </a:cubicBezTo>
                  <a:cubicBezTo>
                    <a:pt x="30" y="43"/>
                    <a:pt x="27" y="49"/>
                    <a:pt x="28" y="49"/>
                  </a:cubicBezTo>
                  <a:cubicBezTo>
                    <a:pt x="29" y="51"/>
                    <a:pt x="32" y="51"/>
                    <a:pt x="33" y="51"/>
                  </a:cubicBezTo>
                  <a:cubicBezTo>
                    <a:pt x="34" y="51"/>
                    <a:pt x="34" y="48"/>
                    <a:pt x="34" y="46"/>
                  </a:cubicBezTo>
                  <a:cubicBezTo>
                    <a:pt x="34" y="45"/>
                    <a:pt x="36" y="40"/>
                    <a:pt x="37" y="39"/>
                  </a:cubicBezTo>
                  <a:cubicBezTo>
                    <a:pt x="37" y="37"/>
                    <a:pt x="35" y="36"/>
                    <a:pt x="36" y="35"/>
                  </a:cubicBezTo>
                  <a:cubicBezTo>
                    <a:pt x="37" y="34"/>
                    <a:pt x="38" y="33"/>
                    <a:pt x="38" y="32"/>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sz="1800">
                <a:solidFill>
                  <a:srgbClr val="000000"/>
                </a:solidFill>
                <a:ea typeface="宋体" pitchFamily="2" charset="-122"/>
              </a:endParaRPr>
            </a:p>
          </p:txBody>
        </p:sp>
        <p:sp>
          <p:nvSpPr>
            <p:cNvPr id="57" name="Freeform 57"/>
            <p:cNvSpPr>
              <a:spLocks/>
            </p:cNvSpPr>
            <p:nvPr/>
          </p:nvSpPr>
          <p:spPr bwMode="auto">
            <a:xfrm>
              <a:off x="-290355" y="3294851"/>
              <a:ext cx="2509934" cy="3913560"/>
            </a:xfrm>
            <a:custGeom>
              <a:avLst/>
              <a:gdLst>
                <a:gd name="T0" fmla="*/ 393 w 460"/>
                <a:gd name="T1" fmla="*/ 367 h 716"/>
                <a:gd name="T2" fmla="*/ 379 w 460"/>
                <a:gd name="T3" fmla="*/ 358 h 716"/>
                <a:gd name="T4" fmla="*/ 355 w 460"/>
                <a:gd name="T5" fmla="*/ 339 h 716"/>
                <a:gd name="T6" fmla="*/ 294 w 460"/>
                <a:gd name="T7" fmla="*/ 337 h 716"/>
                <a:gd name="T8" fmla="*/ 256 w 460"/>
                <a:gd name="T9" fmla="*/ 338 h 716"/>
                <a:gd name="T10" fmla="*/ 261 w 460"/>
                <a:gd name="T11" fmla="*/ 317 h 716"/>
                <a:gd name="T12" fmla="*/ 238 w 460"/>
                <a:gd name="T13" fmla="*/ 314 h 716"/>
                <a:gd name="T14" fmla="*/ 250 w 460"/>
                <a:gd name="T15" fmla="*/ 290 h 716"/>
                <a:gd name="T16" fmla="*/ 209 w 460"/>
                <a:gd name="T17" fmla="*/ 279 h 716"/>
                <a:gd name="T18" fmla="*/ 229 w 460"/>
                <a:gd name="T19" fmla="*/ 255 h 716"/>
                <a:gd name="T20" fmla="*/ 282 w 460"/>
                <a:gd name="T21" fmla="*/ 270 h 716"/>
                <a:gd name="T22" fmla="*/ 319 w 460"/>
                <a:gd name="T23" fmla="*/ 218 h 716"/>
                <a:gd name="T24" fmla="*/ 363 w 460"/>
                <a:gd name="T25" fmla="*/ 180 h 716"/>
                <a:gd name="T26" fmla="*/ 372 w 460"/>
                <a:gd name="T27" fmla="*/ 184 h 716"/>
                <a:gd name="T28" fmla="*/ 364 w 460"/>
                <a:gd name="T29" fmla="*/ 160 h 716"/>
                <a:gd name="T30" fmla="*/ 412 w 460"/>
                <a:gd name="T31" fmla="*/ 132 h 716"/>
                <a:gd name="T32" fmla="*/ 393 w 460"/>
                <a:gd name="T33" fmla="*/ 104 h 716"/>
                <a:gd name="T34" fmla="*/ 371 w 460"/>
                <a:gd name="T35" fmla="*/ 95 h 716"/>
                <a:gd name="T36" fmla="*/ 339 w 460"/>
                <a:gd name="T37" fmla="*/ 88 h 716"/>
                <a:gd name="T38" fmla="*/ 325 w 460"/>
                <a:gd name="T39" fmla="*/ 142 h 716"/>
                <a:gd name="T40" fmla="*/ 277 w 460"/>
                <a:gd name="T41" fmla="*/ 113 h 716"/>
                <a:gd name="T42" fmla="*/ 296 w 460"/>
                <a:gd name="T43" fmla="*/ 72 h 716"/>
                <a:gd name="T44" fmla="*/ 317 w 460"/>
                <a:gd name="T45" fmla="*/ 47 h 716"/>
                <a:gd name="T46" fmla="*/ 340 w 460"/>
                <a:gd name="T47" fmla="*/ 30 h 716"/>
                <a:gd name="T48" fmla="*/ 328 w 460"/>
                <a:gd name="T49" fmla="*/ 28 h 716"/>
                <a:gd name="T50" fmla="*/ 309 w 460"/>
                <a:gd name="T51" fmla="*/ 24 h 716"/>
                <a:gd name="T52" fmla="*/ 291 w 460"/>
                <a:gd name="T53" fmla="*/ 18 h 716"/>
                <a:gd name="T54" fmla="*/ 284 w 460"/>
                <a:gd name="T55" fmla="*/ 33 h 716"/>
                <a:gd name="T56" fmla="*/ 242 w 460"/>
                <a:gd name="T57" fmla="*/ 32 h 716"/>
                <a:gd name="T58" fmla="*/ 226 w 460"/>
                <a:gd name="T59" fmla="*/ 37 h 716"/>
                <a:gd name="T60" fmla="*/ 189 w 460"/>
                <a:gd name="T61" fmla="*/ 20 h 716"/>
                <a:gd name="T62" fmla="*/ 163 w 460"/>
                <a:gd name="T63" fmla="*/ 19 h 716"/>
                <a:gd name="T64" fmla="*/ 128 w 460"/>
                <a:gd name="T65" fmla="*/ 21 h 716"/>
                <a:gd name="T66" fmla="*/ 78 w 460"/>
                <a:gd name="T67" fmla="*/ 8 h 716"/>
                <a:gd name="T68" fmla="*/ 32 w 460"/>
                <a:gd name="T69" fmla="*/ 42 h 716"/>
                <a:gd name="T70" fmla="*/ 22 w 460"/>
                <a:gd name="T71" fmla="*/ 48 h 716"/>
                <a:gd name="T72" fmla="*/ 26 w 460"/>
                <a:gd name="T73" fmla="*/ 70 h 716"/>
                <a:gd name="T74" fmla="*/ 15 w 460"/>
                <a:gd name="T75" fmla="*/ 95 h 716"/>
                <a:gd name="T76" fmla="*/ 15 w 460"/>
                <a:gd name="T77" fmla="*/ 115 h 716"/>
                <a:gd name="T78" fmla="*/ 49 w 460"/>
                <a:gd name="T79" fmla="*/ 95 h 716"/>
                <a:gd name="T80" fmla="*/ 73 w 460"/>
                <a:gd name="T81" fmla="*/ 91 h 716"/>
                <a:gd name="T82" fmla="*/ 111 w 460"/>
                <a:gd name="T83" fmla="*/ 102 h 716"/>
                <a:gd name="T84" fmla="*/ 129 w 460"/>
                <a:gd name="T85" fmla="*/ 124 h 716"/>
                <a:gd name="T86" fmla="*/ 138 w 460"/>
                <a:gd name="T87" fmla="*/ 149 h 716"/>
                <a:gd name="T88" fmla="*/ 135 w 460"/>
                <a:gd name="T89" fmla="*/ 163 h 716"/>
                <a:gd name="T90" fmla="*/ 139 w 460"/>
                <a:gd name="T91" fmla="*/ 237 h 716"/>
                <a:gd name="T92" fmla="*/ 155 w 460"/>
                <a:gd name="T93" fmla="*/ 281 h 716"/>
                <a:gd name="T94" fmla="*/ 160 w 460"/>
                <a:gd name="T95" fmla="*/ 262 h 716"/>
                <a:gd name="T96" fmla="*/ 222 w 460"/>
                <a:gd name="T97" fmla="*/ 321 h 716"/>
                <a:gd name="T98" fmla="*/ 240 w 460"/>
                <a:gd name="T99" fmla="*/ 326 h 716"/>
                <a:gd name="T100" fmla="*/ 246 w 460"/>
                <a:gd name="T101" fmla="*/ 340 h 716"/>
                <a:gd name="T102" fmla="*/ 279 w 460"/>
                <a:gd name="T103" fmla="*/ 354 h 716"/>
                <a:gd name="T104" fmla="*/ 253 w 460"/>
                <a:gd name="T105" fmla="*/ 396 h 716"/>
                <a:gd name="T106" fmla="*/ 265 w 460"/>
                <a:gd name="T107" fmla="*/ 458 h 716"/>
                <a:gd name="T108" fmla="*/ 259 w 460"/>
                <a:gd name="T109" fmla="*/ 546 h 716"/>
                <a:gd name="T110" fmla="*/ 232 w 460"/>
                <a:gd name="T111" fmla="*/ 635 h 716"/>
                <a:gd name="T112" fmla="*/ 213 w 460"/>
                <a:gd name="T113" fmla="*/ 687 h 716"/>
                <a:gd name="T114" fmla="*/ 236 w 460"/>
                <a:gd name="T115" fmla="*/ 704 h 716"/>
                <a:gd name="T116" fmla="*/ 250 w 460"/>
                <a:gd name="T117" fmla="*/ 677 h 716"/>
                <a:gd name="T118" fmla="*/ 301 w 460"/>
                <a:gd name="T119" fmla="*/ 594 h 716"/>
                <a:gd name="T120" fmla="*/ 349 w 460"/>
                <a:gd name="T121" fmla="*/ 556 h 716"/>
                <a:gd name="T122" fmla="*/ 395 w 460"/>
                <a:gd name="T123" fmla="*/ 498 h 7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460" h="716">
                  <a:moveTo>
                    <a:pt x="458" y="407"/>
                  </a:moveTo>
                  <a:cubicBezTo>
                    <a:pt x="457" y="406"/>
                    <a:pt x="455" y="405"/>
                    <a:pt x="452" y="404"/>
                  </a:cubicBezTo>
                  <a:cubicBezTo>
                    <a:pt x="449" y="404"/>
                    <a:pt x="446" y="404"/>
                    <a:pt x="445" y="402"/>
                  </a:cubicBezTo>
                  <a:cubicBezTo>
                    <a:pt x="443" y="401"/>
                    <a:pt x="442" y="398"/>
                    <a:pt x="438" y="397"/>
                  </a:cubicBezTo>
                  <a:cubicBezTo>
                    <a:pt x="434" y="397"/>
                    <a:pt x="430" y="397"/>
                    <a:pt x="428" y="397"/>
                  </a:cubicBezTo>
                  <a:cubicBezTo>
                    <a:pt x="426" y="396"/>
                    <a:pt x="426" y="395"/>
                    <a:pt x="423" y="395"/>
                  </a:cubicBezTo>
                  <a:cubicBezTo>
                    <a:pt x="421" y="395"/>
                    <a:pt x="419" y="395"/>
                    <a:pt x="418" y="395"/>
                  </a:cubicBezTo>
                  <a:cubicBezTo>
                    <a:pt x="418" y="394"/>
                    <a:pt x="417" y="392"/>
                    <a:pt x="416" y="392"/>
                  </a:cubicBezTo>
                  <a:cubicBezTo>
                    <a:pt x="414" y="391"/>
                    <a:pt x="410" y="389"/>
                    <a:pt x="409" y="388"/>
                  </a:cubicBezTo>
                  <a:cubicBezTo>
                    <a:pt x="408" y="388"/>
                    <a:pt x="406" y="386"/>
                    <a:pt x="405" y="387"/>
                  </a:cubicBezTo>
                  <a:cubicBezTo>
                    <a:pt x="403" y="388"/>
                    <a:pt x="400" y="393"/>
                    <a:pt x="399" y="393"/>
                  </a:cubicBezTo>
                  <a:cubicBezTo>
                    <a:pt x="398" y="393"/>
                    <a:pt x="402" y="388"/>
                    <a:pt x="403" y="388"/>
                  </a:cubicBezTo>
                  <a:cubicBezTo>
                    <a:pt x="403" y="387"/>
                    <a:pt x="403" y="385"/>
                    <a:pt x="401" y="385"/>
                  </a:cubicBezTo>
                  <a:cubicBezTo>
                    <a:pt x="399" y="385"/>
                    <a:pt x="397" y="386"/>
                    <a:pt x="396" y="385"/>
                  </a:cubicBezTo>
                  <a:cubicBezTo>
                    <a:pt x="396" y="385"/>
                    <a:pt x="396" y="382"/>
                    <a:pt x="394" y="383"/>
                  </a:cubicBezTo>
                  <a:cubicBezTo>
                    <a:pt x="393" y="384"/>
                    <a:pt x="391" y="387"/>
                    <a:pt x="391" y="386"/>
                  </a:cubicBezTo>
                  <a:cubicBezTo>
                    <a:pt x="391" y="384"/>
                    <a:pt x="394" y="383"/>
                    <a:pt x="395" y="382"/>
                  </a:cubicBezTo>
                  <a:cubicBezTo>
                    <a:pt x="396" y="382"/>
                    <a:pt x="397" y="379"/>
                    <a:pt x="397" y="378"/>
                  </a:cubicBezTo>
                  <a:cubicBezTo>
                    <a:pt x="397" y="377"/>
                    <a:pt x="396" y="377"/>
                    <a:pt x="395" y="375"/>
                  </a:cubicBezTo>
                  <a:cubicBezTo>
                    <a:pt x="394" y="374"/>
                    <a:pt x="393" y="368"/>
                    <a:pt x="393" y="367"/>
                  </a:cubicBezTo>
                  <a:cubicBezTo>
                    <a:pt x="393" y="367"/>
                    <a:pt x="393" y="366"/>
                    <a:pt x="392" y="366"/>
                  </a:cubicBezTo>
                  <a:cubicBezTo>
                    <a:pt x="392" y="366"/>
                    <a:pt x="392" y="366"/>
                    <a:pt x="392" y="366"/>
                  </a:cubicBezTo>
                  <a:cubicBezTo>
                    <a:pt x="392" y="366"/>
                    <a:pt x="392" y="366"/>
                    <a:pt x="392" y="366"/>
                  </a:cubicBezTo>
                  <a:cubicBezTo>
                    <a:pt x="392" y="365"/>
                    <a:pt x="392" y="365"/>
                    <a:pt x="391" y="365"/>
                  </a:cubicBezTo>
                  <a:cubicBezTo>
                    <a:pt x="391" y="365"/>
                    <a:pt x="391" y="364"/>
                    <a:pt x="391" y="364"/>
                  </a:cubicBezTo>
                  <a:cubicBezTo>
                    <a:pt x="391" y="364"/>
                    <a:pt x="390" y="364"/>
                    <a:pt x="390" y="364"/>
                  </a:cubicBezTo>
                  <a:cubicBezTo>
                    <a:pt x="390" y="364"/>
                    <a:pt x="389" y="363"/>
                    <a:pt x="389" y="363"/>
                  </a:cubicBezTo>
                  <a:cubicBezTo>
                    <a:pt x="389" y="363"/>
                    <a:pt x="389" y="363"/>
                    <a:pt x="389" y="363"/>
                  </a:cubicBezTo>
                  <a:cubicBezTo>
                    <a:pt x="389" y="363"/>
                    <a:pt x="388" y="363"/>
                    <a:pt x="388" y="362"/>
                  </a:cubicBezTo>
                  <a:cubicBezTo>
                    <a:pt x="388" y="362"/>
                    <a:pt x="388" y="362"/>
                    <a:pt x="388" y="362"/>
                  </a:cubicBezTo>
                  <a:cubicBezTo>
                    <a:pt x="388" y="362"/>
                    <a:pt x="387" y="362"/>
                    <a:pt x="387" y="362"/>
                  </a:cubicBezTo>
                  <a:cubicBezTo>
                    <a:pt x="387" y="362"/>
                    <a:pt x="387" y="361"/>
                    <a:pt x="386" y="361"/>
                  </a:cubicBezTo>
                  <a:cubicBezTo>
                    <a:pt x="386" y="361"/>
                    <a:pt x="386" y="361"/>
                    <a:pt x="386" y="361"/>
                  </a:cubicBezTo>
                  <a:cubicBezTo>
                    <a:pt x="386" y="361"/>
                    <a:pt x="385" y="360"/>
                    <a:pt x="385" y="360"/>
                  </a:cubicBezTo>
                  <a:cubicBezTo>
                    <a:pt x="385" y="360"/>
                    <a:pt x="384" y="360"/>
                    <a:pt x="384" y="360"/>
                  </a:cubicBezTo>
                  <a:cubicBezTo>
                    <a:pt x="384" y="360"/>
                    <a:pt x="383" y="360"/>
                    <a:pt x="383" y="359"/>
                  </a:cubicBezTo>
                  <a:cubicBezTo>
                    <a:pt x="383" y="359"/>
                    <a:pt x="383" y="359"/>
                    <a:pt x="383" y="359"/>
                  </a:cubicBezTo>
                  <a:cubicBezTo>
                    <a:pt x="382" y="359"/>
                    <a:pt x="382" y="359"/>
                    <a:pt x="382" y="359"/>
                  </a:cubicBezTo>
                  <a:cubicBezTo>
                    <a:pt x="381" y="358"/>
                    <a:pt x="380" y="358"/>
                    <a:pt x="380" y="358"/>
                  </a:cubicBezTo>
                  <a:cubicBezTo>
                    <a:pt x="379" y="358"/>
                    <a:pt x="379" y="358"/>
                    <a:pt x="379" y="358"/>
                  </a:cubicBezTo>
                  <a:cubicBezTo>
                    <a:pt x="376" y="358"/>
                    <a:pt x="373" y="359"/>
                    <a:pt x="371" y="358"/>
                  </a:cubicBezTo>
                  <a:cubicBezTo>
                    <a:pt x="371" y="358"/>
                    <a:pt x="370" y="358"/>
                    <a:pt x="370" y="358"/>
                  </a:cubicBezTo>
                  <a:cubicBezTo>
                    <a:pt x="370" y="358"/>
                    <a:pt x="370" y="357"/>
                    <a:pt x="369" y="357"/>
                  </a:cubicBezTo>
                  <a:cubicBezTo>
                    <a:pt x="369" y="357"/>
                    <a:pt x="369" y="357"/>
                    <a:pt x="369" y="357"/>
                  </a:cubicBezTo>
                  <a:cubicBezTo>
                    <a:pt x="369" y="357"/>
                    <a:pt x="368" y="356"/>
                    <a:pt x="368" y="356"/>
                  </a:cubicBezTo>
                  <a:cubicBezTo>
                    <a:pt x="368" y="356"/>
                    <a:pt x="368" y="356"/>
                    <a:pt x="367" y="356"/>
                  </a:cubicBezTo>
                  <a:cubicBezTo>
                    <a:pt x="367" y="355"/>
                    <a:pt x="367" y="355"/>
                    <a:pt x="366" y="355"/>
                  </a:cubicBezTo>
                  <a:cubicBezTo>
                    <a:pt x="366" y="355"/>
                    <a:pt x="366" y="354"/>
                    <a:pt x="365" y="354"/>
                  </a:cubicBezTo>
                  <a:cubicBezTo>
                    <a:pt x="365" y="354"/>
                    <a:pt x="365" y="354"/>
                    <a:pt x="365" y="354"/>
                  </a:cubicBezTo>
                  <a:cubicBezTo>
                    <a:pt x="365" y="354"/>
                    <a:pt x="364" y="354"/>
                    <a:pt x="364" y="354"/>
                  </a:cubicBezTo>
                  <a:cubicBezTo>
                    <a:pt x="363" y="353"/>
                    <a:pt x="364" y="353"/>
                    <a:pt x="362" y="351"/>
                  </a:cubicBezTo>
                  <a:cubicBezTo>
                    <a:pt x="361" y="349"/>
                    <a:pt x="361" y="348"/>
                    <a:pt x="358" y="347"/>
                  </a:cubicBezTo>
                  <a:cubicBezTo>
                    <a:pt x="358" y="347"/>
                    <a:pt x="358" y="347"/>
                    <a:pt x="358" y="347"/>
                  </a:cubicBezTo>
                  <a:cubicBezTo>
                    <a:pt x="357" y="347"/>
                    <a:pt x="357" y="347"/>
                    <a:pt x="357" y="347"/>
                  </a:cubicBezTo>
                  <a:cubicBezTo>
                    <a:pt x="357" y="347"/>
                    <a:pt x="357" y="347"/>
                    <a:pt x="357" y="347"/>
                  </a:cubicBezTo>
                  <a:cubicBezTo>
                    <a:pt x="356" y="347"/>
                    <a:pt x="356" y="347"/>
                    <a:pt x="356" y="346"/>
                  </a:cubicBezTo>
                  <a:cubicBezTo>
                    <a:pt x="356" y="346"/>
                    <a:pt x="356" y="346"/>
                    <a:pt x="356" y="346"/>
                  </a:cubicBezTo>
                  <a:cubicBezTo>
                    <a:pt x="355" y="346"/>
                    <a:pt x="355" y="346"/>
                    <a:pt x="355" y="346"/>
                  </a:cubicBezTo>
                  <a:cubicBezTo>
                    <a:pt x="353" y="346"/>
                    <a:pt x="354" y="346"/>
                    <a:pt x="354" y="344"/>
                  </a:cubicBezTo>
                  <a:cubicBezTo>
                    <a:pt x="354" y="343"/>
                    <a:pt x="353" y="340"/>
                    <a:pt x="355" y="339"/>
                  </a:cubicBezTo>
                  <a:cubicBezTo>
                    <a:pt x="356" y="339"/>
                    <a:pt x="356" y="337"/>
                    <a:pt x="355" y="338"/>
                  </a:cubicBezTo>
                  <a:cubicBezTo>
                    <a:pt x="353" y="339"/>
                    <a:pt x="352" y="341"/>
                    <a:pt x="350" y="340"/>
                  </a:cubicBezTo>
                  <a:cubicBezTo>
                    <a:pt x="347" y="339"/>
                    <a:pt x="348" y="338"/>
                    <a:pt x="345" y="338"/>
                  </a:cubicBezTo>
                  <a:cubicBezTo>
                    <a:pt x="343" y="338"/>
                    <a:pt x="340" y="340"/>
                    <a:pt x="337" y="339"/>
                  </a:cubicBezTo>
                  <a:cubicBezTo>
                    <a:pt x="334" y="339"/>
                    <a:pt x="332" y="337"/>
                    <a:pt x="330" y="337"/>
                  </a:cubicBezTo>
                  <a:cubicBezTo>
                    <a:pt x="328" y="337"/>
                    <a:pt x="325" y="339"/>
                    <a:pt x="324" y="338"/>
                  </a:cubicBezTo>
                  <a:cubicBezTo>
                    <a:pt x="323" y="337"/>
                    <a:pt x="325" y="336"/>
                    <a:pt x="324" y="335"/>
                  </a:cubicBezTo>
                  <a:cubicBezTo>
                    <a:pt x="323" y="334"/>
                    <a:pt x="319" y="333"/>
                    <a:pt x="318" y="334"/>
                  </a:cubicBezTo>
                  <a:cubicBezTo>
                    <a:pt x="316" y="335"/>
                    <a:pt x="313" y="336"/>
                    <a:pt x="311" y="336"/>
                  </a:cubicBezTo>
                  <a:cubicBezTo>
                    <a:pt x="310" y="336"/>
                    <a:pt x="307" y="338"/>
                    <a:pt x="308" y="336"/>
                  </a:cubicBezTo>
                  <a:cubicBezTo>
                    <a:pt x="308" y="336"/>
                    <a:pt x="308" y="336"/>
                    <a:pt x="308" y="335"/>
                  </a:cubicBezTo>
                  <a:cubicBezTo>
                    <a:pt x="308" y="335"/>
                    <a:pt x="308" y="335"/>
                    <a:pt x="308" y="335"/>
                  </a:cubicBezTo>
                  <a:cubicBezTo>
                    <a:pt x="308" y="335"/>
                    <a:pt x="308" y="335"/>
                    <a:pt x="309" y="334"/>
                  </a:cubicBezTo>
                  <a:cubicBezTo>
                    <a:pt x="309" y="334"/>
                    <a:pt x="309" y="334"/>
                    <a:pt x="309" y="334"/>
                  </a:cubicBezTo>
                  <a:cubicBezTo>
                    <a:pt x="309" y="334"/>
                    <a:pt x="310" y="334"/>
                    <a:pt x="310" y="333"/>
                  </a:cubicBezTo>
                  <a:cubicBezTo>
                    <a:pt x="312" y="333"/>
                    <a:pt x="313" y="332"/>
                    <a:pt x="312" y="330"/>
                  </a:cubicBezTo>
                  <a:cubicBezTo>
                    <a:pt x="310" y="329"/>
                    <a:pt x="309" y="329"/>
                    <a:pt x="308" y="331"/>
                  </a:cubicBezTo>
                  <a:cubicBezTo>
                    <a:pt x="306" y="332"/>
                    <a:pt x="302" y="335"/>
                    <a:pt x="301" y="334"/>
                  </a:cubicBezTo>
                  <a:cubicBezTo>
                    <a:pt x="300" y="334"/>
                    <a:pt x="299" y="333"/>
                    <a:pt x="298" y="334"/>
                  </a:cubicBezTo>
                  <a:cubicBezTo>
                    <a:pt x="297" y="335"/>
                    <a:pt x="295" y="336"/>
                    <a:pt x="294" y="337"/>
                  </a:cubicBezTo>
                  <a:cubicBezTo>
                    <a:pt x="293" y="337"/>
                    <a:pt x="291" y="337"/>
                    <a:pt x="292" y="338"/>
                  </a:cubicBezTo>
                  <a:cubicBezTo>
                    <a:pt x="292" y="339"/>
                    <a:pt x="290" y="339"/>
                    <a:pt x="290" y="340"/>
                  </a:cubicBezTo>
                  <a:cubicBezTo>
                    <a:pt x="290" y="341"/>
                    <a:pt x="290" y="342"/>
                    <a:pt x="289" y="342"/>
                  </a:cubicBezTo>
                  <a:cubicBezTo>
                    <a:pt x="288" y="342"/>
                    <a:pt x="286" y="345"/>
                    <a:pt x="285" y="346"/>
                  </a:cubicBezTo>
                  <a:cubicBezTo>
                    <a:pt x="285" y="346"/>
                    <a:pt x="283" y="346"/>
                    <a:pt x="282" y="346"/>
                  </a:cubicBezTo>
                  <a:cubicBezTo>
                    <a:pt x="282" y="346"/>
                    <a:pt x="282" y="346"/>
                    <a:pt x="282" y="346"/>
                  </a:cubicBezTo>
                  <a:cubicBezTo>
                    <a:pt x="282" y="345"/>
                    <a:pt x="282" y="345"/>
                    <a:pt x="281" y="345"/>
                  </a:cubicBezTo>
                  <a:cubicBezTo>
                    <a:pt x="281" y="345"/>
                    <a:pt x="281" y="345"/>
                    <a:pt x="281" y="345"/>
                  </a:cubicBezTo>
                  <a:cubicBezTo>
                    <a:pt x="281" y="345"/>
                    <a:pt x="281" y="344"/>
                    <a:pt x="281" y="344"/>
                  </a:cubicBezTo>
                  <a:cubicBezTo>
                    <a:pt x="281" y="344"/>
                    <a:pt x="280" y="344"/>
                    <a:pt x="280" y="344"/>
                  </a:cubicBezTo>
                  <a:cubicBezTo>
                    <a:pt x="280" y="344"/>
                    <a:pt x="280" y="344"/>
                    <a:pt x="279" y="343"/>
                  </a:cubicBezTo>
                  <a:cubicBezTo>
                    <a:pt x="277" y="343"/>
                    <a:pt x="274" y="342"/>
                    <a:pt x="273" y="342"/>
                  </a:cubicBezTo>
                  <a:cubicBezTo>
                    <a:pt x="271" y="343"/>
                    <a:pt x="270" y="344"/>
                    <a:pt x="269" y="344"/>
                  </a:cubicBezTo>
                  <a:cubicBezTo>
                    <a:pt x="267" y="344"/>
                    <a:pt x="264" y="345"/>
                    <a:pt x="263" y="344"/>
                  </a:cubicBezTo>
                  <a:cubicBezTo>
                    <a:pt x="262" y="343"/>
                    <a:pt x="261" y="345"/>
                    <a:pt x="260" y="344"/>
                  </a:cubicBezTo>
                  <a:cubicBezTo>
                    <a:pt x="259" y="342"/>
                    <a:pt x="260" y="343"/>
                    <a:pt x="259" y="341"/>
                  </a:cubicBezTo>
                  <a:cubicBezTo>
                    <a:pt x="259" y="340"/>
                    <a:pt x="258" y="340"/>
                    <a:pt x="258" y="340"/>
                  </a:cubicBezTo>
                  <a:cubicBezTo>
                    <a:pt x="258" y="340"/>
                    <a:pt x="258" y="340"/>
                    <a:pt x="258" y="340"/>
                  </a:cubicBezTo>
                  <a:cubicBezTo>
                    <a:pt x="257" y="339"/>
                    <a:pt x="257" y="339"/>
                    <a:pt x="256" y="338"/>
                  </a:cubicBezTo>
                  <a:cubicBezTo>
                    <a:pt x="256" y="338"/>
                    <a:pt x="256" y="338"/>
                    <a:pt x="256" y="338"/>
                  </a:cubicBezTo>
                  <a:cubicBezTo>
                    <a:pt x="256" y="338"/>
                    <a:pt x="256" y="338"/>
                    <a:pt x="256" y="338"/>
                  </a:cubicBezTo>
                  <a:cubicBezTo>
                    <a:pt x="256" y="338"/>
                    <a:pt x="256" y="338"/>
                    <a:pt x="256" y="338"/>
                  </a:cubicBezTo>
                  <a:cubicBezTo>
                    <a:pt x="256" y="338"/>
                    <a:pt x="256" y="338"/>
                    <a:pt x="256" y="338"/>
                  </a:cubicBezTo>
                  <a:cubicBezTo>
                    <a:pt x="256" y="338"/>
                    <a:pt x="256" y="338"/>
                    <a:pt x="256" y="337"/>
                  </a:cubicBezTo>
                  <a:cubicBezTo>
                    <a:pt x="255" y="337"/>
                    <a:pt x="255" y="337"/>
                    <a:pt x="255" y="337"/>
                  </a:cubicBezTo>
                  <a:cubicBezTo>
                    <a:pt x="255" y="336"/>
                    <a:pt x="255" y="336"/>
                    <a:pt x="255" y="336"/>
                  </a:cubicBezTo>
                  <a:cubicBezTo>
                    <a:pt x="255" y="336"/>
                    <a:pt x="255" y="335"/>
                    <a:pt x="255" y="335"/>
                  </a:cubicBezTo>
                  <a:cubicBezTo>
                    <a:pt x="255" y="335"/>
                    <a:pt x="255" y="335"/>
                    <a:pt x="255" y="334"/>
                  </a:cubicBezTo>
                  <a:cubicBezTo>
                    <a:pt x="255" y="334"/>
                    <a:pt x="255" y="334"/>
                    <a:pt x="255" y="334"/>
                  </a:cubicBezTo>
                  <a:cubicBezTo>
                    <a:pt x="255" y="334"/>
                    <a:pt x="255" y="333"/>
                    <a:pt x="255" y="333"/>
                  </a:cubicBezTo>
                  <a:cubicBezTo>
                    <a:pt x="255" y="333"/>
                    <a:pt x="255" y="333"/>
                    <a:pt x="255" y="333"/>
                  </a:cubicBezTo>
                  <a:cubicBezTo>
                    <a:pt x="255" y="333"/>
                    <a:pt x="255" y="333"/>
                    <a:pt x="256" y="332"/>
                  </a:cubicBezTo>
                  <a:cubicBezTo>
                    <a:pt x="257" y="332"/>
                    <a:pt x="256" y="331"/>
                    <a:pt x="257" y="330"/>
                  </a:cubicBezTo>
                  <a:cubicBezTo>
                    <a:pt x="258" y="329"/>
                    <a:pt x="258" y="325"/>
                    <a:pt x="260" y="324"/>
                  </a:cubicBezTo>
                  <a:cubicBezTo>
                    <a:pt x="261" y="323"/>
                    <a:pt x="261" y="321"/>
                    <a:pt x="261" y="320"/>
                  </a:cubicBezTo>
                  <a:cubicBezTo>
                    <a:pt x="261" y="320"/>
                    <a:pt x="261" y="320"/>
                    <a:pt x="261" y="319"/>
                  </a:cubicBezTo>
                  <a:cubicBezTo>
                    <a:pt x="261" y="319"/>
                    <a:pt x="261" y="319"/>
                    <a:pt x="261" y="319"/>
                  </a:cubicBezTo>
                  <a:cubicBezTo>
                    <a:pt x="261" y="319"/>
                    <a:pt x="261" y="318"/>
                    <a:pt x="261" y="318"/>
                  </a:cubicBezTo>
                  <a:cubicBezTo>
                    <a:pt x="261" y="318"/>
                    <a:pt x="261" y="317"/>
                    <a:pt x="261" y="317"/>
                  </a:cubicBezTo>
                  <a:cubicBezTo>
                    <a:pt x="261" y="317"/>
                    <a:pt x="261" y="317"/>
                    <a:pt x="261" y="317"/>
                  </a:cubicBezTo>
                  <a:cubicBezTo>
                    <a:pt x="261" y="317"/>
                    <a:pt x="261" y="316"/>
                    <a:pt x="261" y="316"/>
                  </a:cubicBezTo>
                  <a:cubicBezTo>
                    <a:pt x="261" y="316"/>
                    <a:pt x="261" y="316"/>
                    <a:pt x="261" y="316"/>
                  </a:cubicBezTo>
                  <a:cubicBezTo>
                    <a:pt x="261" y="316"/>
                    <a:pt x="261" y="316"/>
                    <a:pt x="261" y="315"/>
                  </a:cubicBezTo>
                  <a:cubicBezTo>
                    <a:pt x="261" y="315"/>
                    <a:pt x="261" y="315"/>
                    <a:pt x="261" y="315"/>
                  </a:cubicBezTo>
                  <a:cubicBezTo>
                    <a:pt x="260" y="315"/>
                    <a:pt x="260" y="315"/>
                    <a:pt x="260" y="315"/>
                  </a:cubicBezTo>
                  <a:cubicBezTo>
                    <a:pt x="258" y="315"/>
                    <a:pt x="257" y="315"/>
                    <a:pt x="256" y="315"/>
                  </a:cubicBezTo>
                  <a:cubicBezTo>
                    <a:pt x="255" y="315"/>
                    <a:pt x="254" y="314"/>
                    <a:pt x="253" y="314"/>
                  </a:cubicBezTo>
                  <a:cubicBezTo>
                    <a:pt x="252" y="315"/>
                    <a:pt x="251" y="315"/>
                    <a:pt x="249" y="315"/>
                  </a:cubicBezTo>
                  <a:cubicBezTo>
                    <a:pt x="247" y="315"/>
                    <a:pt x="244" y="315"/>
                    <a:pt x="243" y="315"/>
                  </a:cubicBezTo>
                  <a:cubicBezTo>
                    <a:pt x="243" y="315"/>
                    <a:pt x="242" y="315"/>
                    <a:pt x="242" y="315"/>
                  </a:cubicBezTo>
                  <a:cubicBezTo>
                    <a:pt x="242" y="315"/>
                    <a:pt x="242" y="315"/>
                    <a:pt x="241" y="315"/>
                  </a:cubicBezTo>
                  <a:cubicBezTo>
                    <a:pt x="241" y="315"/>
                    <a:pt x="241" y="315"/>
                    <a:pt x="241" y="315"/>
                  </a:cubicBezTo>
                  <a:cubicBezTo>
                    <a:pt x="241" y="315"/>
                    <a:pt x="241" y="315"/>
                    <a:pt x="240" y="315"/>
                  </a:cubicBezTo>
                  <a:cubicBezTo>
                    <a:pt x="240" y="315"/>
                    <a:pt x="240" y="315"/>
                    <a:pt x="240" y="315"/>
                  </a:cubicBezTo>
                  <a:cubicBezTo>
                    <a:pt x="240" y="315"/>
                    <a:pt x="240" y="315"/>
                    <a:pt x="239" y="315"/>
                  </a:cubicBezTo>
                  <a:cubicBezTo>
                    <a:pt x="239" y="315"/>
                    <a:pt x="239" y="315"/>
                    <a:pt x="239" y="315"/>
                  </a:cubicBezTo>
                  <a:cubicBezTo>
                    <a:pt x="239" y="315"/>
                    <a:pt x="239" y="315"/>
                    <a:pt x="239" y="315"/>
                  </a:cubicBezTo>
                  <a:cubicBezTo>
                    <a:pt x="239" y="314"/>
                    <a:pt x="238" y="314"/>
                    <a:pt x="238" y="314"/>
                  </a:cubicBezTo>
                  <a:cubicBezTo>
                    <a:pt x="238" y="314"/>
                    <a:pt x="238" y="314"/>
                    <a:pt x="238" y="314"/>
                  </a:cubicBezTo>
                  <a:cubicBezTo>
                    <a:pt x="238" y="314"/>
                    <a:pt x="238" y="314"/>
                    <a:pt x="238" y="314"/>
                  </a:cubicBezTo>
                  <a:cubicBezTo>
                    <a:pt x="238" y="314"/>
                    <a:pt x="238" y="314"/>
                    <a:pt x="238" y="314"/>
                  </a:cubicBezTo>
                  <a:cubicBezTo>
                    <a:pt x="238" y="314"/>
                    <a:pt x="238" y="314"/>
                    <a:pt x="238" y="313"/>
                  </a:cubicBezTo>
                  <a:cubicBezTo>
                    <a:pt x="238" y="313"/>
                    <a:pt x="238" y="313"/>
                    <a:pt x="238" y="313"/>
                  </a:cubicBezTo>
                  <a:cubicBezTo>
                    <a:pt x="239" y="313"/>
                    <a:pt x="239" y="313"/>
                    <a:pt x="239" y="313"/>
                  </a:cubicBezTo>
                  <a:cubicBezTo>
                    <a:pt x="239" y="313"/>
                    <a:pt x="239" y="313"/>
                    <a:pt x="239" y="313"/>
                  </a:cubicBezTo>
                  <a:cubicBezTo>
                    <a:pt x="241" y="312"/>
                    <a:pt x="241" y="311"/>
                    <a:pt x="242" y="309"/>
                  </a:cubicBezTo>
                  <a:cubicBezTo>
                    <a:pt x="243" y="307"/>
                    <a:pt x="244" y="305"/>
                    <a:pt x="244" y="304"/>
                  </a:cubicBezTo>
                  <a:cubicBezTo>
                    <a:pt x="244" y="303"/>
                    <a:pt x="244" y="303"/>
                    <a:pt x="244" y="303"/>
                  </a:cubicBezTo>
                  <a:cubicBezTo>
                    <a:pt x="244" y="303"/>
                    <a:pt x="244" y="303"/>
                    <a:pt x="244" y="303"/>
                  </a:cubicBezTo>
                  <a:cubicBezTo>
                    <a:pt x="244" y="302"/>
                    <a:pt x="244" y="302"/>
                    <a:pt x="244" y="302"/>
                  </a:cubicBezTo>
                  <a:cubicBezTo>
                    <a:pt x="244" y="302"/>
                    <a:pt x="244" y="302"/>
                    <a:pt x="244" y="302"/>
                  </a:cubicBezTo>
                  <a:cubicBezTo>
                    <a:pt x="244" y="302"/>
                    <a:pt x="244" y="302"/>
                    <a:pt x="244" y="302"/>
                  </a:cubicBezTo>
                  <a:cubicBezTo>
                    <a:pt x="244" y="302"/>
                    <a:pt x="244" y="302"/>
                    <a:pt x="244" y="302"/>
                  </a:cubicBezTo>
                  <a:cubicBezTo>
                    <a:pt x="244" y="302"/>
                    <a:pt x="244" y="302"/>
                    <a:pt x="244" y="302"/>
                  </a:cubicBezTo>
                  <a:cubicBezTo>
                    <a:pt x="244" y="302"/>
                    <a:pt x="244" y="302"/>
                    <a:pt x="245" y="302"/>
                  </a:cubicBezTo>
                  <a:cubicBezTo>
                    <a:pt x="246" y="303"/>
                    <a:pt x="246" y="303"/>
                    <a:pt x="247" y="302"/>
                  </a:cubicBezTo>
                  <a:cubicBezTo>
                    <a:pt x="248" y="301"/>
                    <a:pt x="249" y="296"/>
                    <a:pt x="250" y="295"/>
                  </a:cubicBezTo>
                  <a:cubicBezTo>
                    <a:pt x="251" y="294"/>
                    <a:pt x="253" y="293"/>
                    <a:pt x="253" y="292"/>
                  </a:cubicBezTo>
                  <a:cubicBezTo>
                    <a:pt x="253" y="291"/>
                    <a:pt x="253" y="290"/>
                    <a:pt x="253" y="290"/>
                  </a:cubicBezTo>
                  <a:cubicBezTo>
                    <a:pt x="252" y="290"/>
                    <a:pt x="251" y="290"/>
                    <a:pt x="250" y="290"/>
                  </a:cubicBezTo>
                  <a:cubicBezTo>
                    <a:pt x="250" y="290"/>
                    <a:pt x="250" y="289"/>
                    <a:pt x="249" y="289"/>
                  </a:cubicBezTo>
                  <a:cubicBezTo>
                    <a:pt x="248" y="289"/>
                    <a:pt x="247" y="290"/>
                    <a:pt x="246" y="289"/>
                  </a:cubicBezTo>
                  <a:cubicBezTo>
                    <a:pt x="245" y="289"/>
                    <a:pt x="244" y="289"/>
                    <a:pt x="243" y="289"/>
                  </a:cubicBezTo>
                  <a:cubicBezTo>
                    <a:pt x="241" y="290"/>
                    <a:pt x="239" y="292"/>
                    <a:pt x="238" y="292"/>
                  </a:cubicBezTo>
                  <a:cubicBezTo>
                    <a:pt x="238" y="292"/>
                    <a:pt x="236" y="295"/>
                    <a:pt x="236" y="295"/>
                  </a:cubicBezTo>
                  <a:cubicBezTo>
                    <a:pt x="236" y="296"/>
                    <a:pt x="235" y="297"/>
                    <a:pt x="235" y="297"/>
                  </a:cubicBezTo>
                  <a:cubicBezTo>
                    <a:pt x="234" y="298"/>
                    <a:pt x="235" y="298"/>
                    <a:pt x="234" y="299"/>
                  </a:cubicBezTo>
                  <a:cubicBezTo>
                    <a:pt x="234" y="299"/>
                    <a:pt x="232" y="302"/>
                    <a:pt x="230" y="302"/>
                  </a:cubicBezTo>
                  <a:cubicBezTo>
                    <a:pt x="227" y="301"/>
                    <a:pt x="226" y="301"/>
                    <a:pt x="225" y="302"/>
                  </a:cubicBezTo>
                  <a:cubicBezTo>
                    <a:pt x="224" y="303"/>
                    <a:pt x="224" y="303"/>
                    <a:pt x="223" y="303"/>
                  </a:cubicBezTo>
                  <a:cubicBezTo>
                    <a:pt x="221" y="303"/>
                    <a:pt x="221" y="302"/>
                    <a:pt x="220" y="302"/>
                  </a:cubicBezTo>
                  <a:cubicBezTo>
                    <a:pt x="220" y="302"/>
                    <a:pt x="218" y="304"/>
                    <a:pt x="218" y="303"/>
                  </a:cubicBezTo>
                  <a:cubicBezTo>
                    <a:pt x="217" y="303"/>
                    <a:pt x="217" y="303"/>
                    <a:pt x="216" y="302"/>
                  </a:cubicBezTo>
                  <a:cubicBezTo>
                    <a:pt x="215" y="302"/>
                    <a:pt x="211" y="301"/>
                    <a:pt x="211" y="300"/>
                  </a:cubicBezTo>
                  <a:cubicBezTo>
                    <a:pt x="211" y="300"/>
                    <a:pt x="212" y="300"/>
                    <a:pt x="211" y="299"/>
                  </a:cubicBezTo>
                  <a:cubicBezTo>
                    <a:pt x="210" y="298"/>
                    <a:pt x="211" y="297"/>
                    <a:pt x="211" y="296"/>
                  </a:cubicBezTo>
                  <a:cubicBezTo>
                    <a:pt x="211" y="295"/>
                    <a:pt x="208" y="294"/>
                    <a:pt x="208" y="292"/>
                  </a:cubicBezTo>
                  <a:cubicBezTo>
                    <a:pt x="208" y="290"/>
                    <a:pt x="209" y="290"/>
                    <a:pt x="209" y="288"/>
                  </a:cubicBezTo>
                  <a:cubicBezTo>
                    <a:pt x="208" y="286"/>
                    <a:pt x="207" y="285"/>
                    <a:pt x="208" y="284"/>
                  </a:cubicBezTo>
                  <a:cubicBezTo>
                    <a:pt x="209" y="283"/>
                    <a:pt x="208" y="280"/>
                    <a:pt x="209" y="279"/>
                  </a:cubicBezTo>
                  <a:cubicBezTo>
                    <a:pt x="211" y="277"/>
                    <a:pt x="212" y="275"/>
                    <a:pt x="213" y="273"/>
                  </a:cubicBezTo>
                  <a:cubicBezTo>
                    <a:pt x="213" y="273"/>
                    <a:pt x="213" y="273"/>
                    <a:pt x="214" y="273"/>
                  </a:cubicBezTo>
                  <a:cubicBezTo>
                    <a:pt x="214" y="273"/>
                    <a:pt x="214" y="273"/>
                    <a:pt x="214" y="273"/>
                  </a:cubicBezTo>
                  <a:cubicBezTo>
                    <a:pt x="214" y="272"/>
                    <a:pt x="214" y="272"/>
                    <a:pt x="214" y="272"/>
                  </a:cubicBezTo>
                  <a:cubicBezTo>
                    <a:pt x="214" y="272"/>
                    <a:pt x="214" y="272"/>
                    <a:pt x="214" y="272"/>
                  </a:cubicBezTo>
                  <a:cubicBezTo>
                    <a:pt x="214" y="271"/>
                    <a:pt x="215" y="271"/>
                    <a:pt x="215" y="271"/>
                  </a:cubicBezTo>
                  <a:cubicBezTo>
                    <a:pt x="215" y="271"/>
                    <a:pt x="215" y="271"/>
                    <a:pt x="215" y="271"/>
                  </a:cubicBezTo>
                  <a:cubicBezTo>
                    <a:pt x="215" y="270"/>
                    <a:pt x="215" y="270"/>
                    <a:pt x="215" y="270"/>
                  </a:cubicBezTo>
                  <a:cubicBezTo>
                    <a:pt x="215" y="270"/>
                    <a:pt x="215" y="270"/>
                    <a:pt x="215" y="270"/>
                  </a:cubicBezTo>
                  <a:cubicBezTo>
                    <a:pt x="215" y="270"/>
                    <a:pt x="215" y="270"/>
                    <a:pt x="215" y="270"/>
                  </a:cubicBezTo>
                  <a:cubicBezTo>
                    <a:pt x="215" y="269"/>
                    <a:pt x="215" y="269"/>
                    <a:pt x="215" y="269"/>
                  </a:cubicBezTo>
                  <a:cubicBezTo>
                    <a:pt x="215" y="269"/>
                    <a:pt x="215" y="269"/>
                    <a:pt x="215" y="268"/>
                  </a:cubicBezTo>
                  <a:cubicBezTo>
                    <a:pt x="216" y="268"/>
                    <a:pt x="216" y="268"/>
                    <a:pt x="216" y="268"/>
                  </a:cubicBezTo>
                  <a:cubicBezTo>
                    <a:pt x="216" y="268"/>
                    <a:pt x="216" y="268"/>
                    <a:pt x="216" y="267"/>
                  </a:cubicBezTo>
                  <a:cubicBezTo>
                    <a:pt x="216" y="267"/>
                    <a:pt x="216" y="267"/>
                    <a:pt x="216" y="267"/>
                  </a:cubicBezTo>
                  <a:cubicBezTo>
                    <a:pt x="216" y="267"/>
                    <a:pt x="216" y="266"/>
                    <a:pt x="216" y="266"/>
                  </a:cubicBezTo>
                  <a:cubicBezTo>
                    <a:pt x="216" y="264"/>
                    <a:pt x="217" y="263"/>
                    <a:pt x="217" y="262"/>
                  </a:cubicBezTo>
                  <a:cubicBezTo>
                    <a:pt x="217" y="262"/>
                    <a:pt x="216" y="261"/>
                    <a:pt x="219" y="261"/>
                  </a:cubicBezTo>
                  <a:cubicBezTo>
                    <a:pt x="221" y="260"/>
                    <a:pt x="221" y="259"/>
                    <a:pt x="222" y="258"/>
                  </a:cubicBezTo>
                  <a:cubicBezTo>
                    <a:pt x="224" y="257"/>
                    <a:pt x="227" y="256"/>
                    <a:pt x="229" y="255"/>
                  </a:cubicBezTo>
                  <a:cubicBezTo>
                    <a:pt x="230" y="254"/>
                    <a:pt x="228" y="253"/>
                    <a:pt x="230" y="254"/>
                  </a:cubicBezTo>
                  <a:cubicBezTo>
                    <a:pt x="232" y="255"/>
                    <a:pt x="233" y="254"/>
                    <a:pt x="234" y="254"/>
                  </a:cubicBezTo>
                  <a:cubicBezTo>
                    <a:pt x="235" y="254"/>
                    <a:pt x="239" y="254"/>
                    <a:pt x="239" y="254"/>
                  </a:cubicBezTo>
                  <a:cubicBezTo>
                    <a:pt x="240" y="253"/>
                    <a:pt x="242" y="253"/>
                    <a:pt x="242" y="253"/>
                  </a:cubicBezTo>
                  <a:cubicBezTo>
                    <a:pt x="242" y="254"/>
                    <a:pt x="245" y="254"/>
                    <a:pt x="245" y="255"/>
                  </a:cubicBezTo>
                  <a:cubicBezTo>
                    <a:pt x="245" y="255"/>
                    <a:pt x="246" y="256"/>
                    <a:pt x="247" y="256"/>
                  </a:cubicBezTo>
                  <a:cubicBezTo>
                    <a:pt x="248" y="255"/>
                    <a:pt x="249" y="254"/>
                    <a:pt x="251" y="253"/>
                  </a:cubicBezTo>
                  <a:cubicBezTo>
                    <a:pt x="254" y="252"/>
                    <a:pt x="255" y="251"/>
                    <a:pt x="257" y="251"/>
                  </a:cubicBezTo>
                  <a:cubicBezTo>
                    <a:pt x="258" y="251"/>
                    <a:pt x="259" y="251"/>
                    <a:pt x="260" y="250"/>
                  </a:cubicBezTo>
                  <a:cubicBezTo>
                    <a:pt x="261" y="250"/>
                    <a:pt x="259" y="251"/>
                    <a:pt x="261" y="251"/>
                  </a:cubicBezTo>
                  <a:cubicBezTo>
                    <a:pt x="263" y="250"/>
                    <a:pt x="263" y="250"/>
                    <a:pt x="265" y="251"/>
                  </a:cubicBezTo>
                  <a:cubicBezTo>
                    <a:pt x="266" y="251"/>
                    <a:pt x="267" y="250"/>
                    <a:pt x="268" y="251"/>
                  </a:cubicBezTo>
                  <a:cubicBezTo>
                    <a:pt x="268" y="251"/>
                    <a:pt x="270" y="253"/>
                    <a:pt x="271" y="253"/>
                  </a:cubicBezTo>
                  <a:cubicBezTo>
                    <a:pt x="273" y="253"/>
                    <a:pt x="274" y="253"/>
                    <a:pt x="274" y="252"/>
                  </a:cubicBezTo>
                  <a:cubicBezTo>
                    <a:pt x="275" y="251"/>
                    <a:pt x="276" y="250"/>
                    <a:pt x="277" y="252"/>
                  </a:cubicBezTo>
                  <a:cubicBezTo>
                    <a:pt x="278" y="253"/>
                    <a:pt x="278" y="255"/>
                    <a:pt x="279" y="256"/>
                  </a:cubicBezTo>
                  <a:cubicBezTo>
                    <a:pt x="280" y="256"/>
                    <a:pt x="279" y="261"/>
                    <a:pt x="279" y="262"/>
                  </a:cubicBezTo>
                  <a:cubicBezTo>
                    <a:pt x="279" y="263"/>
                    <a:pt x="279" y="267"/>
                    <a:pt x="280" y="267"/>
                  </a:cubicBezTo>
                  <a:cubicBezTo>
                    <a:pt x="280" y="266"/>
                    <a:pt x="280" y="265"/>
                    <a:pt x="281" y="266"/>
                  </a:cubicBezTo>
                  <a:cubicBezTo>
                    <a:pt x="281" y="267"/>
                    <a:pt x="281" y="269"/>
                    <a:pt x="282" y="270"/>
                  </a:cubicBezTo>
                  <a:cubicBezTo>
                    <a:pt x="283" y="272"/>
                    <a:pt x="283" y="272"/>
                    <a:pt x="283" y="273"/>
                  </a:cubicBezTo>
                  <a:cubicBezTo>
                    <a:pt x="284" y="274"/>
                    <a:pt x="285" y="276"/>
                    <a:pt x="286" y="275"/>
                  </a:cubicBezTo>
                  <a:cubicBezTo>
                    <a:pt x="287" y="274"/>
                    <a:pt x="288" y="269"/>
                    <a:pt x="288" y="267"/>
                  </a:cubicBezTo>
                  <a:cubicBezTo>
                    <a:pt x="289" y="265"/>
                    <a:pt x="289" y="259"/>
                    <a:pt x="288" y="257"/>
                  </a:cubicBezTo>
                  <a:cubicBezTo>
                    <a:pt x="287" y="255"/>
                    <a:pt x="285" y="252"/>
                    <a:pt x="287" y="249"/>
                  </a:cubicBezTo>
                  <a:cubicBezTo>
                    <a:pt x="289" y="246"/>
                    <a:pt x="290" y="244"/>
                    <a:pt x="291" y="242"/>
                  </a:cubicBezTo>
                  <a:cubicBezTo>
                    <a:pt x="292" y="241"/>
                    <a:pt x="294" y="241"/>
                    <a:pt x="295" y="240"/>
                  </a:cubicBezTo>
                  <a:cubicBezTo>
                    <a:pt x="296" y="240"/>
                    <a:pt x="297" y="240"/>
                    <a:pt x="298" y="239"/>
                  </a:cubicBezTo>
                  <a:cubicBezTo>
                    <a:pt x="300" y="238"/>
                    <a:pt x="302" y="235"/>
                    <a:pt x="302" y="235"/>
                  </a:cubicBezTo>
                  <a:cubicBezTo>
                    <a:pt x="302" y="235"/>
                    <a:pt x="304" y="235"/>
                    <a:pt x="305" y="235"/>
                  </a:cubicBezTo>
                  <a:cubicBezTo>
                    <a:pt x="307" y="234"/>
                    <a:pt x="309" y="231"/>
                    <a:pt x="310" y="230"/>
                  </a:cubicBezTo>
                  <a:cubicBezTo>
                    <a:pt x="311" y="230"/>
                    <a:pt x="313" y="230"/>
                    <a:pt x="313" y="229"/>
                  </a:cubicBezTo>
                  <a:cubicBezTo>
                    <a:pt x="313" y="229"/>
                    <a:pt x="314" y="227"/>
                    <a:pt x="314" y="227"/>
                  </a:cubicBezTo>
                  <a:cubicBezTo>
                    <a:pt x="315" y="227"/>
                    <a:pt x="317" y="226"/>
                    <a:pt x="317" y="226"/>
                  </a:cubicBezTo>
                  <a:cubicBezTo>
                    <a:pt x="317" y="225"/>
                    <a:pt x="318" y="222"/>
                    <a:pt x="317" y="221"/>
                  </a:cubicBezTo>
                  <a:cubicBezTo>
                    <a:pt x="317" y="220"/>
                    <a:pt x="316" y="219"/>
                    <a:pt x="316" y="218"/>
                  </a:cubicBezTo>
                  <a:cubicBezTo>
                    <a:pt x="316" y="218"/>
                    <a:pt x="317" y="216"/>
                    <a:pt x="317" y="215"/>
                  </a:cubicBezTo>
                  <a:cubicBezTo>
                    <a:pt x="317" y="215"/>
                    <a:pt x="318" y="213"/>
                    <a:pt x="318" y="214"/>
                  </a:cubicBezTo>
                  <a:cubicBezTo>
                    <a:pt x="318" y="214"/>
                    <a:pt x="320" y="215"/>
                    <a:pt x="319" y="216"/>
                  </a:cubicBezTo>
                  <a:cubicBezTo>
                    <a:pt x="318" y="216"/>
                    <a:pt x="318" y="218"/>
                    <a:pt x="319" y="218"/>
                  </a:cubicBezTo>
                  <a:cubicBezTo>
                    <a:pt x="320" y="217"/>
                    <a:pt x="321" y="216"/>
                    <a:pt x="321" y="216"/>
                  </a:cubicBezTo>
                  <a:cubicBezTo>
                    <a:pt x="321" y="215"/>
                    <a:pt x="323" y="212"/>
                    <a:pt x="324" y="211"/>
                  </a:cubicBezTo>
                  <a:cubicBezTo>
                    <a:pt x="325" y="210"/>
                    <a:pt x="323" y="209"/>
                    <a:pt x="324" y="209"/>
                  </a:cubicBezTo>
                  <a:cubicBezTo>
                    <a:pt x="324" y="208"/>
                    <a:pt x="325" y="209"/>
                    <a:pt x="326" y="208"/>
                  </a:cubicBezTo>
                  <a:cubicBezTo>
                    <a:pt x="327" y="207"/>
                    <a:pt x="330" y="204"/>
                    <a:pt x="330" y="203"/>
                  </a:cubicBezTo>
                  <a:cubicBezTo>
                    <a:pt x="330" y="203"/>
                    <a:pt x="329" y="202"/>
                    <a:pt x="331" y="201"/>
                  </a:cubicBezTo>
                  <a:cubicBezTo>
                    <a:pt x="332" y="201"/>
                    <a:pt x="334" y="201"/>
                    <a:pt x="334" y="201"/>
                  </a:cubicBezTo>
                  <a:cubicBezTo>
                    <a:pt x="334" y="200"/>
                    <a:pt x="335" y="199"/>
                    <a:pt x="336" y="199"/>
                  </a:cubicBezTo>
                  <a:cubicBezTo>
                    <a:pt x="336" y="199"/>
                    <a:pt x="337" y="200"/>
                    <a:pt x="338" y="200"/>
                  </a:cubicBezTo>
                  <a:cubicBezTo>
                    <a:pt x="340" y="199"/>
                    <a:pt x="343" y="197"/>
                    <a:pt x="345" y="197"/>
                  </a:cubicBezTo>
                  <a:cubicBezTo>
                    <a:pt x="346" y="197"/>
                    <a:pt x="348" y="197"/>
                    <a:pt x="347" y="196"/>
                  </a:cubicBezTo>
                  <a:cubicBezTo>
                    <a:pt x="347" y="195"/>
                    <a:pt x="346" y="195"/>
                    <a:pt x="345" y="195"/>
                  </a:cubicBezTo>
                  <a:cubicBezTo>
                    <a:pt x="345" y="194"/>
                    <a:pt x="346" y="192"/>
                    <a:pt x="346" y="191"/>
                  </a:cubicBezTo>
                  <a:cubicBezTo>
                    <a:pt x="346" y="190"/>
                    <a:pt x="348" y="188"/>
                    <a:pt x="349" y="187"/>
                  </a:cubicBezTo>
                  <a:cubicBezTo>
                    <a:pt x="350" y="186"/>
                    <a:pt x="353" y="185"/>
                    <a:pt x="355" y="184"/>
                  </a:cubicBezTo>
                  <a:cubicBezTo>
                    <a:pt x="356" y="183"/>
                    <a:pt x="356" y="183"/>
                    <a:pt x="357" y="183"/>
                  </a:cubicBezTo>
                  <a:cubicBezTo>
                    <a:pt x="359" y="183"/>
                    <a:pt x="363" y="181"/>
                    <a:pt x="364" y="180"/>
                  </a:cubicBezTo>
                  <a:cubicBezTo>
                    <a:pt x="364" y="180"/>
                    <a:pt x="364" y="180"/>
                    <a:pt x="364" y="180"/>
                  </a:cubicBezTo>
                  <a:cubicBezTo>
                    <a:pt x="364" y="180"/>
                    <a:pt x="364" y="180"/>
                    <a:pt x="364" y="180"/>
                  </a:cubicBezTo>
                  <a:cubicBezTo>
                    <a:pt x="363" y="180"/>
                    <a:pt x="363" y="180"/>
                    <a:pt x="363" y="180"/>
                  </a:cubicBezTo>
                  <a:cubicBezTo>
                    <a:pt x="363" y="180"/>
                    <a:pt x="363" y="180"/>
                    <a:pt x="363" y="179"/>
                  </a:cubicBezTo>
                  <a:cubicBezTo>
                    <a:pt x="363" y="179"/>
                    <a:pt x="363" y="179"/>
                    <a:pt x="363" y="179"/>
                  </a:cubicBezTo>
                  <a:cubicBezTo>
                    <a:pt x="363" y="179"/>
                    <a:pt x="363" y="179"/>
                    <a:pt x="363" y="179"/>
                  </a:cubicBezTo>
                  <a:cubicBezTo>
                    <a:pt x="363" y="179"/>
                    <a:pt x="363" y="179"/>
                    <a:pt x="363" y="179"/>
                  </a:cubicBezTo>
                  <a:cubicBezTo>
                    <a:pt x="363" y="179"/>
                    <a:pt x="363" y="179"/>
                    <a:pt x="363" y="179"/>
                  </a:cubicBezTo>
                  <a:cubicBezTo>
                    <a:pt x="363" y="179"/>
                    <a:pt x="363" y="179"/>
                    <a:pt x="363" y="179"/>
                  </a:cubicBezTo>
                  <a:cubicBezTo>
                    <a:pt x="363" y="179"/>
                    <a:pt x="363" y="179"/>
                    <a:pt x="363" y="179"/>
                  </a:cubicBezTo>
                  <a:cubicBezTo>
                    <a:pt x="363" y="179"/>
                    <a:pt x="363" y="179"/>
                    <a:pt x="363" y="179"/>
                  </a:cubicBezTo>
                  <a:cubicBezTo>
                    <a:pt x="363" y="179"/>
                    <a:pt x="363" y="179"/>
                    <a:pt x="363" y="179"/>
                  </a:cubicBezTo>
                  <a:cubicBezTo>
                    <a:pt x="363" y="179"/>
                    <a:pt x="363" y="179"/>
                    <a:pt x="364" y="179"/>
                  </a:cubicBezTo>
                  <a:cubicBezTo>
                    <a:pt x="364" y="179"/>
                    <a:pt x="364" y="179"/>
                    <a:pt x="364" y="179"/>
                  </a:cubicBezTo>
                  <a:cubicBezTo>
                    <a:pt x="367" y="179"/>
                    <a:pt x="368" y="178"/>
                    <a:pt x="370" y="177"/>
                  </a:cubicBezTo>
                  <a:cubicBezTo>
                    <a:pt x="371" y="177"/>
                    <a:pt x="372" y="176"/>
                    <a:pt x="372" y="177"/>
                  </a:cubicBezTo>
                  <a:cubicBezTo>
                    <a:pt x="372" y="177"/>
                    <a:pt x="371" y="178"/>
                    <a:pt x="372" y="177"/>
                  </a:cubicBezTo>
                  <a:cubicBezTo>
                    <a:pt x="374" y="177"/>
                    <a:pt x="377" y="177"/>
                    <a:pt x="377" y="177"/>
                  </a:cubicBezTo>
                  <a:cubicBezTo>
                    <a:pt x="376" y="177"/>
                    <a:pt x="375" y="179"/>
                    <a:pt x="374" y="179"/>
                  </a:cubicBezTo>
                  <a:cubicBezTo>
                    <a:pt x="374" y="179"/>
                    <a:pt x="373" y="178"/>
                    <a:pt x="372" y="179"/>
                  </a:cubicBezTo>
                  <a:cubicBezTo>
                    <a:pt x="370" y="180"/>
                    <a:pt x="367" y="182"/>
                    <a:pt x="366" y="182"/>
                  </a:cubicBezTo>
                  <a:cubicBezTo>
                    <a:pt x="366" y="183"/>
                    <a:pt x="366" y="187"/>
                    <a:pt x="367" y="187"/>
                  </a:cubicBezTo>
                  <a:cubicBezTo>
                    <a:pt x="368" y="186"/>
                    <a:pt x="371" y="185"/>
                    <a:pt x="372" y="184"/>
                  </a:cubicBezTo>
                  <a:cubicBezTo>
                    <a:pt x="372" y="183"/>
                    <a:pt x="373" y="181"/>
                    <a:pt x="375" y="181"/>
                  </a:cubicBezTo>
                  <a:cubicBezTo>
                    <a:pt x="377" y="181"/>
                    <a:pt x="377" y="182"/>
                    <a:pt x="379" y="181"/>
                  </a:cubicBezTo>
                  <a:cubicBezTo>
                    <a:pt x="381" y="181"/>
                    <a:pt x="384" y="178"/>
                    <a:pt x="386" y="178"/>
                  </a:cubicBezTo>
                  <a:cubicBezTo>
                    <a:pt x="387" y="178"/>
                    <a:pt x="388" y="178"/>
                    <a:pt x="388" y="177"/>
                  </a:cubicBezTo>
                  <a:cubicBezTo>
                    <a:pt x="387" y="177"/>
                    <a:pt x="387" y="176"/>
                    <a:pt x="386" y="176"/>
                  </a:cubicBezTo>
                  <a:cubicBezTo>
                    <a:pt x="384" y="175"/>
                    <a:pt x="385" y="174"/>
                    <a:pt x="384" y="175"/>
                  </a:cubicBezTo>
                  <a:cubicBezTo>
                    <a:pt x="383" y="175"/>
                    <a:pt x="382" y="175"/>
                    <a:pt x="381" y="175"/>
                  </a:cubicBezTo>
                  <a:cubicBezTo>
                    <a:pt x="379" y="175"/>
                    <a:pt x="378" y="174"/>
                    <a:pt x="378" y="173"/>
                  </a:cubicBezTo>
                  <a:cubicBezTo>
                    <a:pt x="378" y="173"/>
                    <a:pt x="375" y="173"/>
                    <a:pt x="374" y="173"/>
                  </a:cubicBezTo>
                  <a:cubicBezTo>
                    <a:pt x="374" y="173"/>
                    <a:pt x="374" y="172"/>
                    <a:pt x="374" y="171"/>
                  </a:cubicBezTo>
                  <a:cubicBezTo>
                    <a:pt x="373" y="170"/>
                    <a:pt x="372" y="169"/>
                    <a:pt x="373" y="169"/>
                  </a:cubicBezTo>
                  <a:cubicBezTo>
                    <a:pt x="374" y="168"/>
                    <a:pt x="375" y="165"/>
                    <a:pt x="374" y="165"/>
                  </a:cubicBezTo>
                  <a:cubicBezTo>
                    <a:pt x="373" y="165"/>
                    <a:pt x="372" y="166"/>
                    <a:pt x="372" y="165"/>
                  </a:cubicBezTo>
                  <a:cubicBezTo>
                    <a:pt x="371" y="164"/>
                    <a:pt x="369" y="164"/>
                    <a:pt x="369" y="163"/>
                  </a:cubicBezTo>
                  <a:cubicBezTo>
                    <a:pt x="370" y="163"/>
                    <a:pt x="370" y="163"/>
                    <a:pt x="372" y="163"/>
                  </a:cubicBezTo>
                  <a:cubicBezTo>
                    <a:pt x="374" y="163"/>
                    <a:pt x="377" y="163"/>
                    <a:pt x="377" y="161"/>
                  </a:cubicBezTo>
                  <a:cubicBezTo>
                    <a:pt x="378" y="160"/>
                    <a:pt x="378" y="160"/>
                    <a:pt x="378" y="159"/>
                  </a:cubicBezTo>
                  <a:cubicBezTo>
                    <a:pt x="378" y="158"/>
                    <a:pt x="379" y="158"/>
                    <a:pt x="377" y="157"/>
                  </a:cubicBezTo>
                  <a:cubicBezTo>
                    <a:pt x="376" y="156"/>
                    <a:pt x="374" y="156"/>
                    <a:pt x="372" y="157"/>
                  </a:cubicBezTo>
                  <a:cubicBezTo>
                    <a:pt x="371" y="157"/>
                    <a:pt x="366" y="159"/>
                    <a:pt x="364" y="160"/>
                  </a:cubicBezTo>
                  <a:cubicBezTo>
                    <a:pt x="362" y="161"/>
                    <a:pt x="361" y="161"/>
                    <a:pt x="359" y="162"/>
                  </a:cubicBezTo>
                  <a:cubicBezTo>
                    <a:pt x="357" y="163"/>
                    <a:pt x="352" y="169"/>
                    <a:pt x="351" y="169"/>
                  </a:cubicBezTo>
                  <a:cubicBezTo>
                    <a:pt x="350" y="169"/>
                    <a:pt x="351" y="168"/>
                    <a:pt x="353" y="166"/>
                  </a:cubicBezTo>
                  <a:cubicBezTo>
                    <a:pt x="354" y="165"/>
                    <a:pt x="357" y="161"/>
                    <a:pt x="358" y="160"/>
                  </a:cubicBezTo>
                  <a:cubicBezTo>
                    <a:pt x="360" y="159"/>
                    <a:pt x="362" y="157"/>
                    <a:pt x="364" y="157"/>
                  </a:cubicBezTo>
                  <a:cubicBezTo>
                    <a:pt x="365" y="156"/>
                    <a:pt x="367" y="156"/>
                    <a:pt x="367" y="155"/>
                  </a:cubicBezTo>
                  <a:cubicBezTo>
                    <a:pt x="367" y="155"/>
                    <a:pt x="371" y="151"/>
                    <a:pt x="373" y="150"/>
                  </a:cubicBezTo>
                  <a:cubicBezTo>
                    <a:pt x="374" y="150"/>
                    <a:pt x="381" y="151"/>
                    <a:pt x="384" y="151"/>
                  </a:cubicBezTo>
                  <a:cubicBezTo>
                    <a:pt x="386" y="151"/>
                    <a:pt x="397" y="151"/>
                    <a:pt x="399" y="150"/>
                  </a:cubicBezTo>
                  <a:cubicBezTo>
                    <a:pt x="400" y="149"/>
                    <a:pt x="402" y="148"/>
                    <a:pt x="402" y="147"/>
                  </a:cubicBezTo>
                  <a:cubicBezTo>
                    <a:pt x="403" y="146"/>
                    <a:pt x="405" y="145"/>
                    <a:pt x="406" y="145"/>
                  </a:cubicBezTo>
                  <a:cubicBezTo>
                    <a:pt x="406" y="145"/>
                    <a:pt x="409" y="144"/>
                    <a:pt x="410" y="144"/>
                  </a:cubicBezTo>
                  <a:cubicBezTo>
                    <a:pt x="411" y="144"/>
                    <a:pt x="414" y="143"/>
                    <a:pt x="415" y="142"/>
                  </a:cubicBezTo>
                  <a:cubicBezTo>
                    <a:pt x="415" y="141"/>
                    <a:pt x="416" y="140"/>
                    <a:pt x="415" y="140"/>
                  </a:cubicBezTo>
                  <a:cubicBezTo>
                    <a:pt x="415" y="139"/>
                    <a:pt x="414" y="139"/>
                    <a:pt x="414" y="139"/>
                  </a:cubicBezTo>
                  <a:cubicBezTo>
                    <a:pt x="415" y="138"/>
                    <a:pt x="416" y="137"/>
                    <a:pt x="416" y="136"/>
                  </a:cubicBezTo>
                  <a:cubicBezTo>
                    <a:pt x="416" y="136"/>
                    <a:pt x="415" y="135"/>
                    <a:pt x="416" y="135"/>
                  </a:cubicBezTo>
                  <a:cubicBezTo>
                    <a:pt x="417" y="134"/>
                    <a:pt x="418" y="134"/>
                    <a:pt x="417" y="133"/>
                  </a:cubicBezTo>
                  <a:cubicBezTo>
                    <a:pt x="417" y="133"/>
                    <a:pt x="415" y="132"/>
                    <a:pt x="414" y="132"/>
                  </a:cubicBezTo>
                  <a:cubicBezTo>
                    <a:pt x="413" y="132"/>
                    <a:pt x="412" y="133"/>
                    <a:pt x="412" y="132"/>
                  </a:cubicBezTo>
                  <a:cubicBezTo>
                    <a:pt x="412" y="131"/>
                    <a:pt x="411" y="129"/>
                    <a:pt x="411" y="129"/>
                  </a:cubicBezTo>
                  <a:cubicBezTo>
                    <a:pt x="410" y="129"/>
                    <a:pt x="406" y="130"/>
                    <a:pt x="406" y="131"/>
                  </a:cubicBezTo>
                  <a:cubicBezTo>
                    <a:pt x="406" y="132"/>
                    <a:pt x="405" y="132"/>
                    <a:pt x="404" y="132"/>
                  </a:cubicBezTo>
                  <a:cubicBezTo>
                    <a:pt x="404" y="132"/>
                    <a:pt x="398" y="135"/>
                    <a:pt x="399" y="134"/>
                  </a:cubicBezTo>
                  <a:cubicBezTo>
                    <a:pt x="399" y="133"/>
                    <a:pt x="402" y="131"/>
                    <a:pt x="403" y="131"/>
                  </a:cubicBezTo>
                  <a:cubicBezTo>
                    <a:pt x="404" y="130"/>
                    <a:pt x="411" y="128"/>
                    <a:pt x="411" y="127"/>
                  </a:cubicBezTo>
                  <a:cubicBezTo>
                    <a:pt x="411" y="127"/>
                    <a:pt x="411" y="127"/>
                    <a:pt x="411" y="126"/>
                  </a:cubicBezTo>
                  <a:cubicBezTo>
                    <a:pt x="410" y="126"/>
                    <a:pt x="407" y="126"/>
                    <a:pt x="407" y="126"/>
                  </a:cubicBezTo>
                  <a:cubicBezTo>
                    <a:pt x="407" y="125"/>
                    <a:pt x="406" y="124"/>
                    <a:pt x="406" y="124"/>
                  </a:cubicBezTo>
                  <a:cubicBezTo>
                    <a:pt x="405" y="123"/>
                    <a:pt x="404" y="124"/>
                    <a:pt x="403" y="123"/>
                  </a:cubicBezTo>
                  <a:cubicBezTo>
                    <a:pt x="403" y="123"/>
                    <a:pt x="403" y="122"/>
                    <a:pt x="402" y="121"/>
                  </a:cubicBezTo>
                  <a:cubicBezTo>
                    <a:pt x="402" y="120"/>
                    <a:pt x="400" y="119"/>
                    <a:pt x="399" y="119"/>
                  </a:cubicBezTo>
                  <a:cubicBezTo>
                    <a:pt x="399" y="119"/>
                    <a:pt x="398" y="118"/>
                    <a:pt x="397" y="118"/>
                  </a:cubicBezTo>
                  <a:cubicBezTo>
                    <a:pt x="397" y="117"/>
                    <a:pt x="396" y="116"/>
                    <a:pt x="397" y="115"/>
                  </a:cubicBezTo>
                  <a:cubicBezTo>
                    <a:pt x="397" y="115"/>
                    <a:pt x="400" y="114"/>
                    <a:pt x="399" y="114"/>
                  </a:cubicBezTo>
                  <a:cubicBezTo>
                    <a:pt x="399" y="113"/>
                    <a:pt x="398" y="112"/>
                    <a:pt x="398" y="111"/>
                  </a:cubicBezTo>
                  <a:cubicBezTo>
                    <a:pt x="399" y="111"/>
                    <a:pt x="398" y="109"/>
                    <a:pt x="397" y="108"/>
                  </a:cubicBezTo>
                  <a:cubicBezTo>
                    <a:pt x="397" y="107"/>
                    <a:pt x="396" y="105"/>
                    <a:pt x="396" y="105"/>
                  </a:cubicBezTo>
                  <a:cubicBezTo>
                    <a:pt x="396" y="105"/>
                    <a:pt x="396" y="104"/>
                    <a:pt x="395" y="104"/>
                  </a:cubicBezTo>
                  <a:cubicBezTo>
                    <a:pt x="395" y="104"/>
                    <a:pt x="392" y="104"/>
                    <a:pt x="393" y="104"/>
                  </a:cubicBezTo>
                  <a:cubicBezTo>
                    <a:pt x="394" y="103"/>
                    <a:pt x="396" y="103"/>
                    <a:pt x="396" y="102"/>
                  </a:cubicBezTo>
                  <a:cubicBezTo>
                    <a:pt x="396" y="101"/>
                    <a:pt x="395" y="101"/>
                    <a:pt x="395" y="101"/>
                  </a:cubicBezTo>
                  <a:cubicBezTo>
                    <a:pt x="394" y="101"/>
                    <a:pt x="391" y="100"/>
                    <a:pt x="392" y="100"/>
                  </a:cubicBezTo>
                  <a:cubicBezTo>
                    <a:pt x="394" y="99"/>
                    <a:pt x="395" y="98"/>
                    <a:pt x="395" y="98"/>
                  </a:cubicBezTo>
                  <a:cubicBezTo>
                    <a:pt x="394" y="98"/>
                    <a:pt x="393" y="95"/>
                    <a:pt x="392" y="95"/>
                  </a:cubicBezTo>
                  <a:cubicBezTo>
                    <a:pt x="392" y="95"/>
                    <a:pt x="392" y="94"/>
                    <a:pt x="392" y="93"/>
                  </a:cubicBezTo>
                  <a:cubicBezTo>
                    <a:pt x="392" y="93"/>
                    <a:pt x="393" y="90"/>
                    <a:pt x="393" y="90"/>
                  </a:cubicBezTo>
                  <a:cubicBezTo>
                    <a:pt x="392" y="90"/>
                    <a:pt x="390" y="90"/>
                    <a:pt x="390" y="91"/>
                  </a:cubicBezTo>
                  <a:cubicBezTo>
                    <a:pt x="390" y="92"/>
                    <a:pt x="389" y="95"/>
                    <a:pt x="388" y="95"/>
                  </a:cubicBezTo>
                  <a:cubicBezTo>
                    <a:pt x="387" y="95"/>
                    <a:pt x="386" y="96"/>
                    <a:pt x="386" y="97"/>
                  </a:cubicBezTo>
                  <a:cubicBezTo>
                    <a:pt x="385" y="99"/>
                    <a:pt x="384" y="101"/>
                    <a:pt x="384" y="101"/>
                  </a:cubicBezTo>
                  <a:cubicBezTo>
                    <a:pt x="384" y="101"/>
                    <a:pt x="382" y="101"/>
                    <a:pt x="382" y="102"/>
                  </a:cubicBezTo>
                  <a:cubicBezTo>
                    <a:pt x="381" y="102"/>
                    <a:pt x="380" y="103"/>
                    <a:pt x="379" y="103"/>
                  </a:cubicBezTo>
                  <a:cubicBezTo>
                    <a:pt x="379" y="103"/>
                    <a:pt x="378" y="105"/>
                    <a:pt x="377" y="104"/>
                  </a:cubicBezTo>
                  <a:cubicBezTo>
                    <a:pt x="377" y="104"/>
                    <a:pt x="375" y="103"/>
                    <a:pt x="375" y="102"/>
                  </a:cubicBezTo>
                  <a:cubicBezTo>
                    <a:pt x="375" y="102"/>
                    <a:pt x="374" y="101"/>
                    <a:pt x="373" y="101"/>
                  </a:cubicBezTo>
                  <a:cubicBezTo>
                    <a:pt x="373" y="102"/>
                    <a:pt x="371" y="103"/>
                    <a:pt x="371" y="102"/>
                  </a:cubicBezTo>
                  <a:cubicBezTo>
                    <a:pt x="370" y="101"/>
                    <a:pt x="371" y="101"/>
                    <a:pt x="370" y="100"/>
                  </a:cubicBezTo>
                  <a:cubicBezTo>
                    <a:pt x="370" y="99"/>
                    <a:pt x="369" y="98"/>
                    <a:pt x="370" y="98"/>
                  </a:cubicBezTo>
                  <a:cubicBezTo>
                    <a:pt x="371" y="97"/>
                    <a:pt x="371" y="95"/>
                    <a:pt x="371" y="95"/>
                  </a:cubicBezTo>
                  <a:cubicBezTo>
                    <a:pt x="370" y="94"/>
                    <a:pt x="369" y="94"/>
                    <a:pt x="370" y="93"/>
                  </a:cubicBezTo>
                  <a:cubicBezTo>
                    <a:pt x="371" y="93"/>
                    <a:pt x="371" y="93"/>
                    <a:pt x="372" y="92"/>
                  </a:cubicBezTo>
                  <a:cubicBezTo>
                    <a:pt x="372" y="91"/>
                    <a:pt x="375" y="88"/>
                    <a:pt x="373" y="87"/>
                  </a:cubicBezTo>
                  <a:cubicBezTo>
                    <a:pt x="372" y="87"/>
                    <a:pt x="370" y="87"/>
                    <a:pt x="369" y="87"/>
                  </a:cubicBezTo>
                  <a:cubicBezTo>
                    <a:pt x="368" y="87"/>
                    <a:pt x="367" y="85"/>
                    <a:pt x="367" y="85"/>
                  </a:cubicBezTo>
                  <a:cubicBezTo>
                    <a:pt x="366" y="84"/>
                    <a:pt x="365" y="84"/>
                    <a:pt x="366" y="83"/>
                  </a:cubicBezTo>
                  <a:cubicBezTo>
                    <a:pt x="367" y="83"/>
                    <a:pt x="367" y="82"/>
                    <a:pt x="366" y="82"/>
                  </a:cubicBezTo>
                  <a:cubicBezTo>
                    <a:pt x="365" y="82"/>
                    <a:pt x="364" y="82"/>
                    <a:pt x="363" y="81"/>
                  </a:cubicBezTo>
                  <a:cubicBezTo>
                    <a:pt x="363" y="81"/>
                    <a:pt x="362" y="80"/>
                    <a:pt x="362" y="80"/>
                  </a:cubicBezTo>
                  <a:cubicBezTo>
                    <a:pt x="361" y="80"/>
                    <a:pt x="361" y="79"/>
                    <a:pt x="361" y="79"/>
                  </a:cubicBezTo>
                  <a:cubicBezTo>
                    <a:pt x="360" y="78"/>
                    <a:pt x="360" y="77"/>
                    <a:pt x="359" y="77"/>
                  </a:cubicBezTo>
                  <a:cubicBezTo>
                    <a:pt x="358" y="77"/>
                    <a:pt x="354" y="77"/>
                    <a:pt x="354" y="77"/>
                  </a:cubicBezTo>
                  <a:cubicBezTo>
                    <a:pt x="353" y="77"/>
                    <a:pt x="352" y="76"/>
                    <a:pt x="351" y="76"/>
                  </a:cubicBezTo>
                  <a:cubicBezTo>
                    <a:pt x="350" y="76"/>
                    <a:pt x="347" y="76"/>
                    <a:pt x="346" y="76"/>
                  </a:cubicBezTo>
                  <a:cubicBezTo>
                    <a:pt x="344" y="76"/>
                    <a:pt x="343" y="77"/>
                    <a:pt x="343" y="77"/>
                  </a:cubicBezTo>
                  <a:cubicBezTo>
                    <a:pt x="342" y="78"/>
                    <a:pt x="341" y="78"/>
                    <a:pt x="341" y="79"/>
                  </a:cubicBezTo>
                  <a:cubicBezTo>
                    <a:pt x="342" y="81"/>
                    <a:pt x="341" y="82"/>
                    <a:pt x="342" y="82"/>
                  </a:cubicBezTo>
                  <a:cubicBezTo>
                    <a:pt x="343" y="82"/>
                    <a:pt x="343" y="82"/>
                    <a:pt x="342" y="83"/>
                  </a:cubicBezTo>
                  <a:cubicBezTo>
                    <a:pt x="341" y="84"/>
                    <a:pt x="340" y="86"/>
                    <a:pt x="339" y="86"/>
                  </a:cubicBezTo>
                  <a:cubicBezTo>
                    <a:pt x="339" y="87"/>
                    <a:pt x="337" y="88"/>
                    <a:pt x="339" y="88"/>
                  </a:cubicBezTo>
                  <a:cubicBezTo>
                    <a:pt x="340" y="88"/>
                    <a:pt x="340" y="88"/>
                    <a:pt x="340" y="89"/>
                  </a:cubicBezTo>
                  <a:cubicBezTo>
                    <a:pt x="339" y="91"/>
                    <a:pt x="338" y="93"/>
                    <a:pt x="339" y="93"/>
                  </a:cubicBezTo>
                  <a:cubicBezTo>
                    <a:pt x="340" y="93"/>
                    <a:pt x="340" y="94"/>
                    <a:pt x="339" y="95"/>
                  </a:cubicBezTo>
                  <a:cubicBezTo>
                    <a:pt x="339" y="95"/>
                    <a:pt x="338" y="97"/>
                    <a:pt x="338" y="97"/>
                  </a:cubicBezTo>
                  <a:cubicBezTo>
                    <a:pt x="339" y="97"/>
                    <a:pt x="339" y="97"/>
                    <a:pt x="338" y="98"/>
                  </a:cubicBezTo>
                  <a:cubicBezTo>
                    <a:pt x="336" y="99"/>
                    <a:pt x="334" y="100"/>
                    <a:pt x="334" y="100"/>
                  </a:cubicBezTo>
                  <a:cubicBezTo>
                    <a:pt x="333" y="101"/>
                    <a:pt x="333" y="102"/>
                    <a:pt x="334" y="103"/>
                  </a:cubicBezTo>
                  <a:cubicBezTo>
                    <a:pt x="335" y="104"/>
                    <a:pt x="335" y="106"/>
                    <a:pt x="335" y="106"/>
                  </a:cubicBezTo>
                  <a:cubicBezTo>
                    <a:pt x="335" y="107"/>
                    <a:pt x="336" y="107"/>
                    <a:pt x="336" y="109"/>
                  </a:cubicBezTo>
                  <a:cubicBezTo>
                    <a:pt x="336" y="110"/>
                    <a:pt x="336" y="112"/>
                    <a:pt x="336" y="113"/>
                  </a:cubicBezTo>
                  <a:cubicBezTo>
                    <a:pt x="337" y="115"/>
                    <a:pt x="335" y="119"/>
                    <a:pt x="334" y="120"/>
                  </a:cubicBezTo>
                  <a:cubicBezTo>
                    <a:pt x="333" y="120"/>
                    <a:pt x="332" y="123"/>
                    <a:pt x="332" y="122"/>
                  </a:cubicBezTo>
                  <a:cubicBezTo>
                    <a:pt x="332" y="122"/>
                    <a:pt x="332" y="121"/>
                    <a:pt x="331" y="122"/>
                  </a:cubicBezTo>
                  <a:cubicBezTo>
                    <a:pt x="330" y="123"/>
                    <a:pt x="329" y="125"/>
                    <a:pt x="329" y="125"/>
                  </a:cubicBezTo>
                  <a:cubicBezTo>
                    <a:pt x="328" y="126"/>
                    <a:pt x="326" y="126"/>
                    <a:pt x="326" y="127"/>
                  </a:cubicBezTo>
                  <a:cubicBezTo>
                    <a:pt x="326" y="127"/>
                    <a:pt x="328" y="128"/>
                    <a:pt x="327" y="129"/>
                  </a:cubicBezTo>
                  <a:cubicBezTo>
                    <a:pt x="327" y="130"/>
                    <a:pt x="326" y="132"/>
                    <a:pt x="326" y="133"/>
                  </a:cubicBezTo>
                  <a:cubicBezTo>
                    <a:pt x="326" y="133"/>
                    <a:pt x="325" y="136"/>
                    <a:pt x="326" y="136"/>
                  </a:cubicBezTo>
                  <a:cubicBezTo>
                    <a:pt x="327" y="137"/>
                    <a:pt x="327" y="138"/>
                    <a:pt x="327" y="139"/>
                  </a:cubicBezTo>
                  <a:cubicBezTo>
                    <a:pt x="326" y="141"/>
                    <a:pt x="326" y="142"/>
                    <a:pt x="325" y="142"/>
                  </a:cubicBezTo>
                  <a:cubicBezTo>
                    <a:pt x="323" y="143"/>
                    <a:pt x="323" y="144"/>
                    <a:pt x="323" y="145"/>
                  </a:cubicBezTo>
                  <a:cubicBezTo>
                    <a:pt x="323" y="146"/>
                    <a:pt x="323" y="147"/>
                    <a:pt x="322" y="146"/>
                  </a:cubicBezTo>
                  <a:cubicBezTo>
                    <a:pt x="322" y="146"/>
                    <a:pt x="321" y="145"/>
                    <a:pt x="320" y="145"/>
                  </a:cubicBezTo>
                  <a:cubicBezTo>
                    <a:pt x="320" y="146"/>
                    <a:pt x="320" y="148"/>
                    <a:pt x="319" y="147"/>
                  </a:cubicBezTo>
                  <a:cubicBezTo>
                    <a:pt x="318" y="147"/>
                    <a:pt x="316" y="144"/>
                    <a:pt x="316" y="144"/>
                  </a:cubicBezTo>
                  <a:cubicBezTo>
                    <a:pt x="317" y="143"/>
                    <a:pt x="318" y="143"/>
                    <a:pt x="317" y="142"/>
                  </a:cubicBezTo>
                  <a:cubicBezTo>
                    <a:pt x="316" y="142"/>
                    <a:pt x="313" y="141"/>
                    <a:pt x="312" y="140"/>
                  </a:cubicBezTo>
                  <a:cubicBezTo>
                    <a:pt x="312" y="139"/>
                    <a:pt x="313" y="139"/>
                    <a:pt x="312" y="138"/>
                  </a:cubicBezTo>
                  <a:cubicBezTo>
                    <a:pt x="310" y="136"/>
                    <a:pt x="308" y="136"/>
                    <a:pt x="308" y="134"/>
                  </a:cubicBezTo>
                  <a:cubicBezTo>
                    <a:pt x="309" y="133"/>
                    <a:pt x="310" y="131"/>
                    <a:pt x="310" y="129"/>
                  </a:cubicBezTo>
                  <a:cubicBezTo>
                    <a:pt x="310" y="128"/>
                    <a:pt x="311" y="127"/>
                    <a:pt x="312" y="126"/>
                  </a:cubicBezTo>
                  <a:cubicBezTo>
                    <a:pt x="313" y="126"/>
                    <a:pt x="315" y="125"/>
                    <a:pt x="314" y="124"/>
                  </a:cubicBezTo>
                  <a:cubicBezTo>
                    <a:pt x="313" y="124"/>
                    <a:pt x="304" y="124"/>
                    <a:pt x="303" y="124"/>
                  </a:cubicBezTo>
                  <a:cubicBezTo>
                    <a:pt x="302" y="123"/>
                    <a:pt x="302" y="123"/>
                    <a:pt x="301" y="123"/>
                  </a:cubicBezTo>
                  <a:cubicBezTo>
                    <a:pt x="300" y="122"/>
                    <a:pt x="298" y="120"/>
                    <a:pt x="297" y="120"/>
                  </a:cubicBezTo>
                  <a:cubicBezTo>
                    <a:pt x="296" y="119"/>
                    <a:pt x="295" y="118"/>
                    <a:pt x="294" y="117"/>
                  </a:cubicBezTo>
                  <a:cubicBezTo>
                    <a:pt x="294" y="116"/>
                    <a:pt x="291" y="113"/>
                    <a:pt x="290" y="113"/>
                  </a:cubicBezTo>
                  <a:cubicBezTo>
                    <a:pt x="290" y="113"/>
                    <a:pt x="287" y="114"/>
                    <a:pt x="287" y="113"/>
                  </a:cubicBezTo>
                  <a:cubicBezTo>
                    <a:pt x="286" y="113"/>
                    <a:pt x="284" y="111"/>
                    <a:pt x="283" y="111"/>
                  </a:cubicBezTo>
                  <a:cubicBezTo>
                    <a:pt x="282" y="111"/>
                    <a:pt x="278" y="113"/>
                    <a:pt x="277" y="113"/>
                  </a:cubicBezTo>
                  <a:cubicBezTo>
                    <a:pt x="277" y="113"/>
                    <a:pt x="278" y="111"/>
                    <a:pt x="279" y="111"/>
                  </a:cubicBezTo>
                  <a:cubicBezTo>
                    <a:pt x="279" y="110"/>
                    <a:pt x="279" y="103"/>
                    <a:pt x="279" y="102"/>
                  </a:cubicBezTo>
                  <a:cubicBezTo>
                    <a:pt x="278" y="102"/>
                    <a:pt x="277" y="101"/>
                    <a:pt x="276" y="101"/>
                  </a:cubicBezTo>
                  <a:cubicBezTo>
                    <a:pt x="275" y="101"/>
                    <a:pt x="274" y="103"/>
                    <a:pt x="273" y="102"/>
                  </a:cubicBezTo>
                  <a:cubicBezTo>
                    <a:pt x="273" y="101"/>
                    <a:pt x="272" y="99"/>
                    <a:pt x="272" y="99"/>
                  </a:cubicBezTo>
                  <a:cubicBezTo>
                    <a:pt x="272" y="98"/>
                    <a:pt x="273" y="97"/>
                    <a:pt x="273" y="96"/>
                  </a:cubicBezTo>
                  <a:cubicBezTo>
                    <a:pt x="273" y="96"/>
                    <a:pt x="276" y="90"/>
                    <a:pt x="277" y="88"/>
                  </a:cubicBezTo>
                  <a:cubicBezTo>
                    <a:pt x="278" y="87"/>
                    <a:pt x="280" y="87"/>
                    <a:pt x="280" y="85"/>
                  </a:cubicBezTo>
                  <a:cubicBezTo>
                    <a:pt x="280" y="84"/>
                    <a:pt x="279" y="83"/>
                    <a:pt x="279" y="82"/>
                  </a:cubicBezTo>
                  <a:cubicBezTo>
                    <a:pt x="279" y="81"/>
                    <a:pt x="279" y="79"/>
                    <a:pt x="280" y="79"/>
                  </a:cubicBezTo>
                  <a:cubicBezTo>
                    <a:pt x="281" y="79"/>
                    <a:pt x="281" y="80"/>
                    <a:pt x="281" y="79"/>
                  </a:cubicBezTo>
                  <a:cubicBezTo>
                    <a:pt x="282" y="78"/>
                    <a:pt x="282" y="76"/>
                    <a:pt x="283" y="77"/>
                  </a:cubicBezTo>
                  <a:cubicBezTo>
                    <a:pt x="284" y="77"/>
                    <a:pt x="284" y="79"/>
                    <a:pt x="284" y="79"/>
                  </a:cubicBezTo>
                  <a:cubicBezTo>
                    <a:pt x="285" y="79"/>
                    <a:pt x="288" y="80"/>
                    <a:pt x="287" y="79"/>
                  </a:cubicBezTo>
                  <a:cubicBezTo>
                    <a:pt x="287" y="79"/>
                    <a:pt x="285" y="78"/>
                    <a:pt x="286" y="77"/>
                  </a:cubicBezTo>
                  <a:cubicBezTo>
                    <a:pt x="287" y="77"/>
                    <a:pt x="289" y="75"/>
                    <a:pt x="289" y="74"/>
                  </a:cubicBezTo>
                  <a:cubicBezTo>
                    <a:pt x="288" y="74"/>
                    <a:pt x="287" y="73"/>
                    <a:pt x="288" y="73"/>
                  </a:cubicBezTo>
                  <a:cubicBezTo>
                    <a:pt x="289" y="72"/>
                    <a:pt x="290" y="73"/>
                    <a:pt x="291" y="74"/>
                  </a:cubicBezTo>
                  <a:cubicBezTo>
                    <a:pt x="291" y="74"/>
                    <a:pt x="292" y="75"/>
                    <a:pt x="294" y="75"/>
                  </a:cubicBezTo>
                  <a:cubicBezTo>
                    <a:pt x="295" y="74"/>
                    <a:pt x="296" y="73"/>
                    <a:pt x="296" y="72"/>
                  </a:cubicBezTo>
                  <a:cubicBezTo>
                    <a:pt x="296" y="71"/>
                    <a:pt x="293" y="68"/>
                    <a:pt x="291" y="67"/>
                  </a:cubicBezTo>
                  <a:cubicBezTo>
                    <a:pt x="290" y="67"/>
                    <a:pt x="296" y="69"/>
                    <a:pt x="297" y="70"/>
                  </a:cubicBezTo>
                  <a:cubicBezTo>
                    <a:pt x="297" y="70"/>
                    <a:pt x="298" y="69"/>
                    <a:pt x="298" y="67"/>
                  </a:cubicBezTo>
                  <a:cubicBezTo>
                    <a:pt x="298" y="66"/>
                    <a:pt x="298" y="66"/>
                    <a:pt x="299" y="66"/>
                  </a:cubicBezTo>
                  <a:cubicBezTo>
                    <a:pt x="300" y="66"/>
                    <a:pt x="301" y="65"/>
                    <a:pt x="302" y="65"/>
                  </a:cubicBezTo>
                  <a:cubicBezTo>
                    <a:pt x="302" y="64"/>
                    <a:pt x="304" y="67"/>
                    <a:pt x="305" y="67"/>
                  </a:cubicBezTo>
                  <a:cubicBezTo>
                    <a:pt x="306" y="66"/>
                    <a:pt x="308" y="65"/>
                    <a:pt x="308" y="64"/>
                  </a:cubicBezTo>
                  <a:cubicBezTo>
                    <a:pt x="309" y="63"/>
                    <a:pt x="309" y="61"/>
                    <a:pt x="310" y="60"/>
                  </a:cubicBezTo>
                  <a:cubicBezTo>
                    <a:pt x="311" y="59"/>
                    <a:pt x="312" y="57"/>
                    <a:pt x="312" y="57"/>
                  </a:cubicBezTo>
                  <a:cubicBezTo>
                    <a:pt x="311" y="57"/>
                    <a:pt x="308" y="57"/>
                    <a:pt x="306" y="56"/>
                  </a:cubicBezTo>
                  <a:cubicBezTo>
                    <a:pt x="304" y="55"/>
                    <a:pt x="301" y="54"/>
                    <a:pt x="301" y="54"/>
                  </a:cubicBezTo>
                  <a:cubicBezTo>
                    <a:pt x="300" y="54"/>
                    <a:pt x="292" y="55"/>
                    <a:pt x="292" y="55"/>
                  </a:cubicBezTo>
                  <a:cubicBezTo>
                    <a:pt x="292" y="54"/>
                    <a:pt x="294" y="54"/>
                    <a:pt x="295" y="54"/>
                  </a:cubicBezTo>
                  <a:cubicBezTo>
                    <a:pt x="296" y="54"/>
                    <a:pt x="299" y="53"/>
                    <a:pt x="299" y="53"/>
                  </a:cubicBezTo>
                  <a:cubicBezTo>
                    <a:pt x="299" y="53"/>
                    <a:pt x="298" y="52"/>
                    <a:pt x="299" y="51"/>
                  </a:cubicBezTo>
                  <a:cubicBezTo>
                    <a:pt x="300" y="51"/>
                    <a:pt x="301" y="51"/>
                    <a:pt x="302" y="52"/>
                  </a:cubicBezTo>
                  <a:cubicBezTo>
                    <a:pt x="304" y="52"/>
                    <a:pt x="307" y="54"/>
                    <a:pt x="308" y="54"/>
                  </a:cubicBezTo>
                  <a:cubicBezTo>
                    <a:pt x="308" y="55"/>
                    <a:pt x="312" y="56"/>
                    <a:pt x="313" y="56"/>
                  </a:cubicBezTo>
                  <a:cubicBezTo>
                    <a:pt x="314" y="55"/>
                    <a:pt x="319" y="51"/>
                    <a:pt x="319" y="51"/>
                  </a:cubicBezTo>
                  <a:cubicBezTo>
                    <a:pt x="320" y="50"/>
                    <a:pt x="317" y="47"/>
                    <a:pt x="317" y="47"/>
                  </a:cubicBezTo>
                  <a:cubicBezTo>
                    <a:pt x="318" y="46"/>
                    <a:pt x="318" y="47"/>
                    <a:pt x="320" y="47"/>
                  </a:cubicBezTo>
                  <a:cubicBezTo>
                    <a:pt x="321" y="46"/>
                    <a:pt x="322" y="46"/>
                    <a:pt x="322" y="47"/>
                  </a:cubicBezTo>
                  <a:cubicBezTo>
                    <a:pt x="322" y="47"/>
                    <a:pt x="322" y="50"/>
                    <a:pt x="323" y="50"/>
                  </a:cubicBezTo>
                  <a:cubicBezTo>
                    <a:pt x="324" y="50"/>
                    <a:pt x="326" y="51"/>
                    <a:pt x="325" y="50"/>
                  </a:cubicBezTo>
                  <a:cubicBezTo>
                    <a:pt x="325" y="49"/>
                    <a:pt x="324" y="48"/>
                    <a:pt x="325" y="48"/>
                  </a:cubicBezTo>
                  <a:cubicBezTo>
                    <a:pt x="326" y="48"/>
                    <a:pt x="326" y="47"/>
                    <a:pt x="326" y="46"/>
                  </a:cubicBezTo>
                  <a:cubicBezTo>
                    <a:pt x="326" y="46"/>
                    <a:pt x="327" y="46"/>
                    <a:pt x="326" y="45"/>
                  </a:cubicBezTo>
                  <a:cubicBezTo>
                    <a:pt x="325" y="44"/>
                    <a:pt x="323" y="43"/>
                    <a:pt x="324" y="43"/>
                  </a:cubicBezTo>
                  <a:cubicBezTo>
                    <a:pt x="324" y="43"/>
                    <a:pt x="326" y="42"/>
                    <a:pt x="326" y="43"/>
                  </a:cubicBezTo>
                  <a:cubicBezTo>
                    <a:pt x="327" y="44"/>
                    <a:pt x="328" y="44"/>
                    <a:pt x="328" y="45"/>
                  </a:cubicBezTo>
                  <a:cubicBezTo>
                    <a:pt x="328" y="46"/>
                    <a:pt x="329" y="47"/>
                    <a:pt x="329" y="48"/>
                  </a:cubicBezTo>
                  <a:cubicBezTo>
                    <a:pt x="329" y="48"/>
                    <a:pt x="329" y="49"/>
                    <a:pt x="330" y="49"/>
                  </a:cubicBezTo>
                  <a:cubicBezTo>
                    <a:pt x="330" y="49"/>
                    <a:pt x="330" y="48"/>
                    <a:pt x="331" y="47"/>
                  </a:cubicBezTo>
                  <a:cubicBezTo>
                    <a:pt x="333" y="46"/>
                    <a:pt x="334" y="46"/>
                    <a:pt x="335" y="45"/>
                  </a:cubicBezTo>
                  <a:cubicBezTo>
                    <a:pt x="337" y="45"/>
                    <a:pt x="336" y="44"/>
                    <a:pt x="338" y="44"/>
                  </a:cubicBezTo>
                  <a:cubicBezTo>
                    <a:pt x="339" y="44"/>
                    <a:pt x="340" y="43"/>
                    <a:pt x="340" y="42"/>
                  </a:cubicBezTo>
                  <a:cubicBezTo>
                    <a:pt x="340" y="42"/>
                    <a:pt x="341" y="38"/>
                    <a:pt x="340" y="38"/>
                  </a:cubicBezTo>
                  <a:cubicBezTo>
                    <a:pt x="340" y="37"/>
                    <a:pt x="339" y="36"/>
                    <a:pt x="339" y="35"/>
                  </a:cubicBezTo>
                  <a:cubicBezTo>
                    <a:pt x="339" y="34"/>
                    <a:pt x="339" y="32"/>
                    <a:pt x="339" y="32"/>
                  </a:cubicBezTo>
                  <a:cubicBezTo>
                    <a:pt x="339" y="31"/>
                    <a:pt x="338" y="30"/>
                    <a:pt x="340" y="30"/>
                  </a:cubicBezTo>
                  <a:cubicBezTo>
                    <a:pt x="341" y="30"/>
                    <a:pt x="343" y="31"/>
                    <a:pt x="344" y="30"/>
                  </a:cubicBezTo>
                  <a:cubicBezTo>
                    <a:pt x="344" y="29"/>
                    <a:pt x="344" y="28"/>
                    <a:pt x="344" y="27"/>
                  </a:cubicBezTo>
                  <a:cubicBezTo>
                    <a:pt x="343" y="27"/>
                    <a:pt x="343" y="27"/>
                    <a:pt x="344" y="26"/>
                  </a:cubicBezTo>
                  <a:cubicBezTo>
                    <a:pt x="345" y="26"/>
                    <a:pt x="345" y="25"/>
                    <a:pt x="344" y="25"/>
                  </a:cubicBezTo>
                  <a:cubicBezTo>
                    <a:pt x="343" y="25"/>
                    <a:pt x="342" y="26"/>
                    <a:pt x="341" y="25"/>
                  </a:cubicBezTo>
                  <a:cubicBezTo>
                    <a:pt x="341" y="25"/>
                    <a:pt x="341" y="24"/>
                    <a:pt x="341" y="24"/>
                  </a:cubicBezTo>
                  <a:cubicBezTo>
                    <a:pt x="342" y="23"/>
                    <a:pt x="340" y="23"/>
                    <a:pt x="341" y="22"/>
                  </a:cubicBezTo>
                  <a:cubicBezTo>
                    <a:pt x="341" y="22"/>
                    <a:pt x="342" y="21"/>
                    <a:pt x="342" y="21"/>
                  </a:cubicBezTo>
                  <a:cubicBezTo>
                    <a:pt x="341" y="21"/>
                    <a:pt x="339" y="20"/>
                    <a:pt x="339" y="20"/>
                  </a:cubicBezTo>
                  <a:cubicBezTo>
                    <a:pt x="339" y="21"/>
                    <a:pt x="337" y="21"/>
                    <a:pt x="337" y="21"/>
                  </a:cubicBezTo>
                  <a:cubicBezTo>
                    <a:pt x="336" y="20"/>
                    <a:pt x="336" y="20"/>
                    <a:pt x="335" y="20"/>
                  </a:cubicBezTo>
                  <a:cubicBezTo>
                    <a:pt x="334" y="20"/>
                    <a:pt x="331" y="20"/>
                    <a:pt x="331" y="20"/>
                  </a:cubicBezTo>
                  <a:cubicBezTo>
                    <a:pt x="331" y="20"/>
                    <a:pt x="330" y="19"/>
                    <a:pt x="330" y="20"/>
                  </a:cubicBezTo>
                  <a:cubicBezTo>
                    <a:pt x="330" y="20"/>
                    <a:pt x="331" y="21"/>
                    <a:pt x="330" y="21"/>
                  </a:cubicBezTo>
                  <a:cubicBezTo>
                    <a:pt x="329" y="21"/>
                    <a:pt x="330" y="23"/>
                    <a:pt x="330" y="23"/>
                  </a:cubicBezTo>
                  <a:cubicBezTo>
                    <a:pt x="330" y="24"/>
                    <a:pt x="329" y="25"/>
                    <a:pt x="330" y="25"/>
                  </a:cubicBezTo>
                  <a:cubicBezTo>
                    <a:pt x="330" y="25"/>
                    <a:pt x="332" y="26"/>
                    <a:pt x="331" y="27"/>
                  </a:cubicBezTo>
                  <a:cubicBezTo>
                    <a:pt x="331" y="27"/>
                    <a:pt x="333" y="27"/>
                    <a:pt x="332" y="28"/>
                  </a:cubicBezTo>
                  <a:cubicBezTo>
                    <a:pt x="331" y="28"/>
                    <a:pt x="331" y="29"/>
                    <a:pt x="330" y="28"/>
                  </a:cubicBezTo>
                  <a:cubicBezTo>
                    <a:pt x="329" y="28"/>
                    <a:pt x="328" y="28"/>
                    <a:pt x="328" y="28"/>
                  </a:cubicBezTo>
                  <a:cubicBezTo>
                    <a:pt x="327" y="29"/>
                    <a:pt x="326" y="33"/>
                    <a:pt x="325" y="34"/>
                  </a:cubicBezTo>
                  <a:cubicBezTo>
                    <a:pt x="324" y="34"/>
                    <a:pt x="323" y="37"/>
                    <a:pt x="323" y="36"/>
                  </a:cubicBezTo>
                  <a:cubicBezTo>
                    <a:pt x="322" y="36"/>
                    <a:pt x="322" y="35"/>
                    <a:pt x="322" y="36"/>
                  </a:cubicBezTo>
                  <a:cubicBezTo>
                    <a:pt x="321" y="37"/>
                    <a:pt x="323" y="39"/>
                    <a:pt x="321" y="39"/>
                  </a:cubicBezTo>
                  <a:cubicBezTo>
                    <a:pt x="320" y="40"/>
                    <a:pt x="319" y="41"/>
                    <a:pt x="319" y="41"/>
                  </a:cubicBezTo>
                  <a:cubicBezTo>
                    <a:pt x="318" y="41"/>
                    <a:pt x="317" y="41"/>
                    <a:pt x="317" y="39"/>
                  </a:cubicBezTo>
                  <a:cubicBezTo>
                    <a:pt x="316" y="38"/>
                    <a:pt x="316" y="37"/>
                    <a:pt x="315" y="37"/>
                  </a:cubicBezTo>
                  <a:cubicBezTo>
                    <a:pt x="315" y="36"/>
                    <a:pt x="316" y="33"/>
                    <a:pt x="316" y="33"/>
                  </a:cubicBezTo>
                  <a:cubicBezTo>
                    <a:pt x="316" y="32"/>
                    <a:pt x="317" y="31"/>
                    <a:pt x="317" y="32"/>
                  </a:cubicBezTo>
                  <a:cubicBezTo>
                    <a:pt x="317" y="32"/>
                    <a:pt x="318" y="32"/>
                    <a:pt x="318" y="30"/>
                  </a:cubicBezTo>
                  <a:cubicBezTo>
                    <a:pt x="319" y="29"/>
                    <a:pt x="320" y="28"/>
                    <a:pt x="319" y="27"/>
                  </a:cubicBezTo>
                  <a:cubicBezTo>
                    <a:pt x="318" y="26"/>
                    <a:pt x="318" y="26"/>
                    <a:pt x="317" y="25"/>
                  </a:cubicBezTo>
                  <a:cubicBezTo>
                    <a:pt x="317" y="24"/>
                    <a:pt x="315" y="24"/>
                    <a:pt x="314" y="25"/>
                  </a:cubicBezTo>
                  <a:cubicBezTo>
                    <a:pt x="314" y="25"/>
                    <a:pt x="312" y="25"/>
                    <a:pt x="313" y="26"/>
                  </a:cubicBezTo>
                  <a:cubicBezTo>
                    <a:pt x="313" y="27"/>
                    <a:pt x="312" y="29"/>
                    <a:pt x="312" y="29"/>
                  </a:cubicBezTo>
                  <a:cubicBezTo>
                    <a:pt x="311" y="30"/>
                    <a:pt x="309" y="32"/>
                    <a:pt x="308" y="32"/>
                  </a:cubicBezTo>
                  <a:cubicBezTo>
                    <a:pt x="308" y="32"/>
                    <a:pt x="307" y="30"/>
                    <a:pt x="307" y="30"/>
                  </a:cubicBezTo>
                  <a:cubicBezTo>
                    <a:pt x="308" y="29"/>
                    <a:pt x="309" y="26"/>
                    <a:pt x="308" y="26"/>
                  </a:cubicBezTo>
                  <a:cubicBezTo>
                    <a:pt x="308" y="25"/>
                    <a:pt x="306" y="24"/>
                    <a:pt x="307" y="24"/>
                  </a:cubicBezTo>
                  <a:cubicBezTo>
                    <a:pt x="308" y="24"/>
                    <a:pt x="309" y="24"/>
                    <a:pt x="309" y="24"/>
                  </a:cubicBezTo>
                  <a:cubicBezTo>
                    <a:pt x="308" y="23"/>
                    <a:pt x="307" y="23"/>
                    <a:pt x="306" y="23"/>
                  </a:cubicBezTo>
                  <a:cubicBezTo>
                    <a:pt x="305" y="22"/>
                    <a:pt x="306" y="21"/>
                    <a:pt x="305" y="21"/>
                  </a:cubicBezTo>
                  <a:cubicBezTo>
                    <a:pt x="304" y="20"/>
                    <a:pt x="303" y="20"/>
                    <a:pt x="303" y="19"/>
                  </a:cubicBezTo>
                  <a:cubicBezTo>
                    <a:pt x="304" y="19"/>
                    <a:pt x="305" y="19"/>
                    <a:pt x="306" y="18"/>
                  </a:cubicBezTo>
                  <a:cubicBezTo>
                    <a:pt x="308" y="18"/>
                    <a:pt x="308" y="16"/>
                    <a:pt x="307" y="17"/>
                  </a:cubicBezTo>
                  <a:cubicBezTo>
                    <a:pt x="307" y="17"/>
                    <a:pt x="306" y="17"/>
                    <a:pt x="305" y="17"/>
                  </a:cubicBezTo>
                  <a:cubicBezTo>
                    <a:pt x="305" y="17"/>
                    <a:pt x="304" y="17"/>
                    <a:pt x="305" y="16"/>
                  </a:cubicBezTo>
                  <a:cubicBezTo>
                    <a:pt x="306" y="16"/>
                    <a:pt x="308" y="17"/>
                    <a:pt x="308" y="16"/>
                  </a:cubicBezTo>
                  <a:cubicBezTo>
                    <a:pt x="308" y="15"/>
                    <a:pt x="308" y="13"/>
                    <a:pt x="306" y="11"/>
                  </a:cubicBezTo>
                  <a:cubicBezTo>
                    <a:pt x="305" y="10"/>
                    <a:pt x="304" y="9"/>
                    <a:pt x="304" y="8"/>
                  </a:cubicBezTo>
                  <a:cubicBezTo>
                    <a:pt x="304" y="7"/>
                    <a:pt x="304" y="5"/>
                    <a:pt x="304" y="5"/>
                  </a:cubicBezTo>
                  <a:cubicBezTo>
                    <a:pt x="305" y="4"/>
                    <a:pt x="304" y="1"/>
                    <a:pt x="302" y="1"/>
                  </a:cubicBezTo>
                  <a:cubicBezTo>
                    <a:pt x="301" y="1"/>
                    <a:pt x="298" y="0"/>
                    <a:pt x="298" y="2"/>
                  </a:cubicBezTo>
                  <a:cubicBezTo>
                    <a:pt x="298" y="3"/>
                    <a:pt x="299" y="4"/>
                    <a:pt x="298" y="5"/>
                  </a:cubicBezTo>
                  <a:cubicBezTo>
                    <a:pt x="298" y="5"/>
                    <a:pt x="297" y="6"/>
                    <a:pt x="297" y="6"/>
                  </a:cubicBezTo>
                  <a:cubicBezTo>
                    <a:pt x="297" y="5"/>
                    <a:pt x="296" y="5"/>
                    <a:pt x="296" y="5"/>
                  </a:cubicBezTo>
                  <a:cubicBezTo>
                    <a:pt x="295" y="5"/>
                    <a:pt x="294" y="5"/>
                    <a:pt x="294" y="6"/>
                  </a:cubicBezTo>
                  <a:cubicBezTo>
                    <a:pt x="294" y="7"/>
                    <a:pt x="292" y="9"/>
                    <a:pt x="291" y="10"/>
                  </a:cubicBezTo>
                  <a:cubicBezTo>
                    <a:pt x="290" y="12"/>
                    <a:pt x="290" y="13"/>
                    <a:pt x="290" y="15"/>
                  </a:cubicBezTo>
                  <a:cubicBezTo>
                    <a:pt x="289" y="17"/>
                    <a:pt x="290" y="18"/>
                    <a:pt x="291" y="18"/>
                  </a:cubicBezTo>
                  <a:cubicBezTo>
                    <a:pt x="292" y="18"/>
                    <a:pt x="291" y="19"/>
                    <a:pt x="293" y="19"/>
                  </a:cubicBezTo>
                  <a:cubicBezTo>
                    <a:pt x="294" y="19"/>
                    <a:pt x="294" y="21"/>
                    <a:pt x="294" y="21"/>
                  </a:cubicBezTo>
                  <a:cubicBezTo>
                    <a:pt x="295" y="21"/>
                    <a:pt x="296" y="21"/>
                    <a:pt x="297" y="21"/>
                  </a:cubicBezTo>
                  <a:cubicBezTo>
                    <a:pt x="298" y="21"/>
                    <a:pt x="301" y="21"/>
                    <a:pt x="300" y="22"/>
                  </a:cubicBezTo>
                  <a:cubicBezTo>
                    <a:pt x="299" y="22"/>
                    <a:pt x="298" y="22"/>
                    <a:pt x="297" y="23"/>
                  </a:cubicBezTo>
                  <a:cubicBezTo>
                    <a:pt x="296" y="24"/>
                    <a:pt x="295" y="26"/>
                    <a:pt x="294" y="27"/>
                  </a:cubicBezTo>
                  <a:cubicBezTo>
                    <a:pt x="293" y="27"/>
                    <a:pt x="293" y="29"/>
                    <a:pt x="293" y="28"/>
                  </a:cubicBezTo>
                  <a:cubicBezTo>
                    <a:pt x="294" y="28"/>
                    <a:pt x="297" y="27"/>
                    <a:pt x="297" y="27"/>
                  </a:cubicBezTo>
                  <a:cubicBezTo>
                    <a:pt x="297" y="27"/>
                    <a:pt x="296" y="29"/>
                    <a:pt x="296" y="29"/>
                  </a:cubicBezTo>
                  <a:cubicBezTo>
                    <a:pt x="297" y="30"/>
                    <a:pt x="297" y="30"/>
                    <a:pt x="296" y="30"/>
                  </a:cubicBezTo>
                  <a:cubicBezTo>
                    <a:pt x="295" y="31"/>
                    <a:pt x="293" y="31"/>
                    <a:pt x="293" y="32"/>
                  </a:cubicBezTo>
                  <a:cubicBezTo>
                    <a:pt x="292" y="33"/>
                    <a:pt x="290" y="34"/>
                    <a:pt x="290" y="35"/>
                  </a:cubicBezTo>
                  <a:cubicBezTo>
                    <a:pt x="289" y="35"/>
                    <a:pt x="288" y="36"/>
                    <a:pt x="287" y="36"/>
                  </a:cubicBezTo>
                  <a:cubicBezTo>
                    <a:pt x="287" y="36"/>
                    <a:pt x="286" y="37"/>
                    <a:pt x="287" y="38"/>
                  </a:cubicBezTo>
                  <a:cubicBezTo>
                    <a:pt x="287" y="39"/>
                    <a:pt x="288" y="41"/>
                    <a:pt x="287" y="41"/>
                  </a:cubicBezTo>
                  <a:cubicBezTo>
                    <a:pt x="286" y="42"/>
                    <a:pt x="286" y="44"/>
                    <a:pt x="286" y="43"/>
                  </a:cubicBezTo>
                  <a:cubicBezTo>
                    <a:pt x="286" y="41"/>
                    <a:pt x="286" y="40"/>
                    <a:pt x="285" y="39"/>
                  </a:cubicBezTo>
                  <a:cubicBezTo>
                    <a:pt x="283" y="39"/>
                    <a:pt x="283" y="37"/>
                    <a:pt x="284" y="36"/>
                  </a:cubicBezTo>
                  <a:cubicBezTo>
                    <a:pt x="284" y="36"/>
                    <a:pt x="285" y="35"/>
                    <a:pt x="284" y="35"/>
                  </a:cubicBezTo>
                  <a:cubicBezTo>
                    <a:pt x="284" y="34"/>
                    <a:pt x="284" y="34"/>
                    <a:pt x="284" y="33"/>
                  </a:cubicBezTo>
                  <a:cubicBezTo>
                    <a:pt x="284" y="33"/>
                    <a:pt x="286" y="32"/>
                    <a:pt x="284" y="32"/>
                  </a:cubicBezTo>
                  <a:cubicBezTo>
                    <a:pt x="283" y="32"/>
                    <a:pt x="282" y="30"/>
                    <a:pt x="281" y="31"/>
                  </a:cubicBezTo>
                  <a:cubicBezTo>
                    <a:pt x="281" y="31"/>
                    <a:pt x="279" y="32"/>
                    <a:pt x="279" y="33"/>
                  </a:cubicBezTo>
                  <a:cubicBezTo>
                    <a:pt x="279" y="34"/>
                    <a:pt x="280" y="37"/>
                    <a:pt x="279" y="37"/>
                  </a:cubicBezTo>
                  <a:cubicBezTo>
                    <a:pt x="279" y="36"/>
                    <a:pt x="278" y="35"/>
                    <a:pt x="277" y="35"/>
                  </a:cubicBezTo>
                  <a:cubicBezTo>
                    <a:pt x="277" y="35"/>
                    <a:pt x="275" y="37"/>
                    <a:pt x="274" y="36"/>
                  </a:cubicBezTo>
                  <a:cubicBezTo>
                    <a:pt x="273" y="36"/>
                    <a:pt x="271" y="36"/>
                    <a:pt x="270" y="36"/>
                  </a:cubicBezTo>
                  <a:cubicBezTo>
                    <a:pt x="269" y="36"/>
                    <a:pt x="266" y="37"/>
                    <a:pt x="265" y="37"/>
                  </a:cubicBezTo>
                  <a:cubicBezTo>
                    <a:pt x="265" y="37"/>
                    <a:pt x="263" y="37"/>
                    <a:pt x="262" y="37"/>
                  </a:cubicBezTo>
                  <a:cubicBezTo>
                    <a:pt x="262" y="37"/>
                    <a:pt x="262" y="36"/>
                    <a:pt x="261" y="35"/>
                  </a:cubicBezTo>
                  <a:cubicBezTo>
                    <a:pt x="260" y="35"/>
                    <a:pt x="260" y="33"/>
                    <a:pt x="259" y="34"/>
                  </a:cubicBezTo>
                  <a:cubicBezTo>
                    <a:pt x="257" y="34"/>
                    <a:pt x="256" y="34"/>
                    <a:pt x="255" y="34"/>
                  </a:cubicBezTo>
                  <a:cubicBezTo>
                    <a:pt x="255" y="33"/>
                    <a:pt x="253" y="33"/>
                    <a:pt x="252" y="31"/>
                  </a:cubicBezTo>
                  <a:cubicBezTo>
                    <a:pt x="252" y="30"/>
                    <a:pt x="254" y="28"/>
                    <a:pt x="253" y="28"/>
                  </a:cubicBezTo>
                  <a:cubicBezTo>
                    <a:pt x="252" y="27"/>
                    <a:pt x="249" y="28"/>
                    <a:pt x="248" y="28"/>
                  </a:cubicBezTo>
                  <a:cubicBezTo>
                    <a:pt x="246" y="28"/>
                    <a:pt x="244" y="28"/>
                    <a:pt x="243" y="28"/>
                  </a:cubicBezTo>
                  <a:cubicBezTo>
                    <a:pt x="243" y="29"/>
                    <a:pt x="241" y="29"/>
                    <a:pt x="241" y="30"/>
                  </a:cubicBezTo>
                  <a:cubicBezTo>
                    <a:pt x="240" y="31"/>
                    <a:pt x="239" y="32"/>
                    <a:pt x="239" y="32"/>
                  </a:cubicBezTo>
                  <a:cubicBezTo>
                    <a:pt x="240" y="33"/>
                    <a:pt x="241" y="34"/>
                    <a:pt x="241" y="33"/>
                  </a:cubicBezTo>
                  <a:cubicBezTo>
                    <a:pt x="241" y="32"/>
                    <a:pt x="241" y="32"/>
                    <a:pt x="242" y="32"/>
                  </a:cubicBezTo>
                  <a:cubicBezTo>
                    <a:pt x="243" y="32"/>
                    <a:pt x="244" y="32"/>
                    <a:pt x="245" y="32"/>
                  </a:cubicBezTo>
                  <a:cubicBezTo>
                    <a:pt x="246" y="31"/>
                    <a:pt x="247" y="30"/>
                    <a:pt x="248" y="30"/>
                  </a:cubicBezTo>
                  <a:cubicBezTo>
                    <a:pt x="249" y="30"/>
                    <a:pt x="251" y="30"/>
                    <a:pt x="251" y="30"/>
                  </a:cubicBezTo>
                  <a:cubicBezTo>
                    <a:pt x="250" y="30"/>
                    <a:pt x="249" y="32"/>
                    <a:pt x="248" y="32"/>
                  </a:cubicBezTo>
                  <a:cubicBezTo>
                    <a:pt x="247" y="32"/>
                    <a:pt x="245" y="33"/>
                    <a:pt x="245" y="33"/>
                  </a:cubicBezTo>
                  <a:cubicBezTo>
                    <a:pt x="244" y="33"/>
                    <a:pt x="243" y="34"/>
                    <a:pt x="242" y="34"/>
                  </a:cubicBezTo>
                  <a:cubicBezTo>
                    <a:pt x="242" y="34"/>
                    <a:pt x="240" y="35"/>
                    <a:pt x="240" y="35"/>
                  </a:cubicBezTo>
                  <a:cubicBezTo>
                    <a:pt x="239" y="36"/>
                    <a:pt x="239" y="37"/>
                    <a:pt x="238" y="38"/>
                  </a:cubicBezTo>
                  <a:cubicBezTo>
                    <a:pt x="237" y="38"/>
                    <a:pt x="239" y="39"/>
                    <a:pt x="239" y="39"/>
                  </a:cubicBezTo>
                  <a:cubicBezTo>
                    <a:pt x="239" y="40"/>
                    <a:pt x="239" y="40"/>
                    <a:pt x="239" y="41"/>
                  </a:cubicBezTo>
                  <a:cubicBezTo>
                    <a:pt x="240" y="42"/>
                    <a:pt x="239" y="42"/>
                    <a:pt x="238" y="43"/>
                  </a:cubicBezTo>
                  <a:cubicBezTo>
                    <a:pt x="237" y="44"/>
                    <a:pt x="239" y="46"/>
                    <a:pt x="238" y="46"/>
                  </a:cubicBezTo>
                  <a:cubicBezTo>
                    <a:pt x="236" y="45"/>
                    <a:pt x="234" y="43"/>
                    <a:pt x="235" y="43"/>
                  </a:cubicBezTo>
                  <a:cubicBezTo>
                    <a:pt x="236" y="42"/>
                    <a:pt x="237" y="41"/>
                    <a:pt x="237" y="41"/>
                  </a:cubicBezTo>
                  <a:cubicBezTo>
                    <a:pt x="237" y="40"/>
                    <a:pt x="236" y="38"/>
                    <a:pt x="235" y="39"/>
                  </a:cubicBezTo>
                  <a:cubicBezTo>
                    <a:pt x="234" y="39"/>
                    <a:pt x="233" y="40"/>
                    <a:pt x="234" y="39"/>
                  </a:cubicBezTo>
                  <a:cubicBezTo>
                    <a:pt x="234" y="38"/>
                    <a:pt x="235" y="36"/>
                    <a:pt x="234" y="37"/>
                  </a:cubicBezTo>
                  <a:cubicBezTo>
                    <a:pt x="234" y="37"/>
                    <a:pt x="233" y="37"/>
                    <a:pt x="232" y="37"/>
                  </a:cubicBezTo>
                  <a:cubicBezTo>
                    <a:pt x="232" y="36"/>
                    <a:pt x="231" y="34"/>
                    <a:pt x="231" y="34"/>
                  </a:cubicBezTo>
                  <a:cubicBezTo>
                    <a:pt x="231" y="35"/>
                    <a:pt x="228" y="36"/>
                    <a:pt x="226" y="37"/>
                  </a:cubicBezTo>
                  <a:cubicBezTo>
                    <a:pt x="225" y="37"/>
                    <a:pt x="220" y="37"/>
                    <a:pt x="219" y="37"/>
                  </a:cubicBezTo>
                  <a:cubicBezTo>
                    <a:pt x="218" y="37"/>
                    <a:pt x="218" y="37"/>
                    <a:pt x="216" y="37"/>
                  </a:cubicBezTo>
                  <a:cubicBezTo>
                    <a:pt x="215" y="36"/>
                    <a:pt x="211" y="36"/>
                    <a:pt x="212" y="35"/>
                  </a:cubicBezTo>
                  <a:cubicBezTo>
                    <a:pt x="214" y="35"/>
                    <a:pt x="215" y="35"/>
                    <a:pt x="215" y="34"/>
                  </a:cubicBezTo>
                  <a:cubicBezTo>
                    <a:pt x="215" y="34"/>
                    <a:pt x="213" y="33"/>
                    <a:pt x="215" y="33"/>
                  </a:cubicBezTo>
                  <a:cubicBezTo>
                    <a:pt x="216" y="33"/>
                    <a:pt x="217" y="33"/>
                    <a:pt x="217" y="33"/>
                  </a:cubicBezTo>
                  <a:cubicBezTo>
                    <a:pt x="217" y="32"/>
                    <a:pt x="216" y="32"/>
                    <a:pt x="217" y="31"/>
                  </a:cubicBezTo>
                  <a:cubicBezTo>
                    <a:pt x="219" y="31"/>
                    <a:pt x="220" y="32"/>
                    <a:pt x="220" y="32"/>
                  </a:cubicBezTo>
                  <a:cubicBezTo>
                    <a:pt x="221" y="31"/>
                    <a:pt x="221" y="30"/>
                    <a:pt x="220" y="29"/>
                  </a:cubicBezTo>
                  <a:cubicBezTo>
                    <a:pt x="219" y="29"/>
                    <a:pt x="219" y="27"/>
                    <a:pt x="217" y="27"/>
                  </a:cubicBezTo>
                  <a:cubicBezTo>
                    <a:pt x="215" y="27"/>
                    <a:pt x="214" y="26"/>
                    <a:pt x="214" y="27"/>
                  </a:cubicBezTo>
                  <a:cubicBezTo>
                    <a:pt x="214" y="28"/>
                    <a:pt x="215" y="29"/>
                    <a:pt x="214" y="29"/>
                  </a:cubicBezTo>
                  <a:cubicBezTo>
                    <a:pt x="212" y="28"/>
                    <a:pt x="212" y="28"/>
                    <a:pt x="210" y="27"/>
                  </a:cubicBezTo>
                  <a:cubicBezTo>
                    <a:pt x="208" y="27"/>
                    <a:pt x="208" y="26"/>
                    <a:pt x="207" y="25"/>
                  </a:cubicBezTo>
                  <a:cubicBezTo>
                    <a:pt x="206" y="25"/>
                    <a:pt x="207" y="24"/>
                    <a:pt x="206" y="24"/>
                  </a:cubicBezTo>
                  <a:cubicBezTo>
                    <a:pt x="205" y="24"/>
                    <a:pt x="200" y="21"/>
                    <a:pt x="199" y="21"/>
                  </a:cubicBezTo>
                  <a:cubicBezTo>
                    <a:pt x="198" y="21"/>
                    <a:pt x="197" y="19"/>
                    <a:pt x="195" y="19"/>
                  </a:cubicBezTo>
                  <a:cubicBezTo>
                    <a:pt x="194" y="19"/>
                    <a:pt x="192" y="19"/>
                    <a:pt x="192" y="20"/>
                  </a:cubicBezTo>
                  <a:cubicBezTo>
                    <a:pt x="192" y="20"/>
                    <a:pt x="189" y="22"/>
                    <a:pt x="188" y="22"/>
                  </a:cubicBezTo>
                  <a:cubicBezTo>
                    <a:pt x="188" y="21"/>
                    <a:pt x="189" y="20"/>
                    <a:pt x="189" y="20"/>
                  </a:cubicBezTo>
                  <a:cubicBezTo>
                    <a:pt x="189" y="20"/>
                    <a:pt x="189" y="18"/>
                    <a:pt x="189" y="18"/>
                  </a:cubicBezTo>
                  <a:cubicBezTo>
                    <a:pt x="190" y="17"/>
                    <a:pt x="189" y="17"/>
                    <a:pt x="188" y="17"/>
                  </a:cubicBezTo>
                  <a:cubicBezTo>
                    <a:pt x="188" y="18"/>
                    <a:pt x="187" y="18"/>
                    <a:pt x="187" y="19"/>
                  </a:cubicBezTo>
                  <a:cubicBezTo>
                    <a:pt x="187" y="20"/>
                    <a:pt x="186" y="20"/>
                    <a:pt x="186" y="20"/>
                  </a:cubicBezTo>
                  <a:cubicBezTo>
                    <a:pt x="186" y="21"/>
                    <a:pt x="185" y="22"/>
                    <a:pt x="184" y="22"/>
                  </a:cubicBezTo>
                  <a:cubicBezTo>
                    <a:pt x="183" y="22"/>
                    <a:pt x="182" y="22"/>
                    <a:pt x="182" y="21"/>
                  </a:cubicBezTo>
                  <a:cubicBezTo>
                    <a:pt x="181" y="19"/>
                    <a:pt x="180" y="18"/>
                    <a:pt x="180" y="17"/>
                  </a:cubicBezTo>
                  <a:cubicBezTo>
                    <a:pt x="180" y="15"/>
                    <a:pt x="180" y="13"/>
                    <a:pt x="179" y="12"/>
                  </a:cubicBezTo>
                  <a:cubicBezTo>
                    <a:pt x="179" y="12"/>
                    <a:pt x="177" y="11"/>
                    <a:pt x="177" y="11"/>
                  </a:cubicBezTo>
                  <a:cubicBezTo>
                    <a:pt x="177" y="12"/>
                    <a:pt x="176" y="12"/>
                    <a:pt x="177" y="13"/>
                  </a:cubicBezTo>
                  <a:cubicBezTo>
                    <a:pt x="177" y="13"/>
                    <a:pt x="177" y="14"/>
                    <a:pt x="177" y="15"/>
                  </a:cubicBezTo>
                  <a:cubicBezTo>
                    <a:pt x="178" y="15"/>
                    <a:pt x="178" y="16"/>
                    <a:pt x="178" y="16"/>
                  </a:cubicBezTo>
                  <a:cubicBezTo>
                    <a:pt x="177" y="16"/>
                    <a:pt x="176" y="16"/>
                    <a:pt x="176" y="16"/>
                  </a:cubicBezTo>
                  <a:cubicBezTo>
                    <a:pt x="176" y="17"/>
                    <a:pt x="176" y="18"/>
                    <a:pt x="175" y="18"/>
                  </a:cubicBezTo>
                  <a:cubicBezTo>
                    <a:pt x="174" y="18"/>
                    <a:pt x="173" y="20"/>
                    <a:pt x="173" y="20"/>
                  </a:cubicBezTo>
                  <a:cubicBezTo>
                    <a:pt x="172" y="20"/>
                    <a:pt x="172" y="19"/>
                    <a:pt x="171" y="19"/>
                  </a:cubicBezTo>
                  <a:cubicBezTo>
                    <a:pt x="170" y="19"/>
                    <a:pt x="168" y="21"/>
                    <a:pt x="169" y="19"/>
                  </a:cubicBezTo>
                  <a:cubicBezTo>
                    <a:pt x="169" y="18"/>
                    <a:pt x="170" y="18"/>
                    <a:pt x="169" y="17"/>
                  </a:cubicBezTo>
                  <a:cubicBezTo>
                    <a:pt x="169" y="16"/>
                    <a:pt x="169" y="15"/>
                    <a:pt x="168" y="16"/>
                  </a:cubicBezTo>
                  <a:cubicBezTo>
                    <a:pt x="167" y="17"/>
                    <a:pt x="164" y="18"/>
                    <a:pt x="163" y="19"/>
                  </a:cubicBezTo>
                  <a:cubicBezTo>
                    <a:pt x="163" y="19"/>
                    <a:pt x="160" y="23"/>
                    <a:pt x="159" y="23"/>
                  </a:cubicBezTo>
                  <a:cubicBezTo>
                    <a:pt x="159" y="23"/>
                    <a:pt x="156" y="24"/>
                    <a:pt x="157" y="24"/>
                  </a:cubicBezTo>
                  <a:cubicBezTo>
                    <a:pt x="158" y="23"/>
                    <a:pt x="161" y="20"/>
                    <a:pt x="160" y="20"/>
                  </a:cubicBezTo>
                  <a:cubicBezTo>
                    <a:pt x="160" y="20"/>
                    <a:pt x="160" y="19"/>
                    <a:pt x="159" y="19"/>
                  </a:cubicBezTo>
                  <a:cubicBezTo>
                    <a:pt x="159" y="20"/>
                    <a:pt x="156" y="22"/>
                    <a:pt x="155" y="23"/>
                  </a:cubicBezTo>
                  <a:cubicBezTo>
                    <a:pt x="153" y="24"/>
                    <a:pt x="150" y="25"/>
                    <a:pt x="149" y="26"/>
                  </a:cubicBezTo>
                  <a:cubicBezTo>
                    <a:pt x="149" y="26"/>
                    <a:pt x="148" y="28"/>
                    <a:pt x="148" y="27"/>
                  </a:cubicBezTo>
                  <a:cubicBezTo>
                    <a:pt x="147" y="27"/>
                    <a:pt x="148" y="26"/>
                    <a:pt x="147" y="26"/>
                  </a:cubicBezTo>
                  <a:cubicBezTo>
                    <a:pt x="146" y="27"/>
                    <a:pt x="146" y="28"/>
                    <a:pt x="145" y="28"/>
                  </a:cubicBezTo>
                  <a:cubicBezTo>
                    <a:pt x="145" y="28"/>
                    <a:pt x="144" y="27"/>
                    <a:pt x="143" y="27"/>
                  </a:cubicBezTo>
                  <a:cubicBezTo>
                    <a:pt x="143" y="28"/>
                    <a:pt x="142" y="29"/>
                    <a:pt x="142" y="28"/>
                  </a:cubicBezTo>
                  <a:cubicBezTo>
                    <a:pt x="141" y="27"/>
                    <a:pt x="140" y="27"/>
                    <a:pt x="140" y="27"/>
                  </a:cubicBezTo>
                  <a:cubicBezTo>
                    <a:pt x="140" y="28"/>
                    <a:pt x="139" y="28"/>
                    <a:pt x="138" y="28"/>
                  </a:cubicBezTo>
                  <a:cubicBezTo>
                    <a:pt x="138" y="28"/>
                    <a:pt x="136" y="26"/>
                    <a:pt x="135" y="25"/>
                  </a:cubicBezTo>
                  <a:cubicBezTo>
                    <a:pt x="135" y="25"/>
                    <a:pt x="135" y="24"/>
                    <a:pt x="135" y="24"/>
                  </a:cubicBezTo>
                  <a:cubicBezTo>
                    <a:pt x="134" y="23"/>
                    <a:pt x="134" y="21"/>
                    <a:pt x="133" y="21"/>
                  </a:cubicBezTo>
                  <a:cubicBezTo>
                    <a:pt x="132" y="21"/>
                    <a:pt x="131" y="21"/>
                    <a:pt x="130" y="21"/>
                  </a:cubicBezTo>
                  <a:cubicBezTo>
                    <a:pt x="130" y="21"/>
                    <a:pt x="129" y="21"/>
                    <a:pt x="129" y="21"/>
                  </a:cubicBezTo>
                  <a:cubicBezTo>
                    <a:pt x="129" y="21"/>
                    <a:pt x="129" y="21"/>
                    <a:pt x="129" y="21"/>
                  </a:cubicBezTo>
                  <a:cubicBezTo>
                    <a:pt x="128" y="21"/>
                    <a:pt x="128" y="21"/>
                    <a:pt x="128" y="21"/>
                  </a:cubicBezTo>
                  <a:cubicBezTo>
                    <a:pt x="127" y="21"/>
                    <a:pt x="126" y="21"/>
                    <a:pt x="126" y="21"/>
                  </a:cubicBezTo>
                  <a:cubicBezTo>
                    <a:pt x="126" y="21"/>
                    <a:pt x="126" y="21"/>
                    <a:pt x="126" y="21"/>
                  </a:cubicBezTo>
                  <a:cubicBezTo>
                    <a:pt x="125" y="20"/>
                    <a:pt x="125" y="20"/>
                    <a:pt x="125" y="20"/>
                  </a:cubicBezTo>
                  <a:cubicBezTo>
                    <a:pt x="124" y="20"/>
                    <a:pt x="120" y="18"/>
                    <a:pt x="120" y="17"/>
                  </a:cubicBezTo>
                  <a:cubicBezTo>
                    <a:pt x="119" y="17"/>
                    <a:pt x="119" y="17"/>
                    <a:pt x="116" y="17"/>
                  </a:cubicBezTo>
                  <a:cubicBezTo>
                    <a:pt x="114" y="18"/>
                    <a:pt x="111" y="18"/>
                    <a:pt x="109" y="17"/>
                  </a:cubicBezTo>
                  <a:cubicBezTo>
                    <a:pt x="107" y="17"/>
                    <a:pt x="104" y="17"/>
                    <a:pt x="103" y="16"/>
                  </a:cubicBezTo>
                  <a:cubicBezTo>
                    <a:pt x="103" y="16"/>
                    <a:pt x="103" y="15"/>
                    <a:pt x="102" y="15"/>
                  </a:cubicBezTo>
                  <a:cubicBezTo>
                    <a:pt x="101" y="15"/>
                    <a:pt x="97" y="14"/>
                    <a:pt x="96" y="14"/>
                  </a:cubicBezTo>
                  <a:cubicBezTo>
                    <a:pt x="95" y="14"/>
                    <a:pt x="92" y="13"/>
                    <a:pt x="92" y="14"/>
                  </a:cubicBezTo>
                  <a:cubicBezTo>
                    <a:pt x="91" y="14"/>
                    <a:pt x="90" y="15"/>
                    <a:pt x="89" y="14"/>
                  </a:cubicBezTo>
                  <a:cubicBezTo>
                    <a:pt x="88" y="14"/>
                    <a:pt x="89" y="14"/>
                    <a:pt x="88" y="13"/>
                  </a:cubicBezTo>
                  <a:cubicBezTo>
                    <a:pt x="87" y="13"/>
                    <a:pt x="86" y="12"/>
                    <a:pt x="87" y="12"/>
                  </a:cubicBezTo>
                  <a:cubicBezTo>
                    <a:pt x="87" y="11"/>
                    <a:pt x="89" y="10"/>
                    <a:pt x="88" y="10"/>
                  </a:cubicBezTo>
                  <a:cubicBezTo>
                    <a:pt x="87" y="10"/>
                    <a:pt x="83" y="11"/>
                    <a:pt x="83" y="11"/>
                  </a:cubicBezTo>
                  <a:cubicBezTo>
                    <a:pt x="82" y="11"/>
                    <a:pt x="80" y="11"/>
                    <a:pt x="80" y="10"/>
                  </a:cubicBezTo>
                  <a:cubicBezTo>
                    <a:pt x="81" y="9"/>
                    <a:pt x="82" y="9"/>
                    <a:pt x="82" y="8"/>
                  </a:cubicBezTo>
                  <a:cubicBezTo>
                    <a:pt x="81" y="8"/>
                    <a:pt x="80" y="8"/>
                    <a:pt x="79" y="9"/>
                  </a:cubicBezTo>
                  <a:cubicBezTo>
                    <a:pt x="78" y="10"/>
                    <a:pt x="77" y="12"/>
                    <a:pt x="77" y="11"/>
                  </a:cubicBezTo>
                  <a:cubicBezTo>
                    <a:pt x="77" y="10"/>
                    <a:pt x="78" y="8"/>
                    <a:pt x="78" y="8"/>
                  </a:cubicBezTo>
                  <a:cubicBezTo>
                    <a:pt x="77" y="8"/>
                    <a:pt x="77" y="7"/>
                    <a:pt x="76" y="7"/>
                  </a:cubicBezTo>
                  <a:cubicBezTo>
                    <a:pt x="76" y="7"/>
                    <a:pt x="75" y="6"/>
                    <a:pt x="74" y="6"/>
                  </a:cubicBezTo>
                  <a:cubicBezTo>
                    <a:pt x="73" y="6"/>
                    <a:pt x="72" y="9"/>
                    <a:pt x="70" y="10"/>
                  </a:cubicBezTo>
                  <a:cubicBezTo>
                    <a:pt x="68" y="11"/>
                    <a:pt x="64" y="12"/>
                    <a:pt x="63" y="12"/>
                  </a:cubicBezTo>
                  <a:cubicBezTo>
                    <a:pt x="62" y="11"/>
                    <a:pt x="61" y="11"/>
                    <a:pt x="60" y="11"/>
                  </a:cubicBezTo>
                  <a:cubicBezTo>
                    <a:pt x="60" y="12"/>
                    <a:pt x="58" y="14"/>
                    <a:pt x="57" y="14"/>
                  </a:cubicBezTo>
                  <a:cubicBezTo>
                    <a:pt x="56" y="14"/>
                    <a:pt x="54" y="15"/>
                    <a:pt x="52" y="15"/>
                  </a:cubicBezTo>
                  <a:cubicBezTo>
                    <a:pt x="49" y="15"/>
                    <a:pt x="50" y="16"/>
                    <a:pt x="49" y="16"/>
                  </a:cubicBezTo>
                  <a:cubicBezTo>
                    <a:pt x="48" y="17"/>
                    <a:pt x="47" y="19"/>
                    <a:pt x="47" y="19"/>
                  </a:cubicBezTo>
                  <a:cubicBezTo>
                    <a:pt x="46" y="20"/>
                    <a:pt x="43" y="23"/>
                    <a:pt x="42" y="24"/>
                  </a:cubicBezTo>
                  <a:cubicBezTo>
                    <a:pt x="41" y="25"/>
                    <a:pt x="38" y="27"/>
                    <a:pt x="37" y="28"/>
                  </a:cubicBezTo>
                  <a:cubicBezTo>
                    <a:pt x="37" y="28"/>
                    <a:pt x="36" y="27"/>
                    <a:pt x="35" y="28"/>
                  </a:cubicBezTo>
                  <a:cubicBezTo>
                    <a:pt x="34" y="28"/>
                    <a:pt x="32" y="28"/>
                    <a:pt x="30" y="28"/>
                  </a:cubicBezTo>
                  <a:cubicBezTo>
                    <a:pt x="28" y="28"/>
                    <a:pt x="28" y="31"/>
                    <a:pt x="27" y="31"/>
                  </a:cubicBezTo>
                  <a:cubicBezTo>
                    <a:pt x="27" y="31"/>
                    <a:pt x="26" y="31"/>
                    <a:pt x="26" y="32"/>
                  </a:cubicBezTo>
                  <a:cubicBezTo>
                    <a:pt x="26" y="32"/>
                    <a:pt x="27" y="33"/>
                    <a:pt x="27" y="34"/>
                  </a:cubicBezTo>
                  <a:cubicBezTo>
                    <a:pt x="28" y="35"/>
                    <a:pt x="28" y="34"/>
                    <a:pt x="29" y="35"/>
                  </a:cubicBezTo>
                  <a:cubicBezTo>
                    <a:pt x="29" y="36"/>
                    <a:pt x="30" y="37"/>
                    <a:pt x="31" y="37"/>
                  </a:cubicBezTo>
                  <a:cubicBezTo>
                    <a:pt x="31" y="38"/>
                    <a:pt x="32" y="38"/>
                    <a:pt x="32" y="39"/>
                  </a:cubicBezTo>
                  <a:cubicBezTo>
                    <a:pt x="31" y="40"/>
                    <a:pt x="32" y="41"/>
                    <a:pt x="32" y="42"/>
                  </a:cubicBezTo>
                  <a:cubicBezTo>
                    <a:pt x="32" y="43"/>
                    <a:pt x="33" y="43"/>
                    <a:pt x="34" y="43"/>
                  </a:cubicBezTo>
                  <a:cubicBezTo>
                    <a:pt x="35" y="43"/>
                    <a:pt x="38" y="43"/>
                    <a:pt x="38" y="44"/>
                  </a:cubicBezTo>
                  <a:cubicBezTo>
                    <a:pt x="38" y="45"/>
                    <a:pt x="38" y="45"/>
                    <a:pt x="39" y="46"/>
                  </a:cubicBezTo>
                  <a:cubicBezTo>
                    <a:pt x="40" y="46"/>
                    <a:pt x="43" y="46"/>
                    <a:pt x="42" y="47"/>
                  </a:cubicBezTo>
                  <a:cubicBezTo>
                    <a:pt x="42" y="47"/>
                    <a:pt x="41" y="48"/>
                    <a:pt x="40" y="47"/>
                  </a:cubicBezTo>
                  <a:cubicBezTo>
                    <a:pt x="39" y="47"/>
                    <a:pt x="37" y="47"/>
                    <a:pt x="37" y="46"/>
                  </a:cubicBezTo>
                  <a:cubicBezTo>
                    <a:pt x="36" y="45"/>
                    <a:pt x="36" y="46"/>
                    <a:pt x="36" y="47"/>
                  </a:cubicBezTo>
                  <a:cubicBezTo>
                    <a:pt x="36" y="48"/>
                    <a:pt x="35" y="49"/>
                    <a:pt x="36" y="49"/>
                  </a:cubicBezTo>
                  <a:cubicBezTo>
                    <a:pt x="36" y="48"/>
                    <a:pt x="37" y="47"/>
                    <a:pt x="38" y="48"/>
                  </a:cubicBezTo>
                  <a:cubicBezTo>
                    <a:pt x="39" y="49"/>
                    <a:pt x="39" y="50"/>
                    <a:pt x="39" y="50"/>
                  </a:cubicBezTo>
                  <a:cubicBezTo>
                    <a:pt x="38" y="50"/>
                    <a:pt x="37" y="49"/>
                    <a:pt x="37" y="50"/>
                  </a:cubicBezTo>
                  <a:cubicBezTo>
                    <a:pt x="36" y="51"/>
                    <a:pt x="36" y="52"/>
                    <a:pt x="35" y="52"/>
                  </a:cubicBezTo>
                  <a:cubicBezTo>
                    <a:pt x="34" y="52"/>
                    <a:pt x="33" y="51"/>
                    <a:pt x="33" y="51"/>
                  </a:cubicBezTo>
                  <a:cubicBezTo>
                    <a:pt x="33" y="51"/>
                    <a:pt x="31" y="52"/>
                    <a:pt x="31" y="52"/>
                  </a:cubicBezTo>
                  <a:cubicBezTo>
                    <a:pt x="31" y="52"/>
                    <a:pt x="31" y="51"/>
                    <a:pt x="30" y="51"/>
                  </a:cubicBezTo>
                  <a:cubicBezTo>
                    <a:pt x="30" y="51"/>
                    <a:pt x="29" y="51"/>
                    <a:pt x="28" y="51"/>
                  </a:cubicBezTo>
                  <a:cubicBezTo>
                    <a:pt x="28" y="50"/>
                    <a:pt x="28" y="49"/>
                    <a:pt x="29" y="48"/>
                  </a:cubicBezTo>
                  <a:cubicBezTo>
                    <a:pt x="29" y="48"/>
                    <a:pt x="30" y="46"/>
                    <a:pt x="30" y="46"/>
                  </a:cubicBezTo>
                  <a:cubicBezTo>
                    <a:pt x="29" y="46"/>
                    <a:pt x="26" y="46"/>
                    <a:pt x="25" y="47"/>
                  </a:cubicBezTo>
                  <a:cubicBezTo>
                    <a:pt x="25" y="47"/>
                    <a:pt x="23" y="48"/>
                    <a:pt x="22" y="48"/>
                  </a:cubicBezTo>
                  <a:cubicBezTo>
                    <a:pt x="21" y="49"/>
                    <a:pt x="20" y="49"/>
                    <a:pt x="20" y="50"/>
                  </a:cubicBezTo>
                  <a:cubicBezTo>
                    <a:pt x="20" y="50"/>
                    <a:pt x="19" y="51"/>
                    <a:pt x="19" y="51"/>
                  </a:cubicBezTo>
                  <a:cubicBezTo>
                    <a:pt x="18" y="50"/>
                    <a:pt x="16" y="52"/>
                    <a:pt x="15" y="52"/>
                  </a:cubicBezTo>
                  <a:cubicBezTo>
                    <a:pt x="14" y="52"/>
                    <a:pt x="13" y="52"/>
                    <a:pt x="13" y="53"/>
                  </a:cubicBezTo>
                  <a:cubicBezTo>
                    <a:pt x="12" y="53"/>
                    <a:pt x="12" y="54"/>
                    <a:pt x="11" y="54"/>
                  </a:cubicBezTo>
                  <a:cubicBezTo>
                    <a:pt x="11" y="54"/>
                    <a:pt x="11" y="55"/>
                    <a:pt x="12" y="55"/>
                  </a:cubicBezTo>
                  <a:cubicBezTo>
                    <a:pt x="13" y="56"/>
                    <a:pt x="14" y="55"/>
                    <a:pt x="13" y="57"/>
                  </a:cubicBezTo>
                  <a:cubicBezTo>
                    <a:pt x="13" y="58"/>
                    <a:pt x="13" y="59"/>
                    <a:pt x="13" y="60"/>
                  </a:cubicBezTo>
                  <a:cubicBezTo>
                    <a:pt x="14" y="60"/>
                    <a:pt x="12" y="63"/>
                    <a:pt x="14" y="63"/>
                  </a:cubicBezTo>
                  <a:cubicBezTo>
                    <a:pt x="15" y="63"/>
                    <a:pt x="15" y="64"/>
                    <a:pt x="18" y="64"/>
                  </a:cubicBezTo>
                  <a:cubicBezTo>
                    <a:pt x="20" y="63"/>
                    <a:pt x="21" y="63"/>
                    <a:pt x="22" y="63"/>
                  </a:cubicBezTo>
                  <a:cubicBezTo>
                    <a:pt x="24" y="63"/>
                    <a:pt x="24" y="63"/>
                    <a:pt x="25" y="63"/>
                  </a:cubicBezTo>
                  <a:cubicBezTo>
                    <a:pt x="25" y="62"/>
                    <a:pt x="25" y="63"/>
                    <a:pt x="26" y="63"/>
                  </a:cubicBezTo>
                  <a:cubicBezTo>
                    <a:pt x="28" y="63"/>
                    <a:pt x="30" y="60"/>
                    <a:pt x="31" y="60"/>
                  </a:cubicBezTo>
                  <a:cubicBezTo>
                    <a:pt x="32" y="60"/>
                    <a:pt x="32" y="61"/>
                    <a:pt x="33" y="61"/>
                  </a:cubicBezTo>
                  <a:cubicBezTo>
                    <a:pt x="33" y="60"/>
                    <a:pt x="34" y="60"/>
                    <a:pt x="33" y="61"/>
                  </a:cubicBezTo>
                  <a:cubicBezTo>
                    <a:pt x="33" y="62"/>
                    <a:pt x="32" y="63"/>
                    <a:pt x="32" y="63"/>
                  </a:cubicBezTo>
                  <a:cubicBezTo>
                    <a:pt x="31" y="63"/>
                    <a:pt x="33" y="64"/>
                    <a:pt x="32" y="65"/>
                  </a:cubicBezTo>
                  <a:cubicBezTo>
                    <a:pt x="32" y="66"/>
                    <a:pt x="31" y="68"/>
                    <a:pt x="30" y="69"/>
                  </a:cubicBezTo>
                  <a:cubicBezTo>
                    <a:pt x="29" y="70"/>
                    <a:pt x="27" y="70"/>
                    <a:pt x="26" y="70"/>
                  </a:cubicBezTo>
                  <a:cubicBezTo>
                    <a:pt x="25" y="70"/>
                    <a:pt x="24" y="71"/>
                    <a:pt x="23" y="72"/>
                  </a:cubicBezTo>
                  <a:cubicBezTo>
                    <a:pt x="22" y="72"/>
                    <a:pt x="19" y="73"/>
                    <a:pt x="19" y="73"/>
                  </a:cubicBezTo>
                  <a:cubicBezTo>
                    <a:pt x="19" y="72"/>
                    <a:pt x="19" y="72"/>
                    <a:pt x="18" y="72"/>
                  </a:cubicBezTo>
                  <a:cubicBezTo>
                    <a:pt x="17" y="72"/>
                    <a:pt x="16" y="71"/>
                    <a:pt x="15" y="72"/>
                  </a:cubicBezTo>
                  <a:cubicBezTo>
                    <a:pt x="14" y="73"/>
                    <a:pt x="13" y="75"/>
                    <a:pt x="12" y="76"/>
                  </a:cubicBezTo>
                  <a:cubicBezTo>
                    <a:pt x="11" y="77"/>
                    <a:pt x="7" y="79"/>
                    <a:pt x="7" y="80"/>
                  </a:cubicBezTo>
                  <a:cubicBezTo>
                    <a:pt x="6" y="81"/>
                    <a:pt x="6" y="82"/>
                    <a:pt x="5" y="82"/>
                  </a:cubicBezTo>
                  <a:cubicBezTo>
                    <a:pt x="4" y="83"/>
                    <a:pt x="3" y="84"/>
                    <a:pt x="4" y="84"/>
                  </a:cubicBezTo>
                  <a:cubicBezTo>
                    <a:pt x="4" y="84"/>
                    <a:pt x="6" y="83"/>
                    <a:pt x="6" y="84"/>
                  </a:cubicBezTo>
                  <a:cubicBezTo>
                    <a:pt x="5" y="84"/>
                    <a:pt x="4" y="85"/>
                    <a:pt x="4" y="86"/>
                  </a:cubicBezTo>
                  <a:cubicBezTo>
                    <a:pt x="3" y="86"/>
                    <a:pt x="5" y="87"/>
                    <a:pt x="6" y="87"/>
                  </a:cubicBezTo>
                  <a:cubicBezTo>
                    <a:pt x="7" y="88"/>
                    <a:pt x="7" y="88"/>
                    <a:pt x="9" y="89"/>
                  </a:cubicBezTo>
                  <a:cubicBezTo>
                    <a:pt x="10" y="89"/>
                    <a:pt x="11" y="89"/>
                    <a:pt x="10" y="89"/>
                  </a:cubicBezTo>
                  <a:cubicBezTo>
                    <a:pt x="10" y="90"/>
                    <a:pt x="8" y="90"/>
                    <a:pt x="8" y="91"/>
                  </a:cubicBezTo>
                  <a:cubicBezTo>
                    <a:pt x="7" y="93"/>
                    <a:pt x="6" y="94"/>
                    <a:pt x="7" y="94"/>
                  </a:cubicBezTo>
                  <a:cubicBezTo>
                    <a:pt x="8" y="94"/>
                    <a:pt x="7" y="94"/>
                    <a:pt x="8" y="95"/>
                  </a:cubicBezTo>
                  <a:cubicBezTo>
                    <a:pt x="8" y="96"/>
                    <a:pt x="10" y="95"/>
                    <a:pt x="11" y="95"/>
                  </a:cubicBezTo>
                  <a:cubicBezTo>
                    <a:pt x="12" y="95"/>
                    <a:pt x="14" y="95"/>
                    <a:pt x="13" y="94"/>
                  </a:cubicBezTo>
                  <a:cubicBezTo>
                    <a:pt x="13" y="93"/>
                    <a:pt x="14" y="91"/>
                    <a:pt x="15" y="91"/>
                  </a:cubicBezTo>
                  <a:cubicBezTo>
                    <a:pt x="15" y="91"/>
                    <a:pt x="15" y="94"/>
                    <a:pt x="15" y="95"/>
                  </a:cubicBezTo>
                  <a:cubicBezTo>
                    <a:pt x="15" y="95"/>
                    <a:pt x="14" y="96"/>
                    <a:pt x="13" y="97"/>
                  </a:cubicBezTo>
                  <a:cubicBezTo>
                    <a:pt x="12" y="98"/>
                    <a:pt x="12" y="98"/>
                    <a:pt x="13" y="99"/>
                  </a:cubicBezTo>
                  <a:cubicBezTo>
                    <a:pt x="13" y="100"/>
                    <a:pt x="13" y="100"/>
                    <a:pt x="13" y="101"/>
                  </a:cubicBezTo>
                  <a:cubicBezTo>
                    <a:pt x="12" y="101"/>
                    <a:pt x="12" y="102"/>
                    <a:pt x="11" y="102"/>
                  </a:cubicBezTo>
                  <a:cubicBezTo>
                    <a:pt x="10" y="102"/>
                    <a:pt x="8" y="103"/>
                    <a:pt x="10" y="103"/>
                  </a:cubicBezTo>
                  <a:cubicBezTo>
                    <a:pt x="11" y="103"/>
                    <a:pt x="12" y="104"/>
                    <a:pt x="13" y="103"/>
                  </a:cubicBezTo>
                  <a:cubicBezTo>
                    <a:pt x="14" y="103"/>
                    <a:pt x="17" y="101"/>
                    <a:pt x="18" y="101"/>
                  </a:cubicBezTo>
                  <a:cubicBezTo>
                    <a:pt x="20" y="101"/>
                    <a:pt x="20" y="102"/>
                    <a:pt x="21" y="102"/>
                  </a:cubicBezTo>
                  <a:cubicBezTo>
                    <a:pt x="22" y="102"/>
                    <a:pt x="22" y="101"/>
                    <a:pt x="22" y="102"/>
                  </a:cubicBezTo>
                  <a:cubicBezTo>
                    <a:pt x="23" y="102"/>
                    <a:pt x="23" y="104"/>
                    <a:pt x="24" y="103"/>
                  </a:cubicBezTo>
                  <a:cubicBezTo>
                    <a:pt x="25" y="103"/>
                    <a:pt x="24" y="102"/>
                    <a:pt x="24" y="102"/>
                  </a:cubicBezTo>
                  <a:cubicBezTo>
                    <a:pt x="25" y="101"/>
                    <a:pt x="26" y="99"/>
                    <a:pt x="27" y="100"/>
                  </a:cubicBezTo>
                  <a:cubicBezTo>
                    <a:pt x="27" y="100"/>
                    <a:pt x="26" y="102"/>
                    <a:pt x="27" y="102"/>
                  </a:cubicBezTo>
                  <a:cubicBezTo>
                    <a:pt x="28" y="102"/>
                    <a:pt x="31" y="101"/>
                    <a:pt x="32" y="100"/>
                  </a:cubicBezTo>
                  <a:cubicBezTo>
                    <a:pt x="32" y="100"/>
                    <a:pt x="33" y="99"/>
                    <a:pt x="33" y="100"/>
                  </a:cubicBezTo>
                  <a:cubicBezTo>
                    <a:pt x="32" y="101"/>
                    <a:pt x="31" y="102"/>
                    <a:pt x="30" y="103"/>
                  </a:cubicBezTo>
                  <a:cubicBezTo>
                    <a:pt x="29" y="104"/>
                    <a:pt x="27" y="105"/>
                    <a:pt x="27" y="106"/>
                  </a:cubicBezTo>
                  <a:cubicBezTo>
                    <a:pt x="26" y="107"/>
                    <a:pt x="25" y="108"/>
                    <a:pt x="24" y="110"/>
                  </a:cubicBezTo>
                  <a:cubicBezTo>
                    <a:pt x="22" y="112"/>
                    <a:pt x="21" y="114"/>
                    <a:pt x="20" y="114"/>
                  </a:cubicBezTo>
                  <a:cubicBezTo>
                    <a:pt x="19" y="114"/>
                    <a:pt x="16" y="114"/>
                    <a:pt x="15" y="115"/>
                  </a:cubicBezTo>
                  <a:cubicBezTo>
                    <a:pt x="14" y="116"/>
                    <a:pt x="12" y="119"/>
                    <a:pt x="11" y="119"/>
                  </a:cubicBezTo>
                  <a:cubicBezTo>
                    <a:pt x="10" y="119"/>
                    <a:pt x="11" y="118"/>
                    <a:pt x="9" y="119"/>
                  </a:cubicBezTo>
                  <a:cubicBezTo>
                    <a:pt x="8" y="119"/>
                    <a:pt x="6" y="119"/>
                    <a:pt x="4" y="120"/>
                  </a:cubicBezTo>
                  <a:cubicBezTo>
                    <a:pt x="2" y="121"/>
                    <a:pt x="2" y="122"/>
                    <a:pt x="1" y="122"/>
                  </a:cubicBezTo>
                  <a:cubicBezTo>
                    <a:pt x="1" y="123"/>
                    <a:pt x="0" y="123"/>
                    <a:pt x="1" y="124"/>
                  </a:cubicBezTo>
                  <a:cubicBezTo>
                    <a:pt x="3" y="124"/>
                    <a:pt x="3" y="124"/>
                    <a:pt x="4" y="123"/>
                  </a:cubicBezTo>
                  <a:cubicBezTo>
                    <a:pt x="4" y="122"/>
                    <a:pt x="6" y="121"/>
                    <a:pt x="6" y="121"/>
                  </a:cubicBezTo>
                  <a:cubicBezTo>
                    <a:pt x="6" y="122"/>
                    <a:pt x="5" y="123"/>
                    <a:pt x="6" y="122"/>
                  </a:cubicBezTo>
                  <a:cubicBezTo>
                    <a:pt x="8" y="122"/>
                    <a:pt x="10" y="121"/>
                    <a:pt x="12" y="120"/>
                  </a:cubicBezTo>
                  <a:cubicBezTo>
                    <a:pt x="13" y="120"/>
                    <a:pt x="13" y="119"/>
                    <a:pt x="15" y="119"/>
                  </a:cubicBezTo>
                  <a:cubicBezTo>
                    <a:pt x="17" y="119"/>
                    <a:pt x="18" y="118"/>
                    <a:pt x="19" y="117"/>
                  </a:cubicBezTo>
                  <a:cubicBezTo>
                    <a:pt x="21" y="116"/>
                    <a:pt x="29" y="113"/>
                    <a:pt x="30" y="113"/>
                  </a:cubicBezTo>
                  <a:cubicBezTo>
                    <a:pt x="31" y="112"/>
                    <a:pt x="30" y="112"/>
                    <a:pt x="32" y="111"/>
                  </a:cubicBezTo>
                  <a:cubicBezTo>
                    <a:pt x="34" y="110"/>
                    <a:pt x="35" y="108"/>
                    <a:pt x="37" y="107"/>
                  </a:cubicBezTo>
                  <a:cubicBezTo>
                    <a:pt x="39" y="106"/>
                    <a:pt x="40" y="107"/>
                    <a:pt x="41" y="106"/>
                  </a:cubicBezTo>
                  <a:cubicBezTo>
                    <a:pt x="42" y="106"/>
                    <a:pt x="41" y="105"/>
                    <a:pt x="42" y="105"/>
                  </a:cubicBezTo>
                  <a:cubicBezTo>
                    <a:pt x="43" y="104"/>
                    <a:pt x="46" y="101"/>
                    <a:pt x="46" y="101"/>
                  </a:cubicBezTo>
                  <a:cubicBezTo>
                    <a:pt x="47" y="100"/>
                    <a:pt x="47" y="100"/>
                    <a:pt x="46" y="100"/>
                  </a:cubicBezTo>
                  <a:cubicBezTo>
                    <a:pt x="45" y="99"/>
                    <a:pt x="43" y="99"/>
                    <a:pt x="45" y="98"/>
                  </a:cubicBezTo>
                  <a:cubicBezTo>
                    <a:pt x="47" y="97"/>
                    <a:pt x="48" y="95"/>
                    <a:pt x="49" y="95"/>
                  </a:cubicBezTo>
                  <a:cubicBezTo>
                    <a:pt x="51" y="95"/>
                    <a:pt x="51" y="93"/>
                    <a:pt x="52" y="92"/>
                  </a:cubicBezTo>
                  <a:cubicBezTo>
                    <a:pt x="52" y="91"/>
                    <a:pt x="54" y="89"/>
                    <a:pt x="56" y="88"/>
                  </a:cubicBezTo>
                  <a:cubicBezTo>
                    <a:pt x="57" y="88"/>
                    <a:pt x="59" y="87"/>
                    <a:pt x="60" y="87"/>
                  </a:cubicBezTo>
                  <a:cubicBezTo>
                    <a:pt x="60" y="86"/>
                    <a:pt x="62" y="84"/>
                    <a:pt x="63" y="85"/>
                  </a:cubicBezTo>
                  <a:cubicBezTo>
                    <a:pt x="63" y="85"/>
                    <a:pt x="63" y="85"/>
                    <a:pt x="64" y="85"/>
                  </a:cubicBezTo>
                  <a:cubicBezTo>
                    <a:pt x="65" y="85"/>
                    <a:pt x="67" y="83"/>
                    <a:pt x="67" y="84"/>
                  </a:cubicBezTo>
                  <a:cubicBezTo>
                    <a:pt x="66" y="85"/>
                    <a:pt x="65" y="86"/>
                    <a:pt x="65" y="86"/>
                  </a:cubicBezTo>
                  <a:cubicBezTo>
                    <a:pt x="65" y="87"/>
                    <a:pt x="67" y="88"/>
                    <a:pt x="66" y="88"/>
                  </a:cubicBezTo>
                  <a:cubicBezTo>
                    <a:pt x="65" y="88"/>
                    <a:pt x="63" y="88"/>
                    <a:pt x="63" y="88"/>
                  </a:cubicBezTo>
                  <a:cubicBezTo>
                    <a:pt x="62" y="88"/>
                    <a:pt x="63" y="87"/>
                    <a:pt x="61" y="87"/>
                  </a:cubicBezTo>
                  <a:cubicBezTo>
                    <a:pt x="60" y="88"/>
                    <a:pt x="59" y="88"/>
                    <a:pt x="59" y="89"/>
                  </a:cubicBezTo>
                  <a:cubicBezTo>
                    <a:pt x="58" y="89"/>
                    <a:pt x="56" y="93"/>
                    <a:pt x="55" y="94"/>
                  </a:cubicBezTo>
                  <a:cubicBezTo>
                    <a:pt x="54" y="95"/>
                    <a:pt x="54" y="96"/>
                    <a:pt x="55" y="95"/>
                  </a:cubicBezTo>
                  <a:cubicBezTo>
                    <a:pt x="56" y="95"/>
                    <a:pt x="57" y="95"/>
                    <a:pt x="57" y="95"/>
                  </a:cubicBezTo>
                  <a:cubicBezTo>
                    <a:pt x="56" y="95"/>
                    <a:pt x="54" y="97"/>
                    <a:pt x="54" y="97"/>
                  </a:cubicBezTo>
                  <a:cubicBezTo>
                    <a:pt x="53" y="98"/>
                    <a:pt x="56" y="98"/>
                    <a:pt x="57" y="97"/>
                  </a:cubicBezTo>
                  <a:cubicBezTo>
                    <a:pt x="58" y="96"/>
                    <a:pt x="58" y="97"/>
                    <a:pt x="60" y="96"/>
                  </a:cubicBezTo>
                  <a:cubicBezTo>
                    <a:pt x="61" y="95"/>
                    <a:pt x="63" y="94"/>
                    <a:pt x="64" y="94"/>
                  </a:cubicBezTo>
                  <a:cubicBezTo>
                    <a:pt x="66" y="94"/>
                    <a:pt x="68" y="94"/>
                    <a:pt x="69" y="93"/>
                  </a:cubicBezTo>
                  <a:cubicBezTo>
                    <a:pt x="71" y="92"/>
                    <a:pt x="73" y="92"/>
                    <a:pt x="73" y="91"/>
                  </a:cubicBezTo>
                  <a:cubicBezTo>
                    <a:pt x="73" y="91"/>
                    <a:pt x="71" y="90"/>
                    <a:pt x="70" y="89"/>
                  </a:cubicBezTo>
                  <a:cubicBezTo>
                    <a:pt x="70" y="89"/>
                    <a:pt x="71" y="87"/>
                    <a:pt x="71" y="87"/>
                  </a:cubicBezTo>
                  <a:cubicBezTo>
                    <a:pt x="72" y="87"/>
                    <a:pt x="72" y="87"/>
                    <a:pt x="73" y="87"/>
                  </a:cubicBezTo>
                  <a:cubicBezTo>
                    <a:pt x="74" y="87"/>
                    <a:pt x="74" y="88"/>
                    <a:pt x="75" y="88"/>
                  </a:cubicBezTo>
                  <a:cubicBezTo>
                    <a:pt x="76" y="87"/>
                    <a:pt x="77" y="87"/>
                    <a:pt x="77" y="88"/>
                  </a:cubicBezTo>
                  <a:cubicBezTo>
                    <a:pt x="77" y="88"/>
                    <a:pt x="76" y="89"/>
                    <a:pt x="77" y="89"/>
                  </a:cubicBezTo>
                  <a:cubicBezTo>
                    <a:pt x="78" y="89"/>
                    <a:pt x="78" y="89"/>
                    <a:pt x="79" y="89"/>
                  </a:cubicBezTo>
                  <a:cubicBezTo>
                    <a:pt x="79" y="90"/>
                    <a:pt x="80" y="91"/>
                    <a:pt x="81" y="91"/>
                  </a:cubicBezTo>
                  <a:cubicBezTo>
                    <a:pt x="82" y="91"/>
                    <a:pt x="83" y="91"/>
                    <a:pt x="84" y="91"/>
                  </a:cubicBezTo>
                  <a:cubicBezTo>
                    <a:pt x="84" y="92"/>
                    <a:pt x="84" y="93"/>
                    <a:pt x="85" y="93"/>
                  </a:cubicBezTo>
                  <a:cubicBezTo>
                    <a:pt x="86" y="93"/>
                    <a:pt x="88" y="93"/>
                    <a:pt x="91" y="93"/>
                  </a:cubicBezTo>
                  <a:cubicBezTo>
                    <a:pt x="93" y="93"/>
                    <a:pt x="96" y="95"/>
                    <a:pt x="97" y="95"/>
                  </a:cubicBezTo>
                  <a:cubicBezTo>
                    <a:pt x="98" y="95"/>
                    <a:pt x="102" y="93"/>
                    <a:pt x="102" y="93"/>
                  </a:cubicBezTo>
                  <a:cubicBezTo>
                    <a:pt x="102" y="94"/>
                    <a:pt x="100" y="95"/>
                    <a:pt x="101" y="96"/>
                  </a:cubicBezTo>
                  <a:cubicBezTo>
                    <a:pt x="101" y="97"/>
                    <a:pt x="102" y="99"/>
                    <a:pt x="104" y="99"/>
                  </a:cubicBezTo>
                  <a:cubicBezTo>
                    <a:pt x="105" y="99"/>
                    <a:pt x="106" y="99"/>
                    <a:pt x="106" y="100"/>
                  </a:cubicBezTo>
                  <a:cubicBezTo>
                    <a:pt x="106" y="101"/>
                    <a:pt x="105" y="103"/>
                    <a:pt x="106" y="103"/>
                  </a:cubicBezTo>
                  <a:cubicBezTo>
                    <a:pt x="107" y="103"/>
                    <a:pt x="108" y="103"/>
                    <a:pt x="108" y="104"/>
                  </a:cubicBezTo>
                  <a:cubicBezTo>
                    <a:pt x="109" y="104"/>
                    <a:pt x="109" y="105"/>
                    <a:pt x="110" y="104"/>
                  </a:cubicBezTo>
                  <a:cubicBezTo>
                    <a:pt x="111" y="104"/>
                    <a:pt x="112" y="103"/>
                    <a:pt x="111" y="102"/>
                  </a:cubicBezTo>
                  <a:cubicBezTo>
                    <a:pt x="111" y="102"/>
                    <a:pt x="111" y="100"/>
                    <a:pt x="111" y="100"/>
                  </a:cubicBezTo>
                  <a:cubicBezTo>
                    <a:pt x="112" y="100"/>
                    <a:pt x="113" y="101"/>
                    <a:pt x="113" y="102"/>
                  </a:cubicBezTo>
                  <a:cubicBezTo>
                    <a:pt x="113" y="104"/>
                    <a:pt x="114" y="105"/>
                    <a:pt x="114" y="105"/>
                  </a:cubicBezTo>
                  <a:cubicBezTo>
                    <a:pt x="114" y="105"/>
                    <a:pt x="115" y="101"/>
                    <a:pt x="115" y="101"/>
                  </a:cubicBezTo>
                  <a:cubicBezTo>
                    <a:pt x="115" y="100"/>
                    <a:pt x="115" y="97"/>
                    <a:pt x="116" y="97"/>
                  </a:cubicBezTo>
                  <a:cubicBezTo>
                    <a:pt x="117" y="97"/>
                    <a:pt x="117" y="99"/>
                    <a:pt x="117" y="100"/>
                  </a:cubicBezTo>
                  <a:cubicBezTo>
                    <a:pt x="117" y="101"/>
                    <a:pt x="116" y="104"/>
                    <a:pt x="116" y="104"/>
                  </a:cubicBezTo>
                  <a:cubicBezTo>
                    <a:pt x="117" y="105"/>
                    <a:pt x="118" y="105"/>
                    <a:pt x="119" y="105"/>
                  </a:cubicBezTo>
                  <a:cubicBezTo>
                    <a:pt x="120" y="105"/>
                    <a:pt x="120" y="106"/>
                    <a:pt x="121" y="107"/>
                  </a:cubicBezTo>
                  <a:cubicBezTo>
                    <a:pt x="122" y="108"/>
                    <a:pt x="122" y="109"/>
                    <a:pt x="121" y="110"/>
                  </a:cubicBezTo>
                  <a:cubicBezTo>
                    <a:pt x="121" y="111"/>
                    <a:pt x="123" y="111"/>
                    <a:pt x="123" y="112"/>
                  </a:cubicBezTo>
                  <a:cubicBezTo>
                    <a:pt x="123" y="113"/>
                    <a:pt x="122" y="114"/>
                    <a:pt x="123" y="115"/>
                  </a:cubicBezTo>
                  <a:cubicBezTo>
                    <a:pt x="123" y="116"/>
                    <a:pt x="125" y="116"/>
                    <a:pt x="125" y="117"/>
                  </a:cubicBezTo>
                  <a:cubicBezTo>
                    <a:pt x="124" y="118"/>
                    <a:pt x="123" y="119"/>
                    <a:pt x="124" y="119"/>
                  </a:cubicBezTo>
                  <a:cubicBezTo>
                    <a:pt x="126" y="118"/>
                    <a:pt x="127" y="118"/>
                    <a:pt x="127" y="118"/>
                  </a:cubicBezTo>
                  <a:cubicBezTo>
                    <a:pt x="128" y="118"/>
                    <a:pt x="128" y="120"/>
                    <a:pt x="127" y="121"/>
                  </a:cubicBezTo>
                  <a:cubicBezTo>
                    <a:pt x="127" y="122"/>
                    <a:pt x="128" y="123"/>
                    <a:pt x="127" y="123"/>
                  </a:cubicBezTo>
                  <a:cubicBezTo>
                    <a:pt x="126" y="124"/>
                    <a:pt x="126" y="125"/>
                    <a:pt x="127" y="125"/>
                  </a:cubicBezTo>
                  <a:cubicBezTo>
                    <a:pt x="127" y="125"/>
                    <a:pt x="129" y="123"/>
                    <a:pt x="129" y="124"/>
                  </a:cubicBezTo>
                  <a:cubicBezTo>
                    <a:pt x="129" y="124"/>
                    <a:pt x="129" y="124"/>
                    <a:pt x="129" y="124"/>
                  </a:cubicBezTo>
                  <a:cubicBezTo>
                    <a:pt x="128" y="125"/>
                    <a:pt x="128" y="125"/>
                    <a:pt x="127" y="126"/>
                  </a:cubicBezTo>
                  <a:cubicBezTo>
                    <a:pt x="127" y="126"/>
                    <a:pt x="127" y="126"/>
                    <a:pt x="127" y="126"/>
                  </a:cubicBezTo>
                  <a:cubicBezTo>
                    <a:pt x="127" y="126"/>
                    <a:pt x="127" y="127"/>
                    <a:pt x="126" y="127"/>
                  </a:cubicBezTo>
                  <a:cubicBezTo>
                    <a:pt x="126" y="128"/>
                    <a:pt x="127" y="129"/>
                    <a:pt x="127" y="130"/>
                  </a:cubicBezTo>
                  <a:cubicBezTo>
                    <a:pt x="127" y="130"/>
                    <a:pt x="128" y="131"/>
                    <a:pt x="126" y="131"/>
                  </a:cubicBezTo>
                  <a:cubicBezTo>
                    <a:pt x="125" y="131"/>
                    <a:pt x="125" y="132"/>
                    <a:pt x="126" y="133"/>
                  </a:cubicBezTo>
                  <a:cubicBezTo>
                    <a:pt x="127" y="133"/>
                    <a:pt x="128" y="133"/>
                    <a:pt x="129" y="133"/>
                  </a:cubicBezTo>
                  <a:cubicBezTo>
                    <a:pt x="129" y="132"/>
                    <a:pt x="130" y="130"/>
                    <a:pt x="131" y="131"/>
                  </a:cubicBezTo>
                  <a:cubicBezTo>
                    <a:pt x="132" y="131"/>
                    <a:pt x="132" y="133"/>
                    <a:pt x="131" y="133"/>
                  </a:cubicBezTo>
                  <a:cubicBezTo>
                    <a:pt x="131" y="133"/>
                    <a:pt x="130" y="133"/>
                    <a:pt x="130" y="134"/>
                  </a:cubicBezTo>
                  <a:cubicBezTo>
                    <a:pt x="129" y="134"/>
                    <a:pt x="130" y="135"/>
                    <a:pt x="131" y="136"/>
                  </a:cubicBezTo>
                  <a:cubicBezTo>
                    <a:pt x="131" y="136"/>
                    <a:pt x="131" y="139"/>
                    <a:pt x="132" y="139"/>
                  </a:cubicBezTo>
                  <a:cubicBezTo>
                    <a:pt x="133" y="138"/>
                    <a:pt x="136" y="137"/>
                    <a:pt x="136" y="137"/>
                  </a:cubicBezTo>
                  <a:cubicBezTo>
                    <a:pt x="136" y="138"/>
                    <a:pt x="134" y="140"/>
                    <a:pt x="133" y="141"/>
                  </a:cubicBezTo>
                  <a:cubicBezTo>
                    <a:pt x="132" y="141"/>
                    <a:pt x="130" y="144"/>
                    <a:pt x="130" y="144"/>
                  </a:cubicBezTo>
                  <a:cubicBezTo>
                    <a:pt x="130" y="145"/>
                    <a:pt x="129" y="145"/>
                    <a:pt x="130" y="146"/>
                  </a:cubicBezTo>
                  <a:cubicBezTo>
                    <a:pt x="130" y="147"/>
                    <a:pt x="131" y="147"/>
                    <a:pt x="132" y="147"/>
                  </a:cubicBezTo>
                  <a:cubicBezTo>
                    <a:pt x="133" y="147"/>
                    <a:pt x="133" y="147"/>
                    <a:pt x="133" y="148"/>
                  </a:cubicBezTo>
                  <a:cubicBezTo>
                    <a:pt x="132" y="148"/>
                    <a:pt x="132" y="149"/>
                    <a:pt x="134" y="149"/>
                  </a:cubicBezTo>
                  <a:cubicBezTo>
                    <a:pt x="136" y="149"/>
                    <a:pt x="138" y="149"/>
                    <a:pt x="138" y="149"/>
                  </a:cubicBezTo>
                  <a:cubicBezTo>
                    <a:pt x="138" y="149"/>
                    <a:pt x="138" y="149"/>
                    <a:pt x="138" y="150"/>
                  </a:cubicBezTo>
                  <a:cubicBezTo>
                    <a:pt x="138" y="150"/>
                    <a:pt x="138" y="150"/>
                    <a:pt x="138" y="150"/>
                  </a:cubicBezTo>
                  <a:cubicBezTo>
                    <a:pt x="138" y="150"/>
                    <a:pt x="138" y="150"/>
                    <a:pt x="138" y="150"/>
                  </a:cubicBezTo>
                  <a:cubicBezTo>
                    <a:pt x="138" y="150"/>
                    <a:pt x="138" y="150"/>
                    <a:pt x="139" y="150"/>
                  </a:cubicBezTo>
                  <a:cubicBezTo>
                    <a:pt x="140" y="150"/>
                    <a:pt x="141" y="148"/>
                    <a:pt x="140" y="149"/>
                  </a:cubicBezTo>
                  <a:cubicBezTo>
                    <a:pt x="140" y="150"/>
                    <a:pt x="138" y="151"/>
                    <a:pt x="139" y="152"/>
                  </a:cubicBezTo>
                  <a:cubicBezTo>
                    <a:pt x="140" y="153"/>
                    <a:pt x="140" y="152"/>
                    <a:pt x="140" y="153"/>
                  </a:cubicBezTo>
                  <a:cubicBezTo>
                    <a:pt x="140" y="154"/>
                    <a:pt x="140" y="155"/>
                    <a:pt x="141" y="155"/>
                  </a:cubicBezTo>
                  <a:cubicBezTo>
                    <a:pt x="143" y="154"/>
                    <a:pt x="142" y="155"/>
                    <a:pt x="143" y="156"/>
                  </a:cubicBezTo>
                  <a:cubicBezTo>
                    <a:pt x="143" y="156"/>
                    <a:pt x="144" y="156"/>
                    <a:pt x="144" y="156"/>
                  </a:cubicBezTo>
                  <a:cubicBezTo>
                    <a:pt x="144" y="157"/>
                    <a:pt x="144" y="157"/>
                    <a:pt x="144" y="157"/>
                  </a:cubicBezTo>
                  <a:cubicBezTo>
                    <a:pt x="144" y="157"/>
                    <a:pt x="144" y="157"/>
                    <a:pt x="144" y="157"/>
                  </a:cubicBezTo>
                  <a:cubicBezTo>
                    <a:pt x="144" y="157"/>
                    <a:pt x="144" y="157"/>
                    <a:pt x="144" y="157"/>
                  </a:cubicBezTo>
                  <a:cubicBezTo>
                    <a:pt x="144" y="157"/>
                    <a:pt x="144" y="157"/>
                    <a:pt x="144" y="158"/>
                  </a:cubicBezTo>
                  <a:cubicBezTo>
                    <a:pt x="144" y="158"/>
                    <a:pt x="144" y="158"/>
                    <a:pt x="144" y="158"/>
                  </a:cubicBezTo>
                  <a:cubicBezTo>
                    <a:pt x="144" y="159"/>
                    <a:pt x="144" y="161"/>
                    <a:pt x="144" y="162"/>
                  </a:cubicBezTo>
                  <a:cubicBezTo>
                    <a:pt x="144" y="162"/>
                    <a:pt x="143" y="164"/>
                    <a:pt x="143" y="164"/>
                  </a:cubicBezTo>
                  <a:cubicBezTo>
                    <a:pt x="143" y="163"/>
                    <a:pt x="142" y="162"/>
                    <a:pt x="141" y="162"/>
                  </a:cubicBezTo>
                  <a:cubicBezTo>
                    <a:pt x="140" y="162"/>
                    <a:pt x="137" y="162"/>
                    <a:pt x="136" y="162"/>
                  </a:cubicBezTo>
                  <a:cubicBezTo>
                    <a:pt x="135" y="161"/>
                    <a:pt x="135" y="162"/>
                    <a:pt x="135" y="163"/>
                  </a:cubicBezTo>
                  <a:cubicBezTo>
                    <a:pt x="135" y="164"/>
                    <a:pt x="136" y="169"/>
                    <a:pt x="134" y="171"/>
                  </a:cubicBezTo>
                  <a:cubicBezTo>
                    <a:pt x="133" y="174"/>
                    <a:pt x="132" y="179"/>
                    <a:pt x="131" y="180"/>
                  </a:cubicBezTo>
                  <a:cubicBezTo>
                    <a:pt x="130" y="181"/>
                    <a:pt x="128" y="187"/>
                    <a:pt x="127" y="188"/>
                  </a:cubicBezTo>
                  <a:cubicBezTo>
                    <a:pt x="126" y="189"/>
                    <a:pt x="126" y="191"/>
                    <a:pt x="126" y="192"/>
                  </a:cubicBezTo>
                  <a:cubicBezTo>
                    <a:pt x="126" y="193"/>
                    <a:pt x="126" y="193"/>
                    <a:pt x="125" y="195"/>
                  </a:cubicBezTo>
                  <a:cubicBezTo>
                    <a:pt x="124" y="197"/>
                    <a:pt x="123" y="201"/>
                    <a:pt x="123" y="203"/>
                  </a:cubicBezTo>
                  <a:cubicBezTo>
                    <a:pt x="123" y="204"/>
                    <a:pt x="125" y="206"/>
                    <a:pt x="124" y="207"/>
                  </a:cubicBezTo>
                  <a:cubicBezTo>
                    <a:pt x="123" y="209"/>
                    <a:pt x="123" y="210"/>
                    <a:pt x="124" y="211"/>
                  </a:cubicBezTo>
                  <a:cubicBezTo>
                    <a:pt x="124" y="212"/>
                    <a:pt x="125" y="214"/>
                    <a:pt x="125" y="216"/>
                  </a:cubicBezTo>
                  <a:cubicBezTo>
                    <a:pt x="126" y="217"/>
                    <a:pt x="125" y="219"/>
                    <a:pt x="126" y="220"/>
                  </a:cubicBezTo>
                  <a:cubicBezTo>
                    <a:pt x="127" y="221"/>
                    <a:pt x="127" y="224"/>
                    <a:pt x="127" y="226"/>
                  </a:cubicBezTo>
                  <a:cubicBezTo>
                    <a:pt x="128" y="228"/>
                    <a:pt x="129" y="228"/>
                    <a:pt x="129" y="230"/>
                  </a:cubicBezTo>
                  <a:cubicBezTo>
                    <a:pt x="129" y="231"/>
                    <a:pt x="132" y="230"/>
                    <a:pt x="133" y="231"/>
                  </a:cubicBezTo>
                  <a:cubicBezTo>
                    <a:pt x="135" y="232"/>
                    <a:pt x="136" y="232"/>
                    <a:pt x="137" y="232"/>
                  </a:cubicBezTo>
                  <a:cubicBezTo>
                    <a:pt x="139" y="233"/>
                    <a:pt x="138" y="234"/>
                    <a:pt x="139" y="235"/>
                  </a:cubicBezTo>
                  <a:cubicBezTo>
                    <a:pt x="139" y="235"/>
                    <a:pt x="139" y="235"/>
                    <a:pt x="139" y="235"/>
                  </a:cubicBezTo>
                  <a:cubicBezTo>
                    <a:pt x="139" y="235"/>
                    <a:pt x="139" y="235"/>
                    <a:pt x="139" y="235"/>
                  </a:cubicBezTo>
                  <a:cubicBezTo>
                    <a:pt x="139" y="236"/>
                    <a:pt x="139" y="236"/>
                    <a:pt x="139" y="236"/>
                  </a:cubicBezTo>
                  <a:cubicBezTo>
                    <a:pt x="139" y="236"/>
                    <a:pt x="139" y="236"/>
                    <a:pt x="139" y="236"/>
                  </a:cubicBezTo>
                  <a:cubicBezTo>
                    <a:pt x="139" y="237"/>
                    <a:pt x="139" y="237"/>
                    <a:pt x="139" y="237"/>
                  </a:cubicBezTo>
                  <a:cubicBezTo>
                    <a:pt x="139" y="238"/>
                    <a:pt x="140" y="238"/>
                    <a:pt x="140" y="238"/>
                  </a:cubicBezTo>
                  <a:cubicBezTo>
                    <a:pt x="140" y="238"/>
                    <a:pt x="140" y="238"/>
                    <a:pt x="140" y="239"/>
                  </a:cubicBezTo>
                  <a:cubicBezTo>
                    <a:pt x="140" y="239"/>
                    <a:pt x="140" y="239"/>
                    <a:pt x="140" y="239"/>
                  </a:cubicBezTo>
                  <a:cubicBezTo>
                    <a:pt x="140" y="240"/>
                    <a:pt x="140" y="240"/>
                    <a:pt x="140" y="240"/>
                  </a:cubicBezTo>
                  <a:cubicBezTo>
                    <a:pt x="140" y="240"/>
                    <a:pt x="140" y="241"/>
                    <a:pt x="140" y="241"/>
                  </a:cubicBezTo>
                  <a:cubicBezTo>
                    <a:pt x="140" y="241"/>
                    <a:pt x="140" y="241"/>
                    <a:pt x="140" y="242"/>
                  </a:cubicBezTo>
                  <a:cubicBezTo>
                    <a:pt x="140" y="242"/>
                    <a:pt x="140" y="242"/>
                    <a:pt x="140" y="242"/>
                  </a:cubicBezTo>
                  <a:cubicBezTo>
                    <a:pt x="140" y="242"/>
                    <a:pt x="140" y="243"/>
                    <a:pt x="140" y="243"/>
                  </a:cubicBezTo>
                  <a:cubicBezTo>
                    <a:pt x="140" y="243"/>
                    <a:pt x="141" y="243"/>
                    <a:pt x="141" y="243"/>
                  </a:cubicBezTo>
                  <a:cubicBezTo>
                    <a:pt x="141" y="244"/>
                    <a:pt x="141" y="244"/>
                    <a:pt x="141" y="244"/>
                  </a:cubicBezTo>
                  <a:cubicBezTo>
                    <a:pt x="141" y="246"/>
                    <a:pt x="142" y="249"/>
                    <a:pt x="142" y="251"/>
                  </a:cubicBezTo>
                  <a:cubicBezTo>
                    <a:pt x="142" y="253"/>
                    <a:pt x="143" y="254"/>
                    <a:pt x="144" y="255"/>
                  </a:cubicBezTo>
                  <a:cubicBezTo>
                    <a:pt x="145" y="256"/>
                    <a:pt x="147" y="257"/>
                    <a:pt x="146" y="259"/>
                  </a:cubicBezTo>
                  <a:cubicBezTo>
                    <a:pt x="145" y="261"/>
                    <a:pt x="144" y="262"/>
                    <a:pt x="143" y="262"/>
                  </a:cubicBezTo>
                  <a:cubicBezTo>
                    <a:pt x="143" y="262"/>
                    <a:pt x="143" y="263"/>
                    <a:pt x="144" y="264"/>
                  </a:cubicBezTo>
                  <a:cubicBezTo>
                    <a:pt x="144" y="264"/>
                    <a:pt x="146" y="266"/>
                    <a:pt x="147" y="266"/>
                  </a:cubicBezTo>
                  <a:cubicBezTo>
                    <a:pt x="148" y="266"/>
                    <a:pt x="149" y="266"/>
                    <a:pt x="150" y="267"/>
                  </a:cubicBezTo>
                  <a:cubicBezTo>
                    <a:pt x="151" y="268"/>
                    <a:pt x="151" y="270"/>
                    <a:pt x="151" y="271"/>
                  </a:cubicBezTo>
                  <a:cubicBezTo>
                    <a:pt x="150" y="273"/>
                    <a:pt x="150" y="274"/>
                    <a:pt x="151" y="275"/>
                  </a:cubicBezTo>
                  <a:cubicBezTo>
                    <a:pt x="151" y="276"/>
                    <a:pt x="155" y="279"/>
                    <a:pt x="155" y="281"/>
                  </a:cubicBezTo>
                  <a:cubicBezTo>
                    <a:pt x="155" y="282"/>
                    <a:pt x="156" y="284"/>
                    <a:pt x="157" y="283"/>
                  </a:cubicBezTo>
                  <a:cubicBezTo>
                    <a:pt x="157" y="283"/>
                    <a:pt x="159" y="283"/>
                    <a:pt x="159" y="281"/>
                  </a:cubicBezTo>
                  <a:cubicBezTo>
                    <a:pt x="159" y="280"/>
                    <a:pt x="156" y="276"/>
                    <a:pt x="155" y="276"/>
                  </a:cubicBezTo>
                  <a:cubicBezTo>
                    <a:pt x="155" y="275"/>
                    <a:pt x="157" y="275"/>
                    <a:pt x="156" y="274"/>
                  </a:cubicBezTo>
                  <a:cubicBezTo>
                    <a:pt x="156" y="272"/>
                    <a:pt x="154" y="271"/>
                    <a:pt x="155" y="270"/>
                  </a:cubicBezTo>
                  <a:cubicBezTo>
                    <a:pt x="155" y="270"/>
                    <a:pt x="157" y="270"/>
                    <a:pt x="156" y="269"/>
                  </a:cubicBezTo>
                  <a:cubicBezTo>
                    <a:pt x="154" y="267"/>
                    <a:pt x="154" y="265"/>
                    <a:pt x="153" y="264"/>
                  </a:cubicBezTo>
                  <a:cubicBezTo>
                    <a:pt x="153" y="262"/>
                    <a:pt x="152" y="262"/>
                    <a:pt x="152" y="260"/>
                  </a:cubicBezTo>
                  <a:cubicBezTo>
                    <a:pt x="152" y="258"/>
                    <a:pt x="150" y="255"/>
                    <a:pt x="149" y="255"/>
                  </a:cubicBezTo>
                  <a:cubicBezTo>
                    <a:pt x="148" y="254"/>
                    <a:pt x="146" y="252"/>
                    <a:pt x="147" y="251"/>
                  </a:cubicBezTo>
                  <a:cubicBezTo>
                    <a:pt x="147" y="250"/>
                    <a:pt x="147" y="248"/>
                    <a:pt x="147" y="247"/>
                  </a:cubicBezTo>
                  <a:cubicBezTo>
                    <a:pt x="147" y="246"/>
                    <a:pt x="148" y="245"/>
                    <a:pt x="148" y="244"/>
                  </a:cubicBezTo>
                  <a:cubicBezTo>
                    <a:pt x="148" y="244"/>
                    <a:pt x="149" y="243"/>
                    <a:pt x="149" y="243"/>
                  </a:cubicBezTo>
                  <a:cubicBezTo>
                    <a:pt x="149" y="244"/>
                    <a:pt x="151" y="245"/>
                    <a:pt x="151" y="245"/>
                  </a:cubicBezTo>
                  <a:cubicBezTo>
                    <a:pt x="151" y="245"/>
                    <a:pt x="152" y="245"/>
                    <a:pt x="153" y="246"/>
                  </a:cubicBezTo>
                  <a:cubicBezTo>
                    <a:pt x="154" y="247"/>
                    <a:pt x="155" y="246"/>
                    <a:pt x="154" y="247"/>
                  </a:cubicBezTo>
                  <a:cubicBezTo>
                    <a:pt x="154" y="249"/>
                    <a:pt x="154" y="250"/>
                    <a:pt x="154" y="251"/>
                  </a:cubicBezTo>
                  <a:cubicBezTo>
                    <a:pt x="155" y="251"/>
                    <a:pt x="154" y="254"/>
                    <a:pt x="155" y="254"/>
                  </a:cubicBezTo>
                  <a:cubicBezTo>
                    <a:pt x="155" y="255"/>
                    <a:pt x="155" y="257"/>
                    <a:pt x="156" y="258"/>
                  </a:cubicBezTo>
                  <a:cubicBezTo>
                    <a:pt x="157" y="260"/>
                    <a:pt x="158" y="260"/>
                    <a:pt x="160" y="262"/>
                  </a:cubicBezTo>
                  <a:cubicBezTo>
                    <a:pt x="161" y="263"/>
                    <a:pt x="165" y="267"/>
                    <a:pt x="164" y="267"/>
                  </a:cubicBezTo>
                  <a:cubicBezTo>
                    <a:pt x="164" y="268"/>
                    <a:pt x="163" y="269"/>
                    <a:pt x="164" y="270"/>
                  </a:cubicBezTo>
                  <a:cubicBezTo>
                    <a:pt x="164" y="271"/>
                    <a:pt x="166" y="272"/>
                    <a:pt x="167" y="273"/>
                  </a:cubicBezTo>
                  <a:cubicBezTo>
                    <a:pt x="168" y="274"/>
                    <a:pt x="170" y="276"/>
                    <a:pt x="170" y="277"/>
                  </a:cubicBezTo>
                  <a:cubicBezTo>
                    <a:pt x="169" y="278"/>
                    <a:pt x="170" y="279"/>
                    <a:pt x="171" y="281"/>
                  </a:cubicBezTo>
                  <a:cubicBezTo>
                    <a:pt x="172" y="282"/>
                    <a:pt x="173" y="284"/>
                    <a:pt x="173" y="286"/>
                  </a:cubicBezTo>
                  <a:cubicBezTo>
                    <a:pt x="174" y="287"/>
                    <a:pt x="173" y="291"/>
                    <a:pt x="173" y="292"/>
                  </a:cubicBezTo>
                  <a:cubicBezTo>
                    <a:pt x="172" y="292"/>
                    <a:pt x="170" y="294"/>
                    <a:pt x="170" y="295"/>
                  </a:cubicBezTo>
                  <a:cubicBezTo>
                    <a:pt x="171" y="295"/>
                    <a:pt x="169" y="296"/>
                    <a:pt x="171" y="298"/>
                  </a:cubicBezTo>
                  <a:cubicBezTo>
                    <a:pt x="173" y="300"/>
                    <a:pt x="177" y="303"/>
                    <a:pt x="179" y="304"/>
                  </a:cubicBezTo>
                  <a:cubicBezTo>
                    <a:pt x="181" y="305"/>
                    <a:pt x="183" y="304"/>
                    <a:pt x="184" y="305"/>
                  </a:cubicBezTo>
                  <a:cubicBezTo>
                    <a:pt x="185" y="306"/>
                    <a:pt x="186" y="307"/>
                    <a:pt x="188" y="308"/>
                  </a:cubicBezTo>
                  <a:cubicBezTo>
                    <a:pt x="189" y="308"/>
                    <a:pt x="195" y="310"/>
                    <a:pt x="196" y="311"/>
                  </a:cubicBezTo>
                  <a:cubicBezTo>
                    <a:pt x="197" y="312"/>
                    <a:pt x="198" y="313"/>
                    <a:pt x="200" y="313"/>
                  </a:cubicBezTo>
                  <a:cubicBezTo>
                    <a:pt x="202" y="314"/>
                    <a:pt x="204" y="315"/>
                    <a:pt x="206" y="315"/>
                  </a:cubicBezTo>
                  <a:cubicBezTo>
                    <a:pt x="207" y="314"/>
                    <a:pt x="212" y="311"/>
                    <a:pt x="214" y="312"/>
                  </a:cubicBezTo>
                  <a:cubicBezTo>
                    <a:pt x="216" y="312"/>
                    <a:pt x="217" y="312"/>
                    <a:pt x="217" y="313"/>
                  </a:cubicBezTo>
                  <a:cubicBezTo>
                    <a:pt x="218" y="314"/>
                    <a:pt x="219" y="317"/>
                    <a:pt x="221" y="319"/>
                  </a:cubicBezTo>
                  <a:cubicBezTo>
                    <a:pt x="221" y="319"/>
                    <a:pt x="221" y="319"/>
                    <a:pt x="221" y="320"/>
                  </a:cubicBezTo>
                  <a:cubicBezTo>
                    <a:pt x="222" y="320"/>
                    <a:pt x="222" y="320"/>
                    <a:pt x="222" y="321"/>
                  </a:cubicBezTo>
                  <a:cubicBezTo>
                    <a:pt x="222" y="321"/>
                    <a:pt x="222" y="321"/>
                    <a:pt x="222" y="321"/>
                  </a:cubicBezTo>
                  <a:cubicBezTo>
                    <a:pt x="222" y="321"/>
                    <a:pt x="223" y="321"/>
                    <a:pt x="223" y="321"/>
                  </a:cubicBezTo>
                  <a:cubicBezTo>
                    <a:pt x="223" y="321"/>
                    <a:pt x="223" y="321"/>
                    <a:pt x="223" y="321"/>
                  </a:cubicBezTo>
                  <a:cubicBezTo>
                    <a:pt x="223" y="321"/>
                    <a:pt x="223" y="321"/>
                    <a:pt x="223" y="321"/>
                  </a:cubicBezTo>
                  <a:cubicBezTo>
                    <a:pt x="223" y="321"/>
                    <a:pt x="223" y="321"/>
                    <a:pt x="223" y="321"/>
                  </a:cubicBezTo>
                  <a:cubicBezTo>
                    <a:pt x="224" y="321"/>
                    <a:pt x="224" y="321"/>
                    <a:pt x="224" y="321"/>
                  </a:cubicBezTo>
                  <a:cubicBezTo>
                    <a:pt x="224" y="322"/>
                    <a:pt x="224" y="322"/>
                    <a:pt x="224" y="322"/>
                  </a:cubicBezTo>
                  <a:cubicBezTo>
                    <a:pt x="224" y="322"/>
                    <a:pt x="225" y="322"/>
                    <a:pt x="225" y="322"/>
                  </a:cubicBezTo>
                  <a:cubicBezTo>
                    <a:pt x="226" y="322"/>
                    <a:pt x="227" y="322"/>
                    <a:pt x="227" y="322"/>
                  </a:cubicBezTo>
                  <a:cubicBezTo>
                    <a:pt x="228" y="322"/>
                    <a:pt x="228" y="322"/>
                    <a:pt x="228" y="322"/>
                  </a:cubicBezTo>
                  <a:cubicBezTo>
                    <a:pt x="229" y="322"/>
                    <a:pt x="229" y="322"/>
                    <a:pt x="229" y="322"/>
                  </a:cubicBezTo>
                  <a:cubicBezTo>
                    <a:pt x="229" y="322"/>
                    <a:pt x="230" y="322"/>
                    <a:pt x="230" y="322"/>
                  </a:cubicBezTo>
                  <a:cubicBezTo>
                    <a:pt x="230" y="322"/>
                    <a:pt x="230" y="322"/>
                    <a:pt x="230" y="322"/>
                  </a:cubicBezTo>
                  <a:cubicBezTo>
                    <a:pt x="231" y="323"/>
                    <a:pt x="231" y="323"/>
                    <a:pt x="231" y="323"/>
                  </a:cubicBezTo>
                  <a:cubicBezTo>
                    <a:pt x="232" y="323"/>
                    <a:pt x="236" y="326"/>
                    <a:pt x="237" y="326"/>
                  </a:cubicBezTo>
                  <a:cubicBezTo>
                    <a:pt x="238" y="326"/>
                    <a:pt x="238" y="326"/>
                    <a:pt x="238" y="326"/>
                  </a:cubicBezTo>
                  <a:cubicBezTo>
                    <a:pt x="238" y="326"/>
                    <a:pt x="238" y="326"/>
                    <a:pt x="238" y="326"/>
                  </a:cubicBezTo>
                  <a:cubicBezTo>
                    <a:pt x="239" y="326"/>
                    <a:pt x="239" y="326"/>
                    <a:pt x="239" y="326"/>
                  </a:cubicBezTo>
                  <a:cubicBezTo>
                    <a:pt x="239" y="326"/>
                    <a:pt x="239" y="326"/>
                    <a:pt x="240" y="326"/>
                  </a:cubicBezTo>
                  <a:cubicBezTo>
                    <a:pt x="240" y="326"/>
                    <a:pt x="240" y="326"/>
                    <a:pt x="240" y="326"/>
                  </a:cubicBezTo>
                  <a:cubicBezTo>
                    <a:pt x="240" y="326"/>
                    <a:pt x="240" y="326"/>
                    <a:pt x="240" y="326"/>
                  </a:cubicBezTo>
                  <a:cubicBezTo>
                    <a:pt x="240" y="326"/>
                    <a:pt x="240" y="326"/>
                    <a:pt x="241" y="326"/>
                  </a:cubicBezTo>
                  <a:cubicBezTo>
                    <a:pt x="241" y="326"/>
                    <a:pt x="241" y="326"/>
                    <a:pt x="241" y="326"/>
                  </a:cubicBezTo>
                  <a:cubicBezTo>
                    <a:pt x="241" y="326"/>
                    <a:pt x="241" y="326"/>
                    <a:pt x="241" y="326"/>
                  </a:cubicBezTo>
                  <a:cubicBezTo>
                    <a:pt x="241" y="326"/>
                    <a:pt x="241" y="326"/>
                    <a:pt x="241" y="326"/>
                  </a:cubicBezTo>
                  <a:cubicBezTo>
                    <a:pt x="241" y="326"/>
                    <a:pt x="241" y="326"/>
                    <a:pt x="241" y="326"/>
                  </a:cubicBezTo>
                  <a:cubicBezTo>
                    <a:pt x="241" y="326"/>
                    <a:pt x="241" y="326"/>
                    <a:pt x="240" y="327"/>
                  </a:cubicBezTo>
                  <a:cubicBezTo>
                    <a:pt x="240" y="327"/>
                    <a:pt x="240" y="327"/>
                    <a:pt x="240" y="327"/>
                  </a:cubicBezTo>
                  <a:cubicBezTo>
                    <a:pt x="240" y="327"/>
                    <a:pt x="240" y="327"/>
                    <a:pt x="240" y="327"/>
                  </a:cubicBezTo>
                  <a:cubicBezTo>
                    <a:pt x="240" y="327"/>
                    <a:pt x="240" y="327"/>
                    <a:pt x="240" y="327"/>
                  </a:cubicBezTo>
                  <a:cubicBezTo>
                    <a:pt x="240" y="327"/>
                    <a:pt x="240" y="328"/>
                    <a:pt x="240" y="328"/>
                  </a:cubicBezTo>
                  <a:cubicBezTo>
                    <a:pt x="240" y="328"/>
                    <a:pt x="240" y="328"/>
                    <a:pt x="240" y="328"/>
                  </a:cubicBezTo>
                  <a:cubicBezTo>
                    <a:pt x="240" y="329"/>
                    <a:pt x="243" y="330"/>
                    <a:pt x="243" y="331"/>
                  </a:cubicBezTo>
                  <a:cubicBezTo>
                    <a:pt x="244" y="332"/>
                    <a:pt x="244" y="333"/>
                    <a:pt x="245" y="333"/>
                  </a:cubicBezTo>
                  <a:cubicBezTo>
                    <a:pt x="245" y="334"/>
                    <a:pt x="245" y="334"/>
                    <a:pt x="246" y="334"/>
                  </a:cubicBezTo>
                  <a:cubicBezTo>
                    <a:pt x="246" y="334"/>
                    <a:pt x="246" y="334"/>
                    <a:pt x="246" y="334"/>
                  </a:cubicBezTo>
                  <a:cubicBezTo>
                    <a:pt x="246" y="335"/>
                    <a:pt x="246" y="335"/>
                    <a:pt x="246" y="335"/>
                  </a:cubicBezTo>
                  <a:cubicBezTo>
                    <a:pt x="246" y="335"/>
                    <a:pt x="246" y="335"/>
                    <a:pt x="246" y="335"/>
                  </a:cubicBezTo>
                  <a:cubicBezTo>
                    <a:pt x="246" y="336"/>
                    <a:pt x="246" y="336"/>
                    <a:pt x="246" y="337"/>
                  </a:cubicBezTo>
                  <a:cubicBezTo>
                    <a:pt x="246" y="338"/>
                    <a:pt x="245" y="339"/>
                    <a:pt x="246" y="340"/>
                  </a:cubicBezTo>
                  <a:cubicBezTo>
                    <a:pt x="247" y="341"/>
                    <a:pt x="248" y="342"/>
                    <a:pt x="249" y="341"/>
                  </a:cubicBezTo>
                  <a:cubicBezTo>
                    <a:pt x="249" y="340"/>
                    <a:pt x="249" y="340"/>
                    <a:pt x="249" y="341"/>
                  </a:cubicBezTo>
                  <a:cubicBezTo>
                    <a:pt x="250" y="342"/>
                    <a:pt x="249" y="343"/>
                    <a:pt x="251" y="343"/>
                  </a:cubicBezTo>
                  <a:cubicBezTo>
                    <a:pt x="253" y="344"/>
                    <a:pt x="252" y="345"/>
                    <a:pt x="253" y="346"/>
                  </a:cubicBezTo>
                  <a:cubicBezTo>
                    <a:pt x="253" y="346"/>
                    <a:pt x="253" y="346"/>
                    <a:pt x="253" y="346"/>
                  </a:cubicBezTo>
                  <a:cubicBezTo>
                    <a:pt x="253" y="346"/>
                    <a:pt x="253" y="346"/>
                    <a:pt x="254" y="346"/>
                  </a:cubicBezTo>
                  <a:cubicBezTo>
                    <a:pt x="254" y="346"/>
                    <a:pt x="254" y="347"/>
                    <a:pt x="255" y="347"/>
                  </a:cubicBezTo>
                  <a:cubicBezTo>
                    <a:pt x="255" y="347"/>
                    <a:pt x="255" y="347"/>
                    <a:pt x="255" y="347"/>
                  </a:cubicBezTo>
                  <a:cubicBezTo>
                    <a:pt x="255" y="347"/>
                    <a:pt x="255" y="347"/>
                    <a:pt x="255" y="347"/>
                  </a:cubicBezTo>
                  <a:cubicBezTo>
                    <a:pt x="256" y="347"/>
                    <a:pt x="256" y="347"/>
                    <a:pt x="256" y="347"/>
                  </a:cubicBezTo>
                  <a:cubicBezTo>
                    <a:pt x="257" y="348"/>
                    <a:pt x="259" y="347"/>
                    <a:pt x="260" y="348"/>
                  </a:cubicBezTo>
                  <a:cubicBezTo>
                    <a:pt x="262" y="349"/>
                    <a:pt x="261" y="351"/>
                    <a:pt x="263" y="351"/>
                  </a:cubicBezTo>
                  <a:cubicBezTo>
                    <a:pt x="265" y="351"/>
                    <a:pt x="268" y="351"/>
                    <a:pt x="268" y="351"/>
                  </a:cubicBezTo>
                  <a:cubicBezTo>
                    <a:pt x="268" y="350"/>
                    <a:pt x="267" y="348"/>
                    <a:pt x="268" y="348"/>
                  </a:cubicBezTo>
                  <a:cubicBezTo>
                    <a:pt x="269" y="347"/>
                    <a:pt x="270" y="346"/>
                    <a:pt x="271" y="345"/>
                  </a:cubicBezTo>
                  <a:cubicBezTo>
                    <a:pt x="271" y="345"/>
                    <a:pt x="274" y="344"/>
                    <a:pt x="274" y="345"/>
                  </a:cubicBezTo>
                  <a:cubicBezTo>
                    <a:pt x="275" y="345"/>
                    <a:pt x="277" y="346"/>
                    <a:pt x="277" y="348"/>
                  </a:cubicBezTo>
                  <a:cubicBezTo>
                    <a:pt x="277" y="349"/>
                    <a:pt x="277" y="352"/>
                    <a:pt x="278" y="353"/>
                  </a:cubicBezTo>
                  <a:cubicBezTo>
                    <a:pt x="278" y="353"/>
                    <a:pt x="278" y="353"/>
                    <a:pt x="278" y="353"/>
                  </a:cubicBezTo>
                  <a:cubicBezTo>
                    <a:pt x="278" y="354"/>
                    <a:pt x="279" y="354"/>
                    <a:pt x="279" y="354"/>
                  </a:cubicBezTo>
                  <a:cubicBezTo>
                    <a:pt x="279" y="354"/>
                    <a:pt x="279" y="354"/>
                    <a:pt x="279" y="354"/>
                  </a:cubicBezTo>
                  <a:cubicBezTo>
                    <a:pt x="279" y="354"/>
                    <a:pt x="279" y="354"/>
                    <a:pt x="279" y="355"/>
                  </a:cubicBezTo>
                  <a:cubicBezTo>
                    <a:pt x="279" y="355"/>
                    <a:pt x="279" y="355"/>
                    <a:pt x="279" y="355"/>
                  </a:cubicBezTo>
                  <a:cubicBezTo>
                    <a:pt x="279" y="355"/>
                    <a:pt x="279" y="355"/>
                    <a:pt x="279" y="356"/>
                  </a:cubicBezTo>
                  <a:cubicBezTo>
                    <a:pt x="279" y="356"/>
                    <a:pt x="279" y="356"/>
                    <a:pt x="278" y="357"/>
                  </a:cubicBezTo>
                  <a:cubicBezTo>
                    <a:pt x="278" y="359"/>
                    <a:pt x="279" y="360"/>
                    <a:pt x="278" y="360"/>
                  </a:cubicBezTo>
                  <a:cubicBezTo>
                    <a:pt x="277" y="361"/>
                    <a:pt x="277" y="362"/>
                    <a:pt x="277" y="363"/>
                  </a:cubicBezTo>
                  <a:cubicBezTo>
                    <a:pt x="277" y="363"/>
                    <a:pt x="276" y="364"/>
                    <a:pt x="276" y="366"/>
                  </a:cubicBezTo>
                  <a:cubicBezTo>
                    <a:pt x="276" y="367"/>
                    <a:pt x="277" y="368"/>
                    <a:pt x="276" y="369"/>
                  </a:cubicBezTo>
                  <a:cubicBezTo>
                    <a:pt x="275" y="370"/>
                    <a:pt x="274" y="372"/>
                    <a:pt x="272" y="372"/>
                  </a:cubicBezTo>
                  <a:cubicBezTo>
                    <a:pt x="271" y="372"/>
                    <a:pt x="270" y="373"/>
                    <a:pt x="269" y="373"/>
                  </a:cubicBezTo>
                  <a:cubicBezTo>
                    <a:pt x="269" y="373"/>
                    <a:pt x="269" y="376"/>
                    <a:pt x="267" y="377"/>
                  </a:cubicBezTo>
                  <a:cubicBezTo>
                    <a:pt x="267" y="378"/>
                    <a:pt x="266" y="378"/>
                    <a:pt x="266" y="378"/>
                  </a:cubicBezTo>
                  <a:cubicBezTo>
                    <a:pt x="266" y="379"/>
                    <a:pt x="265" y="379"/>
                    <a:pt x="265" y="379"/>
                  </a:cubicBezTo>
                  <a:cubicBezTo>
                    <a:pt x="265" y="380"/>
                    <a:pt x="265" y="380"/>
                    <a:pt x="265" y="380"/>
                  </a:cubicBezTo>
                  <a:cubicBezTo>
                    <a:pt x="264" y="380"/>
                    <a:pt x="264" y="380"/>
                    <a:pt x="263" y="381"/>
                  </a:cubicBezTo>
                  <a:cubicBezTo>
                    <a:pt x="262" y="381"/>
                    <a:pt x="260" y="382"/>
                    <a:pt x="259" y="384"/>
                  </a:cubicBezTo>
                  <a:cubicBezTo>
                    <a:pt x="258" y="386"/>
                    <a:pt x="259" y="386"/>
                    <a:pt x="257" y="386"/>
                  </a:cubicBezTo>
                  <a:cubicBezTo>
                    <a:pt x="256" y="387"/>
                    <a:pt x="254" y="389"/>
                    <a:pt x="254" y="390"/>
                  </a:cubicBezTo>
                  <a:cubicBezTo>
                    <a:pt x="254" y="391"/>
                    <a:pt x="252" y="395"/>
                    <a:pt x="253" y="396"/>
                  </a:cubicBezTo>
                  <a:cubicBezTo>
                    <a:pt x="254" y="397"/>
                    <a:pt x="253" y="398"/>
                    <a:pt x="253" y="398"/>
                  </a:cubicBezTo>
                  <a:cubicBezTo>
                    <a:pt x="253" y="398"/>
                    <a:pt x="253" y="398"/>
                    <a:pt x="253" y="399"/>
                  </a:cubicBezTo>
                  <a:cubicBezTo>
                    <a:pt x="253" y="399"/>
                    <a:pt x="252" y="399"/>
                    <a:pt x="252" y="399"/>
                  </a:cubicBezTo>
                  <a:cubicBezTo>
                    <a:pt x="252" y="399"/>
                    <a:pt x="252" y="399"/>
                    <a:pt x="252" y="399"/>
                  </a:cubicBezTo>
                  <a:cubicBezTo>
                    <a:pt x="252" y="399"/>
                    <a:pt x="252" y="399"/>
                    <a:pt x="252" y="399"/>
                  </a:cubicBezTo>
                  <a:cubicBezTo>
                    <a:pt x="251" y="399"/>
                    <a:pt x="251" y="399"/>
                    <a:pt x="251" y="399"/>
                  </a:cubicBezTo>
                  <a:cubicBezTo>
                    <a:pt x="251" y="400"/>
                    <a:pt x="251" y="400"/>
                    <a:pt x="251" y="400"/>
                  </a:cubicBezTo>
                  <a:cubicBezTo>
                    <a:pt x="250" y="400"/>
                    <a:pt x="250" y="400"/>
                    <a:pt x="250" y="400"/>
                  </a:cubicBezTo>
                  <a:cubicBezTo>
                    <a:pt x="250" y="400"/>
                    <a:pt x="249" y="401"/>
                    <a:pt x="249" y="401"/>
                  </a:cubicBezTo>
                  <a:cubicBezTo>
                    <a:pt x="248" y="402"/>
                    <a:pt x="246" y="403"/>
                    <a:pt x="247" y="404"/>
                  </a:cubicBezTo>
                  <a:cubicBezTo>
                    <a:pt x="248" y="405"/>
                    <a:pt x="249" y="406"/>
                    <a:pt x="248" y="406"/>
                  </a:cubicBezTo>
                  <a:cubicBezTo>
                    <a:pt x="247" y="407"/>
                    <a:pt x="246" y="408"/>
                    <a:pt x="247" y="408"/>
                  </a:cubicBezTo>
                  <a:cubicBezTo>
                    <a:pt x="249" y="409"/>
                    <a:pt x="252" y="411"/>
                    <a:pt x="253" y="413"/>
                  </a:cubicBezTo>
                  <a:cubicBezTo>
                    <a:pt x="253" y="414"/>
                    <a:pt x="252" y="414"/>
                    <a:pt x="253" y="416"/>
                  </a:cubicBezTo>
                  <a:cubicBezTo>
                    <a:pt x="254" y="417"/>
                    <a:pt x="255" y="420"/>
                    <a:pt x="255" y="421"/>
                  </a:cubicBezTo>
                  <a:cubicBezTo>
                    <a:pt x="255" y="422"/>
                    <a:pt x="258" y="431"/>
                    <a:pt x="258" y="433"/>
                  </a:cubicBezTo>
                  <a:cubicBezTo>
                    <a:pt x="259" y="435"/>
                    <a:pt x="261" y="436"/>
                    <a:pt x="261" y="439"/>
                  </a:cubicBezTo>
                  <a:cubicBezTo>
                    <a:pt x="260" y="441"/>
                    <a:pt x="259" y="443"/>
                    <a:pt x="260" y="446"/>
                  </a:cubicBezTo>
                  <a:cubicBezTo>
                    <a:pt x="260" y="449"/>
                    <a:pt x="260" y="452"/>
                    <a:pt x="261" y="453"/>
                  </a:cubicBezTo>
                  <a:cubicBezTo>
                    <a:pt x="263" y="454"/>
                    <a:pt x="264" y="457"/>
                    <a:pt x="265" y="458"/>
                  </a:cubicBezTo>
                  <a:cubicBezTo>
                    <a:pt x="266" y="459"/>
                    <a:pt x="270" y="462"/>
                    <a:pt x="271" y="462"/>
                  </a:cubicBezTo>
                  <a:cubicBezTo>
                    <a:pt x="273" y="463"/>
                    <a:pt x="277" y="466"/>
                    <a:pt x="278" y="467"/>
                  </a:cubicBezTo>
                  <a:cubicBezTo>
                    <a:pt x="278" y="468"/>
                    <a:pt x="281" y="469"/>
                    <a:pt x="281" y="471"/>
                  </a:cubicBezTo>
                  <a:cubicBezTo>
                    <a:pt x="281" y="471"/>
                    <a:pt x="281" y="472"/>
                    <a:pt x="282" y="473"/>
                  </a:cubicBezTo>
                  <a:cubicBezTo>
                    <a:pt x="282" y="473"/>
                    <a:pt x="282" y="473"/>
                    <a:pt x="282" y="474"/>
                  </a:cubicBezTo>
                  <a:cubicBezTo>
                    <a:pt x="282" y="474"/>
                    <a:pt x="282" y="474"/>
                    <a:pt x="282" y="474"/>
                  </a:cubicBezTo>
                  <a:cubicBezTo>
                    <a:pt x="282" y="474"/>
                    <a:pt x="282" y="475"/>
                    <a:pt x="282" y="475"/>
                  </a:cubicBezTo>
                  <a:cubicBezTo>
                    <a:pt x="282" y="475"/>
                    <a:pt x="282" y="475"/>
                    <a:pt x="282" y="475"/>
                  </a:cubicBezTo>
                  <a:cubicBezTo>
                    <a:pt x="282" y="476"/>
                    <a:pt x="282" y="476"/>
                    <a:pt x="281" y="477"/>
                  </a:cubicBezTo>
                  <a:cubicBezTo>
                    <a:pt x="280" y="478"/>
                    <a:pt x="279" y="480"/>
                    <a:pt x="279" y="482"/>
                  </a:cubicBezTo>
                  <a:cubicBezTo>
                    <a:pt x="279" y="483"/>
                    <a:pt x="280" y="484"/>
                    <a:pt x="279" y="487"/>
                  </a:cubicBezTo>
                  <a:cubicBezTo>
                    <a:pt x="278" y="489"/>
                    <a:pt x="277" y="495"/>
                    <a:pt x="276" y="496"/>
                  </a:cubicBezTo>
                  <a:cubicBezTo>
                    <a:pt x="275" y="496"/>
                    <a:pt x="273" y="497"/>
                    <a:pt x="273" y="498"/>
                  </a:cubicBezTo>
                  <a:cubicBezTo>
                    <a:pt x="274" y="500"/>
                    <a:pt x="274" y="502"/>
                    <a:pt x="273" y="505"/>
                  </a:cubicBezTo>
                  <a:cubicBezTo>
                    <a:pt x="272" y="507"/>
                    <a:pt x="271" y="510"/>
                    <a:pt x="270" y="512"/>
                  </a:cubicBezTo>
                  <a:cubicBezTo>
                    <a:pt x="270" y="513"/>
                    <a:pt x="268" y="519"/>
                    <a:pt x="267" y="520"/>
                  </a:cubicBezTo>
                  <a:cubicBezTo>
                    <a:pt x="267" y="521"/>
                    <a:pt x="266" y="526"/>
                    <a:pt x="265" y="527"/>
                  </a:cubicBezTo>
                  <a:cubicBezTo>
                    <a:pt x="264" y="527"/>
                    <a:pt x="261" y="531"/>
                    <a:pt x="262" y="533"/>
                  </a:cubicBezTo>
                  <a:cubicBezTo>
                    <a:pt x="262" y="534"/>
                    <a:pt x="262" y="534"/>
                    <a:pt x="261" y="536"/>
                  </a:cubicBezTo>
                  <a:cubicBezTo>
                    <a:pt x="260" y="538"/>
                    <a:pt x="259" y="544"/>
                    <a:pt x="259" y="546"/>
                  </a:cubicBezTo>
                  <a:cubicBezTo>
                    <a:pt x="259" y="549"/>
                    <a:pt x="258" y="553"/>
                    <a:pt x="257" y="555"/>
                  </a:cubicBezTo>
                  <a:cubicBezTo>
                    <a:pt x="256" y="557"/>
                    <a:pt x="254" y="559"/>
                    <a:pt x="254" y="560"/>
                  </a:cubicBezTo>
                  <a:cubicBezTo>
                    <a:pt x="253" y="562"/>
                    <a:pt x="249" y="569"/>
                    <a:pt x="247" y="572"/>
                  </a:cubicBezTo>
                  <a:cubicBezTo>
                    <a:pt x="245" y="574"/>
                    <a:pt x="244" y="578"/>
                    <a:pt x="242" y="580"/>
                  </a:cubicBezTo>
                  <a:cubicBezTo>
                    <a:pt x="241" y="582"/>
                    <a:pt x="239" y="583"/>
                    <a:pt x="240" y="585"/>
                  </a:cubicBezTo>
                  <a:cubicBezTo>
                    <a:pt x="240" y="587"/>
                    <a:pt x="241" y="588"/>
                    <a:pt x="240" y="590"/>
                  </a:cubicBezTo>
                  <a:cubicBezTo>
                    <a:pt x="239" y="592"/>
                    <a:pt x="240" y="592"/>
                    <a:pt x="239" y="595"/>
                  </a:cubicBezTo>
                  <a:cubicBezTo>
                    <a:pt x="238" y="598"/>
                    <a:pt x="238" y="598"/>
                    <a:pt x="236" y="601"/>
                  </a:cubicBezTo>
                  <a:cubicBezTo>
                    <a:pt x="235" y="604"/>
                    <a:pt x="234" y="607"/>
                    <a:pt x="233" y="610"/>
                  </a:cubicBezTo>
                  <a:cubicBezTo>
                    <a:pt x="233" y="612"/>
                    <a:pt x="233" y="615"/>
                    <a:pt x="232" y="615"/>
                  </a:cubicBezTo>
                  <a:cubicBezTo>
                    <a:pt x="232" y="615"/>
                    <a:pt x="230" y="619"/>
                    <a:pt x="229" y="620"/>
                  </a:cubicBezTo>
                  <a:cubicBezTo>
                    <a:pt x="229" y="622"/>
                    <a:pt x="229" y="625"/>
                    <a:pt x="229" y="625"/>
                  </a:cubicBezTo>
                  <a:cubicBezTo>
                    <a:pt x="230" y="625"/>
                    <a:pt x="232" y="621"/>
                    <a:pt x="233" y="620"/>
                  </a:cubicBezTo>
                  <a:cubicBezTo>
                    <a:pt x="233" y="619"/>
                    <a:pt x="235" y="618"/>
                    <a:pt x="235" y="616"/>
                  </a:cubicBezTo>
                  <a:cubicBezTo>
                    <a:pt x="235" y="615"/>
                    <a:pt x="235" y="613"/>
                    <a:pt x="236" y="614"/>
                  </a:cubicBezTo>
                  <a:cubicBezTo>
                    <a:pt x="236" y="615"/>
                    <a:pt x="238" y="613"/>
                    <a:pt x="237" y="615"/>
                  </a:cubicBezTo>
                  <a:cubicBezTo>
                    <a:pt x="237" y="618"/>
                    <a:pt x="237" y="618"/>
                    <a:pt x="235" y="621"/>
                  </a:cubicBezTo>
                  <a:cubicBezTo>
                    <a:pt x="234" y="624"/>
                    <a:pt x="234" y="628"/>
                    <a:pt x="234" y="628"/>
                  </a:cubicBezTo>
                  <a:cubicBezTo>
                    <a:pt x="233" y="629"/>
                    <a:pt x="232" y="630"/>
                    <a:pt x="232" y="631"/>
                  </a:cubicBezTo>
                  <a:cubicBezTo>
                    <a:pt x="232" y="632"/>
                    <a:pt x="233" y="634"/>
                    <a:pt x="232" y="635"/>
                  </a:cubicBezTo>
                  <a:cubicBezTo>
                    <a:pt x="232" y="635"/>
                    <a:pt x="231" y="638"/>
                    <a:pt x="230" y="638"/>
                  </a:cubicBezTo>
                  <a:cubicBezTo>
                    <a:pt x="229" y="638"/>
                    <a:pt x="228" y="639"/>
                    <a:pt x="229" y="641"/>
                  </a:cubicBezTo>
                  <a:cubicBezTo>
                    <a:pt x="230" y="642"/>
                    <a:pt x="230" y="642"/>
                    <a:pt x="229" y="643"/>
                  </a:cubicBezTo>
                  <a:cubicBezTo>
                    <a:pt x="227" y="644"/>
                    <a:pt x="226" y="647"/>
                    <a:pt x="226" y="647"/>
                  </a:cubicBezTo>
                  <a:cubicBezTo>
                    <a:pt x="226" y="647"/>
                    <a:pt x="225" y="649"/>
                    <a:pt x="224" y="648"/>
                  </a:cubicBezTo>
                  <a:cubicBezTo>
                    <a:pt x="223" y="647"/>
                    <a:pt x="222" y="648"/>
                    <a:pt x="222" y="647"/>
                  </a:cubicBezTo>
                  <a:cubicBezTo>
                    <a:pt x="221" y="646"/>
                    <a:pt x="220" y="645"/>
                    <a:pt x="219" y="646"/>
                  </a:cubicBezTo>
                  <a:cubicBezTo>
                    <a:pt x="218" y="647"/>
                    <a:pt x="219" y="649"/>
                    <a:pt x="218" y="649"/>
                  </a:cubicBezTo>
                  <a:cubicBezTo>
                    <a:pt x="217" y="650"/>
                    <a:pt x="214" y="657"/>
                    <a:pt x="215" y="656"/>
                  </a:cubicBezTo>
                  <a:cubicBezTo>
                    <a:pt x="216" y="654"/>
                    <a:pt x="218" y="653"/>
                    <a:pt x="218" y="655"/>
                  </a:cubicBezTo>
                  <a:cubicBezTo>
                    <a:pt x="218" y="656"/>
                    <a:pt x="218" y="658"/>
                    <a:pt x="218" y="660"/>
                  </a:cubicBezTo>
                  <a:cubicBezTo>
                    <a:pt x="218" y="661"/>
                    <a:pt x="218" y="663"/>
                    <a:pt x="219" y="663"/>
                  </a:cubicBezTo>
                  <a:cubicBezTo>
                    <a:pt x="220" y="664"/>
                    <a:pt x="223" y="664"/>
                    <a:pt x="222" y="665"/>
                  </a:cubicBezTo>
                  <a:cubicBezTo>
                    <a:pt x="221" y="666"/>
                    <a:pt x="220" y="664"/>
                    <a:pt x="218" y="665"/>
                  </a:cubicBezTo>
                  <a:cubicBezTo>
                    <a:pt x="216" y="666"/>
                    <a:pt x="217" y="668"/>
                    <a:pt x="217" y="669"/>
                  </a:cubicBezTo>
                  <a:cubicBezTo>
                    <a:pt x="217" y="670"/>
                    <a:pt x="216" y="672"/>
                    <a:pt x="215" y="673"/>
                  </a:cubicBezTo>
                  <a:cubicBezTo>
                    <a:pt x="215" y="673"/>
                    <a:pt x="214" y="676"/>
                    <a:pt x="215" y="677"/>
                  </a:cubicBezTo>
                  <a:cubicBezTo>
                    <a:pt x="216" y="677"/>
                    <a:pt x="217" y="678"/>
                    <a:pt x="215" y="679"/>
                  </a:cubicBezTo>
                  <a:cubicBezTo>
                    <a:pt x="213" y="680"/>
                    <a:pt x="213" y="681"/>
                    <a:pt x="214" y="683"/>
                  </a:cubicBezTo>
                  <a:cubicBezTo>
                    <a:pt x="214" y="685"/>
                    <a:pt x="214" y="686"/>
                    <a:pt x="213" y="687"/>
                  </a:cubicBezTo>
                  <a:cubicBezTo>
                    <a:pt x="211" y="687"/>
                    <a:pt x="212" y="691"/>
                    <a:pt x="212" y="691"/>
                  </a:cubicBezTo>
                  <a:cubicBezTo>
                    <a:pt x="211" y="692"/>
                    <a:pt x="211" y="693"/>
                    <a:pt x="211" y="694"/>
                  </a:cubicBezTo>
                  <a:cubicBezTo>
                    <a:pt x="212" y="696"/>
                    <a:pt x="212" y="697"/>
                    <a:pt x="211" y="698"/>
                  </a:cubicBezTo>
                  <a:cubicBezTo>
                    <a:pt x="209" y="699"/>
                    <a:pt x="210" y="702"/>
                    <a:pt x="209" y="702"/>
                  </a:cubicBezTo>
                  <a:cubicBezTo>
                    <a:pt x="208" y="703"/>
                    <a:pt x="210" y="703"/>
                    <a:pt x="209" y="705"/>
                  </a:cubicBezTo>
                  <a:cubicBezTo>
                    <a:pt x="208" y="706"/>
                    <a:pt x="208" y="710"/>
                    <a:pt x="209" y="709"/>
                  </a:cubicBezTo>
                  <a:cubicBezTo>
                    <a:pt x="210" y="708"/>
                    <a:pt x="212" y="705"/>
                    <a:pt x="213" y="704"/>
                  </a:cubicBezTo>
                  <a:cubicBezTo>
                    <a:pt x="213" y="704"/>
                    <a:pt x="211" y="707"/>
                    <a:pt x="211" y="709"/>
                  </a:cubicBezTo>
                  <a:cubicBezTo>
                    <a:pt x="210" y="710"/>
                    <a:pt x="209" y="713"/>
                    <a:pt x="210" y="713"/>
                  </a:cubicBezTo>
                  <a:cubicBezTo>
                    <a:pt x="211" y="714"/>
                    <a:pt x="214" y="713"/>
                    <a:pt x="213" y="714"/>
                  </a:cubicBezTo>
                  <a:cubicBezTo>
                    <a:pt x="211" y="716"/>
                    <a:pt x="214" y="714"/>
                    <a:pt x="216" y="713"/>
                  </a:cubicBezTo>
                  <a:cubicBezTo>
                    <a:pt x="218" y="711"/>
                    <a:pt x="221" y="708"/>
                    <a:pt x="222" y="710"/>
                  </a:cubicBezTo>
                  <a:cubicBezTo>
                    <a:pt x="222" y="711"/>
                    <a:pt x="219" y="713"/>
                    <a:pt x="221" y="713"/>
                  </a:cubicBezTo>
                  <a:cubicBezTo>
                    <a:pt x="223" y="713"/>
                    <a:pt x="224" y="713"/>
                    <a:pt x="225" y="711"/>
                  </a:cubicBezTo>
                  <a:cubicBezTo>
                    <a:pt x="226" y="709"/>
                    <a:pt x="228" y="708"/>
                    <a:pt x="230" y="708"/>
                  </a:cubicBezTo>
                  <a:cubicBezTo>
                    <a:pt x="232" y="707"/>
                    <a:pt x="233" y="706"/>
                    <a:pt x="234" y="705"/>
                  </a:cubicBezTo>
                  <a:cubicBezTo>
                    <a:pt x="234" y="705"/>
                    <a:pt x="234" y="705"/>
                    <a:pt x="235" y="705"/>
                  </a:cubicBezTo>
                  <a:cubicBezTo>
                    <a:pt x="235" y="704"/>
                    <a:pt x="235" y="704"/>
                    <a:pt x="235" y="704"/>
                  </a:cubicBezTo>
                  <a:cubicBezTo>
                    <a:pt x="235" y="704"/>
                    <a:pt x="235" y="704"/>
                    <a:pt x="235" y="704"/>
                  </a:cubicBezTo>
                  <a:cubicBezTo>
                    <a:pt x="236" y="704"/>
                    <a:pt x="236" y="704"/>
                    <a:pt x="236" y="704"/>
                  </a:cubicBezTo>
                  <a:cubicBezTo>
                    <a:pt x="236" y="704"/>
                    <a:pt x="236" y="704"/>
                    <a:pt x="236" y="705"/>
                  </a:cubicBezTo>
                  <a:cubicBezTo>
                    <a:pt x="237" y="705"/>
                    <a:pt x="237" y="705"/>
                    <a:pt x="237" y="705"/>
                  </a:cubicBezTo>
                  <a:cubicBezTo>
                    <a:pt x="237" y="705"/>
                    <a:pt x="237" y="705"/>
                    <a:pt x="237" y="705"/>
                  </a:cubicBezTo>
                  <a:cubicBezTo>
                    <a:pt x="237" y="705"/>
                    <a:pt x="238" y="706"/>
                    <a:pt x="238" y="706"/>
                  </a:cubicBezTo>
                  <a:cubicBezTo>
                    <a:pt x="238" y="706"/>
                    <a:pt x="238" y="706"/>
                    <a:pt x="238" y="706"/>
                  </a:cubicBezTo>
                  <a:cubicBezTo>
                    <a:pt x="238" y="706"/>
                    <a:pt x="238" y="706"/>
                    <a:pt x="238" y="706"/>
                  </a:cubicBezTo>
                  <a:cubicBezTo>
                    <a:pt x="238" y="706"/>
                    <a:pt x="238" y="706"/>
                    <a:pt x="238" y="706"/>
                  </a:cubicBezTo>
                  <a:cubicBezTo>
                    <a:pt x="238" y="706"/>
                    <a:pt x="238" y="706"/>
                    <a:pt x="238" y="706"/>
                  </a:cubicBezTo>
                  <a:cubicBezTo>
                    <a:pt x="238" y="706"/>
                    <a:pt x="238" y="706"/>
                    <a:pt x="238" y="706"/>
                  </a:cubicBezTo>
                  <a:cubicBezTo>
                    <a:pt x="238" y="706"/>
                    <a:pt x="238" y="706"/>
                    <a:pt x="238" y="706"/>
                  </a:cubicBezTo>
                  <a:cubicBezTo>
                    <a:pt x="239" y="706"/>
                    <a:pt x="239" y="706"/>
                    <a:pt x="239" y="706"/>
                  </a:cubicBezTo>
                  <a:cubicBezTo>
                    <a:pt x="239" y="706"/>
                    <a:pt x="239" y="706"/>
                    <a:pt x="239" y="705"/>
                  </a:cubicBezTo>
                  <a:cubicBezTo>
                    <a:pt x="239" y="705"/>
                    <a:pt x="239" y="705"/>
                    <a:pt x="238" y="705"/>
                  </a:cubicBezTo>
                  <a:cubicBezTo>
                    <a:pt x="238" y="702"/>
                    <a:pt x="238" y="700"/>
                    <a:pt x="238" y="699"/>
                  </a:cubicBezTo>
                  <a:cubicBezTo>
                    <a:pt x="239" y="697"/>
                    <a:pt x="237" y="694"/>
                    <a:pt x="238" y="693"/>
                  </a:cubicBezTo>
                  <a:cubicBezTo>
                    <a:pt x="239" y="691"/>
                    <a:pt x="241" y="693"/>
                    <a:pt x="241" y="691"/>
                  </a:cubicBezTo>
                  <a:cubicBezTo>
                    <a:pt x="241" y="689"/>
                    <a:pt x="240" y="688"/>
                    <a:pt x="241" y="688"/>
                  </a:cubicBezTo>
                  <a:cubicBezTo>
                    <a:pt x="242" y="687"/>
                    <a:pt x="241" y="689"/>
                    <a:pt x="243" y="688"/>
                  </a:cubicBezTo>
                  <a:cubicBezTo>
                    <a:pt x="245" y="688"/>
                    <a:pt x="245" y="686"/>
                    <a:pt x="246" y="685"/>
                  </a:cubicBezTo>
                  <a:cubicBezTo>
                    <a:pt x="248" y="684"/>
                    <a:pt x="250" y="680"/>
                    <a:pt x="250" y="677"/>
                  </a:cubicBezTo>
                  <a:cubicBezTo>
                    <a:pt x="250" y="675"/>
                    <a:pt x="254" y="670"/>
                    <a:pt x="256" y="669"/>
                  </a:cubicBezTo>
                  <a:cubicBezTo>
                    <a:pt x="258" y="669"/>
                    <a:pt x="260" y="667"/>
                    <a:pt x="261" y="666"/>
                  </a:cubicBezTo>
                  <a:cubicBezTo>
                    <a:pt x="262" y="666"/>
                    <a:pt x="264" y="659"/>
                    <a:pt x="263" y="658"/>
                  </a:cubicBezTo>
                  <a:cubicBezTo>
                    <a:pt x="262" y="657"/>
                    <a:pt x="261" y="656"/>
                    <a:pt x="259" y="655"/>
                  </a:cubicBezTo>
                  <a:cubicBezTo>
                    <a:pt x="258" y="654"/>
                    <a:pt x="255" y="650"/>
                    <a:pt x="256" y="648"/>
                  </a:cubicBezTo>
                  <a:cubicBezTo>
                    <a:pt x="257" y="647"/>
                    <a:pt x="258" y="645"/>
                    <a:pt x="260" y="643"/>
                  </a:cubicBezTo>
                  <a:cubicBezTo>
                    <a:pt x="262" y="641"/>
                    <a:pt x="267" y="639"/>
                    <a:pt x="268" y="639"/>
                  </a:cubicBezTo>
                  <a:cubicBezTo>
                    <a:pt x="269" y="639"/>
                    <a:pt x="269" y="638"/>
                    <a:pt x="270" y="637"/>
                  </a:cubicBezTo>
                  <a:cubicBezTo>
                    <a:pt x="271" y="636"/>
                    <a:pt x="272" y="635"/>
                    <a:pt x="272" y="634"/>
                  </a:cubicBezTo>
                  <a:cubicBezTo>
                    <a:pt x="272" y="633"/>
                    <a:pt x="273" y="628"/>
                    <a:pt x="274" y="627"/>
                  </a:cubicBezTo>
                  <a:cubicBezTo>
                    <a:pt x="275" y="626"/>
                    <a:pt x="280" y="623"/>
                    <a:pt x="279" y="622"/>
                  </a:cubicBezTo>
                  <a:cubicBezTo>
                    <a:pt x="278" y="622"/>
                    <a:pt x="276" y="622"/>
                    <a:pt x="277" y="621"/>
                  </a:cubicBezTo>
                  <a:cubicBezTo>
                    <a:pt x="278" y="620"/>
                    <a:pt x="281" y="618"/>
                    <a:pt x="280" y="617"/>
                  </a:cubicBezTo>
                  <a:cubicBezTo>
                    <a:pt x="279" y="616"/>
                    <a:pt x="278" y="613"/>
                    <a:pt x="278" y="611"/>
                  </a:cubicBezTo>
                  <a:cubicBezTo>
                    <a:pt x="278" y="608"/>
                    <a:pt x="279" y="606"/>
                    <a:pt x="281" y="607"/>
                  </a:cubicBezTo>
                  <a:cubicBezTo>
                    <a:pt x="282" y="608"/>
                    <a:pt x="285" y="610"/>
                    <a:pt x="287" y="610"/>
                  </a:cubicBezTo>
                  <a:cubicBezTo>
                    <a:pt x="290" y="609"/>
                    <a:pt x="291" y="609"/>
                    <a:pt x="293" y="608"/>
                  </a:cubicBezTo>
                  <a:cubicBezTo>
                    <a:pt x="294" y="606"/>
                    <a:pt x="294" y="603"/>
                    <a:pt x="294" y="601"/>
                  </a:cubicBezTo>
                  <a:cubicBezTo>
                    <a:pt x="295" y="600"/>
                    <a:pt x="295" y="596"/>
                    <a:pt x="296" y="595"/>
                  </a:cubicBezTo>
                  <a:cubicBezTo>
                    <a:pt x="298" y="594"/>
                    <a:pt x="298" y="594"/>
                    <a:pt x="301" y="594"/>
                  </a:cubicBezTo>
                  <a:cubicBezTo>
                    <a:pt x="304" y="594"/>
                    <a:pt x="307" y="593"/>
                    <a:pt x="310" y="592"/>
                  </a:cubicBezTo>
                  <a:cubicBezTo>
                    <a:pt x="312" y="592"/>
                    <a:pt x="320" y="589"/>
                    <a:pt x="322" y="586"/>
                  </a:cubicBezTo>
                  <a:cubicBezTo>
                    <a:pt x="325" y="583"/>
                    <a:pt x="327" y="580"/>
                    <a:pt x="327" y="578"/>
                  </a:cubicBezTo>
                  <a:cubicBezTo>
                    <a:pt x="327" y="576"/>
                    <a:pt x="327" y="575"/>
                    <a:pt x="326" y="575"/>
                  </a:cubicBezTo>
                  <a:cubicBezTo>
                    <a:pt x="325" y="575"/>
                    <a:pt x="324" y="574"/>
                    <a:pt x="325" y="573"/>
                  </a:cubicBezTo>
                  <a:cubicBezTo>
                    <a:pt x="325" y="571"/>
                    <a:pt x="327" y="570"/>
                    <a:pt x="326" y="569"/>
                  </a:cubicBezTo>
                  <a:cubicBezTo>
                    <a:pt x="325" y="567"/>
                    <a:pt x="322" y="564"/>
                    <a:pt x="321" y="563"/>
                  </a:cubicBezTo>
                  <a:cubicBezTo>
                    <a:pt x="321" y="562"/>
                    <a:pt x="320" y="560"/>
                    <a:pt x="321" y="560"/>
                  </a:cubicBezTo>
                  <a:cubicBezTo>
                    <a:pt x="321" y="560"/>
                    <a:pt x="321" y="560"/>
                    <a:pt x="322" y="560"/>
                  </a:cubicBezTo>
                  <a:cubicBezTo>
                    <a:pt x="322" y="560"/>
                    <a:pt x="322" y="560"/>
                    <a:pt x="322" y="560"/>
                  </a:cubicBezTo>
                  <a:cubicBezTo>
                    <a:pt x="322" y="560"/>
                    <a:pt x="323" y="561"/>
                    <a:pt x="323" y="561"/>
                  </a:cubicBezTo>
                  <a:cubicBezTo>
                    <a:pt x="323" y="561"/>
                    <a:pt x="323" y="561"/>
                    <a:pt x="323" y="561"/>
                  </a:cubicBezTo>
                  <a:cubicBezTo>
                    <a:pt x="324" y="561"/>
                    <a:pt x="324" y="561"/>
                    <a:pt x="324" y="561"/>
                  </a:cubicBezTo>
                  <a:cubicBezTo>
                    <a:pt x="324" y="561"/>
                    <a:pt x="324" y="562"/>
                    <a:pt x="324" y="562"/>
                  </a:cubicBezTo>
                  <a:cubicBezTo>
                    <a:pt x="325" y="562"/>
                    <a:pt x="325" y="562"/>
                    <a:pt x="325" y="562"/>
                  </a:cubicBezTo>
                  <a:cubicBezTo>
                    <a:pt x="325" y="563"/>
                    <a:pt x="328" y="562"/>
                    <a:pt x="329" y="563"/>
                  </a:cubicBezTo>
                  <a:cubicBezTo>
                    <a:pt x="329" y="564"/>
                    <a:pt x="330" y="565"/>
                    <a:pt x="332" y="565"/>
                  </a:cubicBezTo>
                  <a:cubicBezTo>
                    <a:pt x="335" y="565"/>
                    <a:pt x="341" y="565"/>
                    <a:pt x="342" y="564"/>
                  </a:cubicBezTo>
                  <a:cubicBezTo>
                    <a:pt x="344" y="562"/>
                    <a:pt x="346" y="560"/>
                    <a:pt x="348" y="558"/>
                  </a:cubicBezTo>
                  <a:cubicBezTo>
                    <a:pt x="348" y="558"/>
                    <a:pt x="349" y="557"/>
                    <a:pt x="349" y="556"/>
                  </a:cubicBezTo>
                  <a:cubicBezTo>
                    <a:pt x="349" y="556"/>
                    <a:pt x="349" y="556"/>
                    <a:pt x="349" y="556"/>
                  </a:cubicBezTo>
                  <a:cubicBezTo>
                    <a:pt x="350" y="555"/>
                    <a:pt x="350" y="555"/>
                    <a:pt x="350" y="554"/>
                  </a:cubicBezTo>
                  <a:cubicBezTo>
                    <a:pt x="350" y="554"/>
                    <a:pt x="350" y="554"/>
                    <a:pt x="351" y="554"/>
                  </a:cubicBezTo>
                  <a:cubicBezTo>
                    <a:pt x="351" y="554"/>
                    <a:pt x="351" y="553"/>
                    <a:pt x="351" y="553"/>
                  </a:cubicBezTo>
                  <a:cubicBezTo>
                    <a:pt x="351" y="553"/>
                    <a:pt x="351" y="553"/>
                    <a:pt x="351" y="553"/>
                  </a:cubicBezTo>
                  <a:cubicBezTo>
                    <a:pt x="351" y="552"/>
                    <a:pt x="351" y="552"/>
                    <a:pt x="351" y="552"/>
                  </a:cubicBezTo>
                  <a:cubicBezTo>
                    <a:pt x="352" y="552"/>
                    <a:pt x="352" y="551"/>
                    <a:pt x="352" y="551"/>
                  </a:cubicBezTo>
                  <a:cubicBezTo>
                    <a:pt x="352" y="550"/>
                    <a:pt x="353" y="549"/>
                    <a:pt x="354" y="548"/>
                  </a:cubicBezTo>
                  <a:cubicBezTo>
                    <a:pt x="355" y="547"/>
                    <a:pt x="357" y="547"/>
                    <a:pt x="358" y="544"/>
                  </a:cubicBezTo>
                  <a:cubicBezTo>
                    <a:pt x="358" y="541"/>
                    <a:pt x="359" y="539"/>
                    <a:pt x="360" y="538"/>
                  </a:cubicBezTo>
                  <a:cubicBezTo>
                    <a:pt x="361" y="536"/>
                    <a:pt x="363" y="536"/>
                    <a:pt x="363" y="537"/>
                  </a:cubicBezTo>
                  <a:cubicBezTo>
                    <a:pt x="362" y="538"/>
                    <a:pt x="359" y="542"/>
                    <a:pt x="360" y="542"/>
                  </a:cubicBezTo>
                  <a:cubicBezTo>
                    <a:pt x="361" y="541"/>
                    <a:pt x="365" y="538"/>
                    <a:pt x="366" y="536"/>
                  </a:cubicBezTo>
                  <a:cubicBezTo>
                    <a:pt x="368" y="535"/>
                    <a:pt x="371" y="528"/>
                    <a:pt x="372" y="527"/>
                  </a:cubicBezTo>
                  <a:cubicBezTo>
                    <a:pt x="374" y="526"/>
                    <a:pt x="375" y="526"/>
                    <a:pt x="376" y="525"/>
                  </a:cubicBezTo>
                  <a:cubicBezTo>
                    <a:pt x="377" y="523"/>
                    <a:pt x="377" y="521"/>
                    <a:pt x="378" y="520"/>
                  </a:cubicBezTo>
                  <a:cubicBezTo>
                    <a:pt x="379" y="518"/>
                    <a:pt x="377" y="517"/>
                    <a:pt x="378" y="515"/>
                  </a:cubicBezTo>
                  <a:cubicBezTo>
                    <a:pt x="379" y="513"/>
                    <a:pt x="378" y="511"/>
                    <a:pt x="380" y="509"/>
                  </a:cubicBezTo>
                  <a:cubicBezTo>
                    <a:pt x="382" y="507"/>
                    <a:pt x="387" y="502"/>
                    <a:pt x="390" y="501"/>
                  </a:cubicBezTo>
                  <a:cubicBezTo>
                    <a:pt x="392" y="500"/>
                    <a:pt x="393" y="499"/>
                    <a:pt x="395" y="498"/>
                  </a:cubicBezTo>
                  <a:cubicBezTo>
                    <a:pt x="397" y="497"/>
                    <a:pt x="398" y="495"/>
                    <a:pt x="401" y="494"/>
                  </a:cubicBezTo>
                  <a:cubicBezTo>
                    <a:pt x="403" y="493"/>
                    <a:pt x="409" y="494"/>
                    <a:pt x="412" y="493"/>
                  </a:cubicBezTo>
                  <a:cubicBezTo>
                    <a:pt x="415" y="492"/>
                    <a:pt x="418" y="489"/>
                    <a:pt x="418" y="488"/>
                  </a:cubicBezTo>
                  <a:cubicBezTo>
                    <a:pt x="419" y="487"/>
                    <a:pt x="423" y="480"/>
                    <a:pt x="425" y="479"/>
                  </a:cubicBezTo>
                  <a:cubicBezTo>
                    <a:pt x="426" y="477"/>
                    <a:pt x="428" y="473"/>
                    <a:pt x="429" y="470"/>
                  </a:cubicBezTo>
                  <a:cubicBezTo>
                    <a:pt x="430" y="467"/>
                    <a:pt x="432" y="462"/>
                    <a:pt x="433" y="460"/>
                  </a:cubicBezTo>
                  <a:cubicBezTo>
                    <a:pt x="433" y="459"/>
                    <a:pt x="434" y="460"/>
                    <a:pt x="434" y="456"/>
                  </a:cubicBezTo>
                  <a:cubicBezTo>
                    <a:pt x="435" y="452"/>
                    <a:pt x="435" y="445"/>
                    <a:pt x="437" y="444"/>
                  </a:cubicBezTo>
                  <a:cubicBezTo>
                    <a:pt x="439" y="443"/>
                    <a:pt x="439" y="442"/>
                    <a:pt x="441" y="440"/>
                  </a:cubicBezTo>
                  <a:cubicBezTo>
                    <a:pt x="443" y="437"/>
                    <a:pt x="447" y="431"/>
                    <a:pt x="450" y="429"/>
                  </a:cubicBezTo>
                  <a:cubicBezTo>
                    <a:pt x="454" y="427"/>
                    <a:pt x="459" y="421"/>
                    <a:pt x="459" y="418"/>
                  </a:cubicBezTo>
                  <a:cubicBezTo>
                    <a:pt x="460" y="415"/>
                    <a:pt x="460" y="412"/>
                    <a:pt x="459" y="410"/>
                  </a:cubicBezTo>
                  <a:cubicBezTo>
                    <a:pt x="458" y="408"/>
                    <a:pt x="460" y="407"/>
                    <a:pt x="458" y="407"/>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sz="1800">
                <a:solidFill>
                  <a:srgbClr val="000000"/>
                </a:solidFill>
                <a:ea typeface="宋体" pitchFamily="2" charset="-122"/>
              </a:endParaRPr>
            </a:p>
          </p:txBody>
        </p:sp>
        <p:sp>
          <p:nvSpPr>
            <p:cNvPr id="58" name="Freeform 58"/>
            <p:cNvSpPr>
              <a:spLocks/>
            </p:cNvSpPr>
            <p:nvPr/>
          </p:nvSpPr>
          <p:spPr bwMode="auto">
            <a:xfrm>
              <a:off x="905839" y="7164621"/>
              <a:ext cx="172860" cy="147507"/>
            </a:xfrm>
            <a:custGeom>
              <a:avLst/>
              <a:gdLst>
                <a:gd name="T0" fmla="*/ 30 w 32"/>
                <a:gd name="T1" fmla="*/ 24 h 27"/>
                <a:gd name="T2" fmla="*/ 23 w 32"/>
                <a:gd name="T3" fmla="*/ 18 h 27"/>
                <a:gd name="T4" fmla="*/ 19 w 32"/>
                <a:gd name="T5" fmla="*/ 11 h 27"/>
                <a:gd name="T6" fmla="*/ 18 w 32"/>
                <a:gd name="T7" fmla="*/ 7 h 27"/>
                <a:gd name="T8" fmla="*/ 19 w 32"/>
                <a:gd name="T9" fmla="*/ 3 h 27"/>
                <a:gd name="T10" fmla="*/ 19 w 32"/>
                <a:gd name="T11" fmla="*/ 1 h 27"/>
                <a:gd name="T12" fmla="*/ 18 w 32"/>
                <a:gd name="T13" fmla="*/ 1 h 27"/>
                <a:gd name="T14" fmla="*/ 18 w 32"/>
                <a:gd name="T15" fmla="*/ 0 h 27"/>
                <a:gd name="T16" fmla="*/ 18 w 32"/>
                <a:gd name="T17" fmla="*/ 0 h 27"/>
                <a:gd name="T18" fmla="*/ 18 w 32"/>
                <a:gd name="T19" fmla="*/ 0 h 27"/>
                <a:gd name="T20" fmla="*/ 18 w 32"/>
                <a:gd name="T21" fmla="*/ 0 h 27"/>
                <a:gd name="T22" fmla="*/ 17 w 32"/>
                <a:gd name="T23" fmla="*/ 0 h 27"/>
                <a:gd name="T24" fmla="*/ 15 w 32"/>
                <a:gd name="T25" fmla="*/ 2 h 27"/>
                <a:gd name="T26" fmla="*/ 14 w 32"/>
                <a:gd name="T27" fmla="*/ 1 h 27"/>
                <a:gd name="T28" fmla="*/ 11 w 32"/>
                <a:gd name="T29" fmla="*/ 3 h 27"/>
                <a:gd name="T30" fmla="*/ 10 w 32"/>
                <a:gd name="T31" fmla="*/ 5 h 27"/>
                <a:gd name="T32" fmla="*/ 12 w 32"/>
                <a:gd name="T33" fmla="*/ 7 h 27"/>
                <a:gd name="T34" fmla="*/ 13 w 32"/>
                <a:gd name="T35" fmla="*/ 10 h 27"/>
                <a:gd name="T36" fmla="*/ 8 w 32"/>
                <a:gd name="T37" fmla="*/ 13 h 27"/>
                <a:gd name="T38" fmla="*/ 8 w 32"/>
                <a:gd name="T39" fmla="*/ 16 h 27"/>
                <a:gd name="T40" fmla="*/ 11 w 32"/>
                <a:gd name="T41" fmla="*/ 20 h 27"/>
                <a:gd name="T42" fmla="*/ 7 w 32"/>
                <a:gd name="T43" fmla="*/ 19 h 27"/>
                <a:gd name="T44" fmla="*/ 5 w 32"/>
                <a:gd name="T45" fmla="*/ 21 h 27"/>
                <a:gd name="T46" fmla="*/ 2 w 32"/>
                <a:gd name="T47" fmla="*/ 20 h 27"/>
                <a:gd name="T48" fmla="*/ 1 w 32"/>
                <a:gd name="T49" fmla="*/ 24 h 27"/>
                <a:gd name="T50" fmla="*/ 6 w 32"/>
                <a:gd name="T51" fmla="*/ 25 h 27"/>
                <a:gd name="T52" fmla="*/ 12 w 32"/>
                <a:gd name="T53" fmla="*/ 25 h 27"/>
                <a:gd name="T54" fmla="*/ 16 w 32"/>
                <a:gd name="T55" fmla="*/ 25 h 27"/>
                <a:gd name="T56" fmla="*/ 16 w 32"/>
                <a:gd name="T57" fmla="*/ 25 h 27"/>
                <a:gd name="T58" fmla="*/ 17 w 32"/>
                <a:gd name="T59" fmla="*/ 25 h 27"/>
                <a:gd name="T60" fmla="*/ 17 w 32"/>
                <a:gd name="T61" fmla="*/ 25 h 27"/>
                <a:gd name="T62" fmla="*/ 18 w 32"/>
                <a:gd name="T63" fmla="*/ 25 h 27"/>
                <a:gd name="T64" fmla="*/ 19 w 32"/>
                <a:gd name="T65" fmla="*/ 25 h 27"/>
                <a:gd name="T66" fmla="*/ 19 w 32"/>
                <a:gd name="T67" fmla="*/ 25 h 27"/>
                <a:gd name="T68" fmla="*/ 19 w 32"/>
                <a:gd name="T69" fmla="*/ 25 h 27"/>
                <a:gd name="T70" fmla="*/ 20 w 32"/>
                <a:gd name="T71" fmla="*/ 25 h 27"/>
                <a:gd name="T72" fmla="*/ 25 w 32"/>
                <a:gd name="T73" fmla="*/ 27 h 27"/>
                <a:gd name="T74" fmla="*/ 28 w 32"/>
                <a:gd name="T75" fmla="*/ 25 h 27"/>
                <a:gd name="T76" fmla="*/ 30 w 32"/>
                <a:gd name="T77" fmla="*/ 24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2" h="27">
                  <a:moveTo>
                    <a:pt x="30" y="24"/>
                  </a:moveTo>
                  <a:cubicBezTo>
                    <a:pt x="28" y="23"/>
                    <a:pt x="24" y="20"/>
                    <a:pt x="23" y="18"/>
                  </a:cubicBezTo>
                  <a:cubicBezTo>
                    <a:pt x="23" y="16"/>
                    <a:pt x="19" y="12"/>
                    <a:pt x="19" y="11"/>
                  </a:cubicBezTo>
                  <a:cubicBezTo>
                    <a:pt x="19" y="9"/>
                    <a:pt x="17" y="9"/>
                    <a:pt x="18" y="7"/>
                  </a:cubicBezTo>
                  <a:cubicBezTo>
                    <a:pt x="19" y="5"/>
                    <a:pt x="20" y="6"/>
                    <a:pt x="19" y="3"/>
                  </a:cubicBezTo>
                  <a:cubicBezTo>
                    <a:pt x="19" y="2"/>
                    <a:pt x="19" y="1"/>
                    <a:pt x="19" y="1"/>
                  </a:cubicBezTo>
                  <a:cubicBezTo>
                    <a:pt x="19" y="1"/>
                    <a:pt x="19" y="1"/>
                    <a:pt x="18" y="1"/>
                  </a:cubicBezTo>
                  <a:cubicBezTo>
                    <a:pt x="18" y="0"/>
                    <a:pt x="18" y="0"/>
                    <a:pt x="18" y="0"/>
                  </a:cubicBezTo>
                  <a:cubicBezTo>
                    <a:pt x="18" y="0"/>
                    <a:pt x="18" y="0"/>
                    <a:pt x="18" y="0"/>
                  </a:cubicBezTo>
                  <a:cubicBezTo>
                    <a:pt x="18" y="0"/>
                    <a:pt x="18" y="0"/>
                    <a:pt x="18" y="0"/>
                  </a:cubicBezTo>
                  <a:cubicBezTo>
                    <a:pt x="18" y="0"/>
                    <a:pt x="18" y="0"/>
                    <a:pt x="18" y="0"/>
                  </a:cubicBezTo>
                  <a:cubicBezTo>
                    <a:pt x="17" y="0"/>
                    <a:pt x="17" y="0"/>
                    <a:pt x="17" y="0"/>
                  </a:cubicBezTo>
                  <a:cubicBezTo>
                    <a:pt x="16" y="1"/>
                    <a:pt x="15" y="3"/>
                    <a:pt x="15" y="2"/>
                  </a:cubicBezTo>
                  <a:cubicBezTo>
                    <a:pt x="14" y="2"/>
                    <a:pt x="15" y="0"/>
                    <a:pt x="14" y="1"/>
                  </a:cubicBezTo>
                  <a:cubicBezTo>
                    <a:pt x="13" y="2"/>
                    <a:pt x="12" y="3"/>
                    <a:pt x="11" y="3"/>
                  </a:cubicBezTo>
                  <a:cubicBezTo>
                    <a:pt x="10" y="3"/>
                    <a:pt x="10" y="4"/>
                    <a:pt x="10" y="5"/>
                  </a:cubicBezTo>
                  <a:cubicBezTo>
                    <a:pt x="11" y="6"/>
                    <a:pt x="12" y="6"/>
                    <a:pt x="12" y="7"/>
                  </a:cubicBezTo>
                  <a:cubicBezTo>
                    <a:pt x="13" y="8"/>
                    <a:pt x="14" y="9"/>
                    <a:pt x="13" y="10"/>
                  </a:cubicBezTo>
                  <a:cubicBezTo>
                    <a:pt x="11" y="12"/>
                    <a:pt x="9" y="13"/>
                    <a:pt x="8" y="13"/>
                  </a:cubicBezTo>
                  <a:cubicBezTo>
                    <a:pt x="8" y="13"/>
                    <a:pt x="6" y="15"/>
                    <a:pt x="8" y="16"/>
                  </a:cubicBezTo>
                  <a:cubicBezTo>
                    <a:pt x="10" y="18"/>
                    <a:pt x="11" y="20"/>
                    <a:pt x="11" y="20"/>
                  </a:cubicBezTo>
                  <a:cubicBezTo>
                    <a:pt x="10" y="20"/>
                    <a:pt x="7" y="19"/>
                    <a:pt x="7" y="19"/>
                  </a:cubicBezTo>
                  <a:cubicBezTo>
                    <a:pt x="6" y="20"/>
                    <a:pt x="6" y="21"/>
                    <a:pt x="5" y="21"/>
                  </a:cubicBezTo>
                  <a:cubicBezTo>
                    <a:pt x="4" y="20"/>
                    <a:pt x="3" y="19"/>
                    <a:pt x="2" y="20"/>
                  </a:cubicBezTo>
                  <a:cubicBezTo>
                    <a:pt x="1" y="21"/>
                    <a:pt x="0" y="23"/>
                    <a:pt x="1" y="24"/>
                  </a:cubicBezTo>
                  <a:cubicBezTo>
                    <a:pt x="3" y="25"/>
                    <a:pt x="5" y="23"/>
                    <a:pt x="6" y="25"/>
                  </a:cubicBezTo>
                  <a:cubicBezTo>
                    <a:pt x="7" y="26"/>
                    <a:pt x="10" y="25"/>
                    <a:pt x="12" y="25"/>
                  </a:cubicBezTo>
                  <a:cubicBezTo>
                    <a:pt x="12" y="26"/>
                    <a:pt x="14" y="25"/>
                    <a:pt x="16" y="25"/>
                  </a:cubicBezTo>
                  <a:cubicBezTo>
                    <a:pt x="16" y="25"/>
                    <a:pt x="16" y="25"/>
                    <a:pt x="16" y="25"/>
                  </a:cubicBezTo>
                  <a:cubicBezTo>
                    <a:pt x="16" y="25"/>
                    <a:pt x="17" y="25"/>
                    <a:pt x="17" y="25"/>
                  </a:cubicBezTo>
                  <a:cubicBezTo>
                    <a:pt x="17" y="25"/>
                    <a:pt x="17" y="25"/>
                    <a:pt x="17" y="25"/>
                  </a:cubicBezTo>
                  <a:cubicBezTo>
                    <a:pt x="18" y="25"/>
                    <a:pt x="18" y="25"/>
                    <a:pt x="18" y="25"/>
                  </a:cubicBezTo>
                  <a:cubicBezTo>
                    <a:pt x="18" y="25"/>
                    <a:pt x="18" y="25"/>
                    <a:pt x="19" y="25"/>
                  </a:cubicBezTo>
                  <a:cubicBezTo>
                    <a:pt x="19" y="25"/>
                    <a:pt x="19" y="25"/>
                    <a:pt x="19" y="25"/>
                  </a:cubicBezTo>
                  <a:cubicBezTo>
                    <a:pt x="19" y="25"/>
                    <a:pt x="19" y="25"/>
                    <a:pt x="19" y="25"/>
                  </a:cubicBezTo>
                  <a:cubicBezTo>
                    <a:pt x="20" y="25"/>
                    <a:pt x="20" y="25"/>
                    <a:pt x="20" y="25"/>
                  </a:cubicBezTo>
                  <a:cubicBezTo>
                    <a:pt x="22" y="26"/>
                    <a:pt x="24" y="27"/>
                    <a:pt x="25" y="27"/>
                  </a:cubicBezTo>
                  <a:cubicBezTo>
                    <a:pt x="26" y="27"/>
                    <a:pt x="27" y="25"/>
                    <a:pt x="28" y="25"/>
                  </a:cubicBezTo>
                  <a:cubicBezTo>
                    <a:pt x="30" y="25"/>
                    <a:pt x="32" y="25"/>
                    <a:pt x="30" y="24"/>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sz="1800">
                <a:solidFill>
                  <a:srgbClr val="000000"/>
                </a:solidFill>
                <a:ea typeface="宋体" pitchFamily="2" charset="-122"/>
              </a:endParaRPr>
            </a:p>
          </p:txBody>
        </p:sp>
        <p:sp>
          <p:nvSpPr>
            <p:cNvPr id="59" name="Freeform 59"/>
            <p:cNvSpPr>
              <a:spLocks/>
            </p:cNvSpPr>
            <p:nvPr/>
          </p:nvSpPr>
          <p:spPr bwMode="auto">
            <a:xfrm>
              <a:off x="986510" y="7312129"/>
              <a:ext cx="39181" cy="16134"/>
            </a:xfrm>
            <a:custGeom>
              <a:avLst/>
              <a:gdLst>
                <a:gd name="T0" fmla="*/ 1 w 7"/>
                <a:gd name="T1" fmla="*/ 1 h 3"/>
                <a:gd name="T2" fmla="*/ 5 w 7"/>
                <a:gd name="T3" fmla="*/ 3 h 3"/>
                <a:gd name="T4" fmla="*/ 1 w 7"/>
                <a:gd name="T5" fmla="*/ 1 h 3"/>
              </a:gdLst>
              <a:ahLst/>
              <a:cxnLst>
                <a:cxn ang="0">
                  <a:pos x="T0" y="T1"/>
                </a:cxn>
                <a:cxn ang="0">
                  <a:pos x="T2" y="T3"/>
                </a:cxn>
                <a:cxn ang="0">
                  <a:pos x="T4" y="T5"/>
                </a:cxn>
              </a:cxnLst>
              <a:rect l="0" t="0" r="r" b="b"/>
              <a:pathLst>
                <a:path w="7" h="3">
                  <a:moveTo>
                    <a:pt x="1" y="1"/>
                  </a:moveTo>
                  <a:cubicBezTo>
                    <a:pt x="0" y="1"/>
                    <a:pt x="4" y="3"/>
                    <a:pt x="5" y="3"/>
                  </a:cubicBezTo>
                  <a:cubicBezTo>
                    <a:pt x="7" y="1"/>
                    <a:pt x="3" y="0"/>
                    <a:pt x="1" y="1"/>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sz="1800">
                <a:solidFill>
                  <a:srgbClr val="000000"/>
                </a:solidFill>
                <a:ea typeface="宋体" pitchFamily="2" charset="-122"/>
              </a:endParaRPr>
            </a:p>
          </p:txBody>
        </p:sp>
        <p:sp>
          <p:nvSpPr>
            <p:cNvPr id="60" name="Freeform 60"/>
            <p:cNvSpPr>
              <a:spLocks/>
            </p:cNvSpPr>
            <p:nvPr/>
          </p:nvSpPr>
          <p:spPr bwMode="auto">
            <a:xfrm>
              <a:off x="926583" y="7316736"/>
              <a:ext cx="43791" cy="23049"/>
            </a:xfrm>
            <a:custGeom>
              <a:avLst/>
              <a:gdLst>
                <a:gd name="T0" fmla="*/ 2 w 8"/>
                <a:gd name="T1" fmla="*/ 0 h 4"/>
                <a:gd name="T2" fmla="*/ 3 w 8"/>
                <a:gd name="T3" fmla="*/ 3 h 4"/>
                <a:gd name="T4" fmla="*/ 7 w 8"/>
                <a:gd name="T5" fmla="*/ 0 h 4"/>
                <a:gd name="T6" fmla="*/ 2 w 8"/>
                <a:gd name="T7" fmla="*/ 0 h 4"/>
              </a:gdLst>
              <a:ahLst/>
              <a:cxnLst>
                <a:cxn ang="0">
                  <a:pos x="T0" y="T1"/>
                </a:cxn>
                <a:cxn ang="0">
                  <a:pos x="T2" y="T3"/>
                </a:cxn>
                <a:cxn ang="0">
                  <a:pos x="T4" y="T5"/>
                </a:cxn>
                <a:cxn ang="0">
                  <a:pos x="T6" y="T7"/>
                </a:cxn>
              </a:cxnLst>
              <a:rect l="0" t="0" r="r" b="b"/>
              <a:pathLst>
                <a:path w="8" h="4">
                  <a:moveTo>
                    <a:pt x="2" y="0"/>
                  </a:moveTo>
                  <a:cubicBezTo>
                    <a:pt x="0" y="1"/>
                    <a:pt x="2" y="2"/>
                    <a:pt x="3" y="3"/>
                  </a:cubicBezTo>
                  <a:cubicBezTo>
                    <a:pt x="4" y="4"/>
                    <a:pt x="6" y="1"/>
                    <a:pt x="7" y="0"/>
                  </a:cubicBezTo>
                  <a:cubicBezTo>
                    <a:pt x="8" y="0"/>
                    <a:pt x="3" y="0"/>
                    <a:pt x="2" y="0"/>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sz="1800">
                <a:solidFill>
                  <a:srgbClr val="000000"/>
                </a:solidFill>
                <a:ea typeface="宋体" pitchFamily="2" charset="-122"/>
              </a:endParaRPr>
            </a:p>
          </p:txBody>
        </p:sp>
        <p:sp>
          <p:nvSpPr>
            <p:cNvPr id="61" name="Freeform 61"/>
            <p:cNvSpPr>
              <a:spLocks/>
            </p:cNvSpPr>
            <p:nvPr/>
          </p:nvSpPr>
          <p:spPr bwMode="auto">
            <a:xfrm>
              <a:off x="818258" y="7180754"/>
              <a:ext cx="64534" cy="82973"/>
            </a:xfrm>
            <a:custGeom>
              <a:avLst/>
              <a:gdLst>
                <a:gd name="T0" fmla="*/ 1 w 12"/>
                <a:gd name="T1" fmla="*/ 1 h 15"/>
                <a:gd name="T2" fmla="*/ 2 w 12"/>
                <a:gd name="T3" fmla="*/ 4 h 15"/>
                <a:gd name="T4" fmla="*/ 4 w 12"/>
                <a:gd name="T5" fmla="*/ 6 h 15"/>
                <a:gd name="T6" fmla="*/ 5 w 12"/>
                <a:gd name="T7" fmla="*/ 8 h 15"/>
                <a:gd name="T8" fmla="*/ 5 w 12"/>
                <a:gd name="T9" fmla="*/ 11 h 15"/>
                <a:gd name="T10" fmla="*/ 9 w 12"/>
                <a:gd name="T11" fmla="*/ 14 h 15"/>
                <a:gd name="T12" fmla="*/ 12 w 12"/>
                <a:gd name="T13" fmla="*/ 11 h 15"/>
                <a:gd name="T14" fmla="*/ 7 w 12"/>
                <a:gd name="T15" fmla="*/ 5 h 15"/>
                <a:gd name="T16" fmla="*/ 1 w 12"/>
                <a:gd name="T17" fmla="*/ 1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15">
                  <a:moveTo>
                    <a:pt x="1" y="1"/>
                  </a:moveTo>
                  <a:cubicBezTo>
                    <a:pt x="0" y="0"/>
                    <a:pt x="2" y="3"/>
                    <a:pt x="2" y="4"/>
                  </a:cubicBezTo>
                  <a:cubicBezTo>
                    <a:pt x="2" y="5"/>
                    <a:pt x="3" y="6"/>
                    <a:pt x="4" y="6"/>
                  </a:cubicBezTo>
                  <a:cubicBezTo>
                    <a:pt x="4" y="5"/>
                    <a:pt x="5" y="7"/>
                    <a:pt x="5" y="8"/>
                  </a:cubicBezTo>
                  <a:cubicBezTo>
                    <a:pt x="4" y="8"/>
                    <a:pt x="4" y="10"/>
                    <a:pt x="5" y="11"/>
                  </a:cubicBezTo>
                  <a:cubicBezTo>
                    <a:pt x="6" y="12"/>
                    <a:pt x="7" y="14"/>
                    <a:pt x="9" y="14"/>
                  </a:cubicBezTo>
                  <a:cubicBezTo>
                    <a:pt x="10" y="15"/>
                    <a:pt x="11" y="11"/>
                    <a:pt x="12" y="11"/>
                  </a:cubicBezTo>
                  <a:cubicBezTo>
                    <a:pt x="12" y="10"/>
                    <a:pt x="8" y="7"/>
                    <a:pt x="7" y="5"/>
                  </a:cubicBezTo>
                  <a:cubicBezTo>
                    <a:pt x="5" y="4"/>
                    <a:pt x="2" y="1"/>
                    <a:pt x="1" y="1"/>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sz="1800">
                <a:solidFill>
                  <a:srgbClr val="000000"/>
                </a:solidFill>
                <a:ea typeface="宋体" pitchFamily="2" charset="-122"/>
              </a:endParaRPr>
            </a:p>
          </p:txBody>
        </p:sp>
        <p:sp>
          <p:nvSpPr>
            <p:cNvPr id="62" name="Freeform 62"/>
            <p:cNvSpPr>
              <a:spLocks/>
            </p:cNvSpPr>
            <p:nvPr/>
          </p:nvSpPr>
          <p:spPr bwMode="auto">
            <a:xfrm>
              <a:off x="889705" y="7203801"/>
              <a:ext cx="36877" cy="43791"/>
            </a:xfrm>
            <a:custGeom>
              <a:avLst/>
              <a:gdLst>
                <a:gd name="T0" fmla="*/ 7 w 7"/>
                <a:gd name="T1" fmla="*/ 0 h 8"/>
                <a:gd name="T2" fmla="*/ 3 w 7"/>
                <a:gd name="T3" fmla="*/ 1 h 8"/>
                <a:gd name="T4" fmla="*/ 0 w 7"/>
                <a:gd name="T5" fmla="*/ 3 h 8"/>
                <a:gd name="T6" fmla="*/ 4 w 7"/>
                <a:gd name="T7" fmla="*/ 8 h 8"/>
                <a:gd name="T8" fmla="*/ 7 w 7"/>
                <a:gd name="T9" fmla="*/ 0 h 8"/>
              </a:gdLst>
              <a:ahLst/>
              <a:cxnLst>
                <a:cxn ang="0">
                  <a:pos x="T0" y="T1"/>
                </a:cxn>
                <a:cxn ang="0">
                  <a:pos x="T2" y="T3"/>
                </a:cxn>
                <a:cxn ang="0">
                  <a:pos x="T4" y="T5"/>
                </a:cxn>
                <a:cxn ang="0">
                  <a:pos x="T6" y="T7"/>
                </a:cxn>
                <a:cxn ang="0">
                  <a:pos x="T8" y="T9"/>
                </a:cxn>
              </a:cxnLst>
              <a:rect l="0" t="0" r="r" b="b"/>
              <a:pathLst>
                <a:path w="7" h="8">
                  <a:moveTo>
                    <a:pt x="7" y="0"/>
                  </a:moveTo>
                  <a:cubicBezTo>
                    <a:pt x="6" y="0"/>
                    <a:pt x="4" y="1"/>
                    <a:pt x="3" y="1"/>
                  </a:cubicBezTo>
                  <a:cubicBezTo>
                    <a:pt x="2" y="2"/>
                    <a:pt x="0" y="2"/>
                    <a:pt x="0" y="3"/>
                  </a:cubicBezTo>
                  <a:cubicBezTo>
                    <a:pt x="0" y="5"/>
                    <a:pt x="2" y="7"/>
                    <a:pt x="4" y="8"/>
                  </a:cubicBezTo>
                  <a:cubicBezTo>
                    <a:pt x="5" y="8"/>
                    <a:pt x="7" y="1"/>
                    <a:pt x="7" y="0"/>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sz="1800">
                <a:solidFill>
                  <a:srgbClr val="000000"/>
                </a:solidFill>
                <a:ea typeface="宋体" pitchFamily="2" charset="-122"/>
              </a:endParaRPr>
            </a:p>
          </p:txBody>
        </p:sp>
        <p:sp>
          <p:nvSpPr>
            <p:cNvPr id="63" name="Freeform 63"/>
            <p:cNvSpPr>
              <a:spLocks/>
            </p:cNvSpPr>
            <p:nvPr/>
          </p:nvSpPr>
          <p:spPr bwMode="auto">
            <a:xfrm>
              <a:off x="1145539" y="4829850"/>
              <a:ext cx="260443" cy="94498"/>
            </a:xfrm>
            <a:custGeom>
              <a:avLst/>
              <a:gdLst>
                <a:gd name="T0" fmla="*/ 43 w 48"/>
                <a:gd name="T1" fmla="*/ 16 h 17"/>
                <a:gd name="T2" fmla="*/ 40 w 48"/>
                <a:gd name="T3" fmla="*/ 13 h 17"/>
                <a:gd name="T4" fmla="*/ 40 w 48"/>
                <a:gd name="T5" fmla="*/ 12 h 17"/>
                <a:gd name="T6" fmla="*/ 38 w 48"/>
                <a:gd name="T7" fmla="*/ 11 h 17"/>
                <a:gd name="T8" fmla="*/ 33 w 48"/>
                <a:gd name="T9" fmla="*/ 9 h 17"/>
                <a:gd name="T10" fmla="*/ 29 w 48"/>
                <a:gd name="T11" fmla="*/ 7 h 17"/>
                <a:gd name="T12" fmla="*/ 21 w 48"/>
                <a:gd name="T13" fmla="*/ 3 h 17"/>
                <a:gd name="T14" fmla="*/ 10 w 48"/>
                <a:gd name="T15" fmla="*/ 2 h 17"/>
                <a:gd name="T16" fmla="*/ 2 w 48"/>
                <a:gd name="T17" fmla="*/ 5 h 17"/>
                <a:gd name="T18" fmla="*/ 6 w 48"/>
                <a:gd name="T19" fmla="*/ 6 h 17"/>
                <a:gd name="T20" fmla="*/ 9 w 48"/>
                <a:gd name="T21" fmla="*/ 8 h 17"/>
                <a:gd name="T22" fmla="*/ 8 w 48"/>
                <a:gd name="T23" fmla="*/ 5 h 17"/>
                <a:gd name="T24" fmla="*/ 11 w 48"/>
                <a:gd name="T25" fmla="*/ 4 h 17"/>
                <a:gd name="T26" fmla="*/ 13 w 48"/>
                <a:gd name="T27" fmla="*/ 5 h 17"/>
                <a:gd name="T28" fmla="*/ 15 w 48"/>
                <a:gd name="T29" fmla="*/ 6 h 17"/>
                <a:gd name="T30" fmla="*/ 19 w 48"/>
                <a:gd name="T31" fmla="*/ 8 h 17"/>
                <a:gd name="T32" fmla="*/ 24 w 48"/>
                <a:gd name="T33" fmla="*/ 8 h 17"/>
                <a:gd name="T34" fmla="*/ 27 w 48"/>
                <a:gd name="T35" fmla="*/ 12 h 17"/>
                <a:gd name="T36" fmla="*/ 31 w 48"/>
                <a:gd name="T37" fmla="*/ 13 h 17"/>
                <a:gd name="T38" fmla="*/ 29 w 48"/>
                <a:gd name="T39" fmla="*/ 16 h 17"/>
                <a:gd name="T40" fmla="*/ 32 w 48"/>
                <a:gd name="T41" fmla="*/ 17 h 17"/>
                <a:gd name="T42" fmla="*/ 43 w 48"/>
                <a:gd name="T43" fmla="*/ 16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8" h="17">
                  <a:moveTo>
                    <a:pt x="43" y="16"/>
                  </a:moveTo>
                  <a:cubicBezTo>
                    <a:pt x="48" y="15"/>
                    <a:pt x="41" y="13"/>
                    <a:pt x="40" y="13"/>
                  </a:cubicBezTo>
                  <a:cubicBezTo>
                    <a:pt x="39" y="13"/>
                    <a:pt x="39" y="12"/>
                    <a:pt x="40" y="12"/>
                  </a:cubicBezTo>
                  <a:cubicBezTo>
                    <a:pt x="40" y="11"/>
                    <a:pt x="39" y="11"/>
                    <a:pt x="38" y="11"/>
                  </a:cubicBezTo>
                  <a:cubicBezTo>
                    <a:pt x="37" y="11"/>
                    <a:pt x="35" y="10"/>
                    <a:pt x="33" y="9"/>
                  </a:cubicBezTo>
                  <a:cubicBezTo>
                    <a:pt x="32" y="8"/>
                    <a:pt x="32" y="7"/>
                    <a:pt x="29" y="7"/>
                  </a:cubicBezTo>
                  <a:cubicBezTo>
                    <a:pt x="26" y="7"/>
                    <a:pt x="23" y="5"/>
                    <a:pt x="21" y="3"/>
                  </a:cubicBezTo>
                  <a:cubicBezTo>
                    <a:pt x="19" y="0"/>
                    <a:pt x="14" y="1"/>
                    <a:pt x="10" y="2"/>
                  </a:cubicBezTo>
                  <a:cubicBezTo>
                    <a:pt x="7" y="2"/>
                    <a:pt x="3" y="4"/>
                    <a:pt x="2" y="5"/>
                  </a:cubicBezTo>
                  <a:cubicBezTo>
                    <a:pt x="0" y="7"/>
                    <a:pt x="4" y="6"/>
                    <a:pt x="6" y="6"/>
                  </a:cubicBezTo>
                  <a:cubicBezTo>
                    <a:pt x="7" y="7"/>
                    <a:pt x="7" y="8"/>
                    <a:pt x="9" y="8"/>
                  </a:cubicBezTo>
                  <a:cubicBezTo>
                    <a:pt x="10" y="8"/>
                    <a:pt x="8" y="6"/>
                    <a:pt x="8" y="5"/>
                  </a:cubicBezTo>
                  <a:cubicBezTo>
                    <a:pt x="8" y="4"/>
                    <a:pt x="9" y="4"/>
                    <a:pt x="11" y="4"/>
                  </a:cubicBezTo>
                  <a:cubicBezTo>
                    <a:pt x="12" y="4"/>
                    <a:pt x="13" y="4"/>
                    <a:pt x="13" y="5"/>
                  </a:cubicBezTo>
                  <a:cubicBezTo>
                    <a:pt x="13" y="6"/>
                    <a:pt x="13" y="6"/>
                    <a:pt x="15" y="6"/>
                  </a:cubicBezTo>
                  <a:cubicBezTo>
                    <a:pt x="17" y="7"/>
                    <a:pt x="18" y="7"/>
                    <a:pt x="19" y="8"/>
                  </a:cubicBezTo>
                  <a:cubicBezTo>
                    <a:pt x="20" y="10"/>
                    <a:pt x="23" y="8"/>
                    <a:pt x="24" y="8"/>
                  </a:cubicBezTo>
                  <a:cubicBezTo>
                    <a:pt x="26" y="9"/>
                    <a:pt x="27" y="11"/>
                    <a:pt x="27" y="12"/>
                  </a:cubicBezTo>
                  <a:cubicBezTo>
                    <a:pt x="27" y="13"/>
                    <a:pt x="28" y="12"/>
                    <a:pt x="31" y="13"/>
                  </a:cubicBezTo>
                  <a:cubicBezTo>
                    <a:pt x="33" y="14"/>
                    <a:pt x="30" y="15"/>
                    <a:pt x="29" y="16"/>
                  </a:cubicBezTo>
                  <a:cubicBezTo>
                    <a:pt x="28" y="16"/>
                    <a:pt x="30" y="16"/>
                    <a:pt x="32" y="17"/>
                  </a:cubicBezTo>
                  <a:cubicBezTo>
                    <a:pt x="35" y="17"/>
                    <a:pt x="42" y="16"/>
                    <a:pt x="43" y="16"/>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sz="1800">
                <a:solidFill>
                  <a:srgbClr val="000000"/>
                </a:solidFill>
                <a:ea typeface="宋体" pitchFamily="2" charset="-122"/>
              </a:endParaRPr>
            </a:p>
          </p:txBody>
        </p:sp>
        <p:sp>
          <p:nvSpPr>
            <p:cNvPr id="64" name="Freeform 64"/>
            <p:cNvSpPr>
              <a:spLocks/>
            </p:cNvSpPr>
            <p:nvPr/>
          </p:nvSpPr>
          <p:spPr bwMode="auto">
            <a:xfrm>
              <a:off x="1276913" y="4949702"/>
              <a:ext cx="41487" cy="16134"/>
            </a:xfrm>
            <a:custGeom>
              <a:avLst/>
              <a:gdLst>
                <a:gd name="T0" fmla="*/ 1 w 8"/>
                <a:gd name="T1" fmla="*/ 1 h 3"/>
                <a:gd name="T2" fmla="*/ 2 w 8"/>
                <a:gd name="T3" fmla="*/ 3 h 3"/>
                <a:gd name="T4" fmla="*/ 7 w 8"/>
                <a:gd name="T5" fmla="*/ 2 h 3"/>
                <a:gd name="T6" fmla="*/ 4 w 8"/>
                <a:gd name="T7" fmla="*/ 1 h 3"/>
                <a:gd name="T8" fmla="*/ 1 w 8"/>
                <a:gd name="T9" fmla="*/ 1 h 3"/>
              </a:gdLst>
              <a:ahLst/>
              <a:cxnLst>
                <a:cxn ang="0">
                  <a:pos x="T0" y="T1"/>
                </a:cxn>
                <a:cxn ang="0">
                  <a:pos x="T2" y="T3"/>
                </a:cxn>
                <a:cxn ang="0">
                  <a:pos x="T4" y="T5"/>
                </a:cxn>
                <a:cxn ang="0">
                  <a:pos x="T6" y="T7"/>
                </a:cxn>
                <a:cxn ang="0">
                  <a:pos x="T8" y="T9"/>
                </a:cxn>
              </a:cxnLst>
              <a:rect l="0" t="0" r="r" b="b"/>
              <a:pathLst>
                <a:path w="8" h="3">
                  <a:moveTo>
                    <a:pt x="1" y="1"/>
                  </a:moveTo>
                  <a:cubicBezTo>
                    <a:pt x="2" y="2"/>
                    <a:pt x="2" y="3"/>
                    <a:pt x="2" y="3"/>
                  </a:cubicBezTo>
                  <a:cubicBezTo>
                    <a:pt x="2" y="3"/>
                    <a:pt x="5" y="3"/>
                    <a:pt x="7" y="2"/>
                  </a:cubicBezTo>
                  <a:cubicBezTo>
                    <a:pt x="8" y="2"/>
                    <a:pt x="6" y="1"/>
                    <a:pt x="4" y="1"/>
                  </a:cubicBezTo>
                  <a:cubicBezTo>
                    <a:pt x="2" y="0"/>
                    <a:pt x="0" y="1"/>
                    <a:pt x="1" y="1"/>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sz="1800">
                <a:solidFill>
                  <a:srgbClr val="000000"/>
                </a:solidFill>
                <a:ea typeface="宋体" pitchFamily="2" charset="-122"/>
              </a:endParaRPr>
            </a:p>
          </p:txBody>
        </p:sp>
        <p:sp>
          <p:nvSpPr>
            <p:cNvPr id="65" name="Freeform 65"/>
            <p:cNvSpPr>
              <a:spLocks/>
            </p:cNvSpPr>
            <p:nvPr/>
          </p:nvSpPr>
          <p:spPr bwMode="auto">
            <a:xfrm>
              <a:off x="1373716" y="4949700"/>
              <a:ext cx="48401" cy="11524"/>
            </a:xfrm>
            <a:custGeom>
              <a:avLst/>
              <a:gdLst>
                <a:gd name="T0" fmla="*/ 1 w 9"/>
                <a:gd name="T1" fmla="*/ 1 h 2"/>
                <a:gd name="T2" fmla="*/ 7 w 9"/>
                <a:gd name="T3" fmla="*/ 2 h 2"/>
                <a:gd name="T4" fmla="*/ 4 w 9"/>
                <a:gd name="T5" fmla="*/ 0 h 2"/>
                <a:gd name="T6" fmla="*/ 1 w 9"/>
                <a:gd name="T7" fmla="*/ 1 h 2"/>
              </a:gdLst>
              <a:ahLst/>
              <a:cxnLst>
                <a:cxn ang="0">
                  <a:pos x="T0" y="T1"/>
                </a:cxn>
                <a:cxn ang="0">
                  <a:pos x="T2" y="T3"/>
                </a:cxn>
                <a:cxn ang="0">
                  <a:pos x="T4" y="T5"/>
                </a:cxn>
                <a:cxn ang="0">
                  <a:pos x="T6" y="T7"/>
                </a:cxn>
              </a:cxnLst>
              <a:rect l="0" t="0" r="r" b="b"/>
              <a:pathLst>
                <a:path w="9" h="2">
                  <a:moveTo>
                    <a:pt x="1" y="1"/>
                  </a:moveTo>
                  <a:cubicBezTo>
                    <a:pt x="3" y="2"/>
                    <a:pt x="6" y="2"/>
                    <a:pt x="7" y="2"/>
                  </a:cubicBezTo>
                  <a:cubicBezTo>
                    <a:pt x="9" y="1"/>
                    <a:pt x="6" y="0"/>
                    <a:pt x="4" y="0"/>
                  </a:cubicBezTo>
                  <a:cubicBezTo>
                    <a:pt x="2" y="0"/>
                    <a:pt x="0" y="0"/>
                    <a:pt x="1" y="1"/>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sz="1800">
                <a:solidFill>
                  <a:srgbClr val="000000"/>
                </a:solidFill>
                <a:ea typeface="宋体" pitchFamily="2" charset="-122"/>
              </a:endParaRPr>
            </a:p>
          </p:txBody>
        </p:sp>
        <p:sp>
          <p:nvSpPr>
            <p:cNvPr id="66" name="Freeform 66"/>
            <p:cNvSpPr>
              <a:spLocks/>
            </p:cNvSpPr>
            <p:nvPr/>
          </p:nvSpPr>
          <p:spPr bwMode="auto">
            <a:xfrm>
              <a:off x="1401374" y="4917434"/>
              <a:ext cx="115240" cy="43791"/>
            </a:xfrm>
            <a:custGeom>
              <a:avLst/>
              <a:gdLst>
                <a:gd name="T0" fmla="*/ 3 w 21"/>
                <a:gd name="T1" fmla="*/ 5 h 8"/>
                <a:gd name="T2" fmla="*/ 3 w 21"/>
                <a:gd name="T3" fmla="*/ 5 h 8"/>
                <a:gd name="T4" fmla="*/ 3 w 21"/>
                <a:gd name="T5" fmla="*/ 6 h 8"/>
                <a:gd name="T6" fmla="*/ 4 w 21"/>
                <a:gd name="T7" fmla="*/ 6 h 8"/>
                <a:gd name="T8" fmla="*/ 4 w 21"/>
                <a:gd name="T9" fmla="*/ 6 h 8"/>
                <a:gd name="T10" fmla="*/ 5 w 21"/>
                <a:gd name="T11" fmla="*/ 6 h 8"/>
                <a:gd name="T12" fmla="*/ 5 w 21"/>
                <a:gd name="T13" fmla="*/ 7 h 8"/>
                <a:gd name="T14" fmla="*/ 5 w 21"/>
                <a:gd name="T15" fmla="*/ 7 h 8"/>
                <a:gd name="T16" fmla="*/ 5 w 21"/>
                <a:gd name="T17" fmla="*/ 7 h 8"/>
                <a:gd name="T18" fmla="*/ 6 w 21"/>
                <a:gd name="T19" fmla="*/ 8 h 8"/>
                <a:gd name="T20" fmla="*/ 7 w 21"/>
                <a:gd name="T21" fmla="*/ 8 h 8"/>
                <a:gd name="T22" fmla="*/ 7 w 21"/>
                <a:gd name="T23" fmla="*/ 8 h 8"/>
                <a:gd name="T24" fmla="*/ 10 w 21"/>
                <a:gd name="T25" fmla="*/ 7 h 8"/>
                <a:gd name="T26" fmla="*/ 12 w 21"/>
                <a:gd name="T27" fmla="*/ 8 h 8"/>
                <a:gd name="T28" fmla="*/ 15 w 21"/>
                <a:gd name="T29" fmla="*/ 7 h 8"/>
                <a:gd name="T30" fmla="*/ 20 w 21"/>
                <a:gd name="T31" fmla="*/ 7 h 8"/>
                <a:gd name="T32" fmla="*/ 19 w 21"/>
                <a:gd name="T33" fmla="*/ 5 h 8"/>
                <a:gd name="T34" fmla="*/ 17 w 21"/>
                <a:gd name="T35" fmla="*/ 2 h 8"/>
                <a:gd name="T36" fmla="*/ 11 w 21"/>
                <a:gd name="T37" fmla="*/ 1 h 8"/>
                <a:gd name="T38" fmla="*/ 10 w 21"/>
                <a:gd name="T39" fmla="*/ 1 h 8"/>
                <a:gd name="T40" fmla="*/ 10 w 21"/>
                <a:gd name="T41" fmla="*/ 1 h 8"/>
                <a:gd name="T42" fmla="*/ 9 w 21"/>
                <a:gd name="T43" fmla="*/ 1 h 8"/>
                <a:gd name="T44" fmla="*/ 9 w 21"/>
                <a:gd name="T45" fmla="*/ 1 h 8"/>
                <a:gd name="T46" fmla="*/ 8 w 21"/>
                <a:gd name="T47" fmla="*/ 1 h 8"/>
                <a:gd name="T48" fmla="*/ 8 w 21"/>
                <a:gd name="T49" fmla="*/ 1 h 8"/>
                <a:gd name="T50" fmla="*/ 7 w 21"/>
                <a:gd name="T51" fmla="*/ 1 h 8"/>
                <a:gd name="T52" fmla="*/ 6 w 21"/>
                <a:gd name="T53" fmla="*/ 1 h 8"/>
                <a:gd name="T54" fmla="*/ 6 w 21"/>
                <a:gd name="T55" fmla="*/ 1 h 8"/>
                <a:gd name="T56" fmla="*/ 5 w 21"/>
                <a:gd name="T57" fmla="*/ 1 h 8"/>
                <a:gd name="T58" fmla="*/ 5 w 21"/>
                <a:gd name="T59" fmla="*/ 1 h 8"/>
                <a:gd name="T60" fmla="*/ 4 w 21"/>
                <a:gd name="T61" fmla="*/ 1 h 8"/>
                <a:gd name="T62" fmla="*/ 4 w 21"/>
                <a:gd name="T63" fmla="*/ 1 h 8"/>
                <a:gd name="T64" fmla="*/ 3 w 21"/>
                <a:gd name="T65" fmla="*/ 0 h 8"/>
                <a:gd name="T66" fmla="*/ 1 w 21"/>
                <a:gd name="T67" fmla="*/ 2 h 8"/>
                <a:gd name="T68" fmla="*/ 2 w 21"/>
                <a:gd name="T69" fmla="*/ 4 h 8"/>
                <a:gd name="T70" fmla="*/ 3 w 21"/>
                <a:gd name="T71"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1" h="8">
                  <a:moveTo>
                    <a:pt x="3" y="5"/>
                  </a:moveTo>
                  <a:cubicBezTo>
                    <a:pt x="3" y="5"/>
                    <a:pt x="3" y="5"/>
                    <a:pt x="3" y="5"/>
                  </a:cubicBezTo>
                  <a:cubicBezTo>
                    <a:pt x="3" y="5"/>
                    <a:pt x="3" y="5"/>
                    <a:pt x="3" y="6"/>
                  </a:cubicBezTo>
                  <a:cubicBezTo>
                    <a:pt x="4" y="6"/>
                    <a:pt x="4" y="6"/>
                    <a:pt x="4" y="6"/>
                  </a:cubicBezTo>
                  <a:cubicBezTo>
                    <a:pt x="4" y="6"/>
                    <a:pt x="4" y="6"/>
                    <a:pt x="4" y="6"/>
                  </a:cubicBezTo>
                  <a:cubicBezTo>
                    <a:pt x="4" y="6"/>
                    <a:pt x="4" y="6"/>
                    <a:pt x="5" y="6"/>
                  </a:cubicBezTo>
                  <a:cubicBezTo>
                    <a:pt x="5" y="7"/>
                    <a:pt x="5" y="7"/>
                    <a:pt x="5" y="7"/>
                  </a:cubicBezTo>
                  <a:cubicBezTo>
                    <a:pt x="5" y="7"/>
                    <a:pt x="5" y="7"/>
                    <a:pt x="5" y="7"/>
                  </a:cubicBezTo>
                  <a:cubicBezTo>
                    <a:pt x="5" y="7"/>
                    <a:pt x="5" y="7"/>
                    <a:pt x="5" y="7"/>
                  </a:cubicBezTo>
                  <a:cubicBezTo>
                    <a:pt x="6" y="7"/>
                    <a:pt x="6" y="7"/>
                    <a:pt x="6" y="8"/>
                  </a:cubicBezTo>
                  <a:cubicBezTo>
                    <a:pt x="6" y="8"/>
                    <a:pt x="6" y="8"/>
                    <a:pt x="7" y="8"/>
                  </a:cubicBezTo>
                  <a:cubicBezTo>
                    <a:pt x="7" y="8"/>
                    <a:pt x="7" y="8"/>
                    <a:pt x="7" y="8"/>
                  </a:cubicBezTo>
                  <a:cubicBezTo>
                    <a:pt x="8" y="8"/>
                    <a:pt x="9" y="7"/>
                    <a:pt x="10" y="7"/>
                  </a:cubicBezTo>
                  <a:cubicBezTo>
                    <a:pt x="11" y="6"/>
                    <a:pt x="11" y="7"/>
                    <a:pt x="12" y="8"/>
                  </a:cubicBezTo>
                  <a:cubicBezTo>
                    <a:pt x="12" y="8"/>
                    <a:pt x="14" y="7"/>
                    <a:pt x="15" y="7"/>
                  </a:cubicBezTo>
                  <a:cubicBezTo>
                    <a:pt x="17" y="6"/>
                    <a:pt x="19" y="7"/>
                    <a:pt x="20" y="7"/>
                  </a:cubicBezTo>
                  <a:cubicBezTo>
                    <a:pt x="21" y="7"/>
                    <a:pt x="20" y="6"/>
                    <a:pt x="19" y="5"/>
                  </a:cubicBezTo>
                  <a:cubicBezTo>
                    <a:pt x="18" y="5"/>
                    <a:pt x="18" y="3"/>
                    <a:pt x="17" y="2"/>
                  </a:cubicBezTo>
                  <a:cubicBezTo>
                    <a:pt x="16" y="1"/>
                    <a:pt x="13" y="1"/>
                    <a:pt x="11" y="1"/>
                  </a:cubicBezTo>
                  <a:cubicBezTo>
                    <a:pt x="11" y="1"/>
                    <a:pt x="11" y="1"/>
                    <a:pt x="10" y="1"/>
                  </a:cubicBezTo>
                  <a:cubicBezTo>
                    <a:pt x="10" y="1"/>
                    <a:pt x="10" y="1"/>
                    <a:pt x="10" y="1"/>
                  </a:cubicBezTo>
                  <a:cubicBezTo>
                    <a:pt x="10" y="1"/>
                    <a:pt x="10" y="1"/>
                    <a:pt x="9" y="1"/>
                  </a:cubicBezTo>
                  <a:cubicBezTo>
                    <a:pt x="9" y="1"/>
                    <a:pt x="9" y="1"/>
                    <a:pt x="9" y="1"/>
                  </a:cubicBezTo>
                  <a:cubicBezTo>
                    <a:pt x="9" y="1"/>
                    <a:pt x="8" y="1"/>
                    <a:pt x="8" y="1"/>
                  </a:cubicBezTo>
                  <a:cubicBezTo>
                    <a:pt x="8" y="1"/>
                    <a:pt x="8" y="1"/>
                    <a:pt x="8" y="1"/>
                  </a:cubicBezTo>
                  <a:cubicBezTo>
                    <a:pt x="7" y="1"/>
                    <a:pt x="7" y="1"/>
                    <a:pt x="7" y="1"/>
                  </a:cubicBezTo>
                  <a:cubicBezTo>
                    <a:pt x="7" y="1"/>
                    <a:pt x="6" y="1"/>
                    <a:pt x="6" y="1"/>
                  </a:cubicBezTo>
                  <a:cubicBezTo>
                    <a:pt x="6" y="1"/>
                    <a:pt x="6" y="1"/>
                    <a:pt x="6" y="1"/>
                  </a:cubicBezTo>
                  <a:cubicBezTo>
                    <a:pt x="6" y="1"/>
                    <a:pt x="5" y="1"/>
                    <a:pt x="5" y="1"/>
                  </a:cubicBezTo>
                  <a:cubicBezTo>
                    <a:pt x="5" y="1"/>
                    <a:pt x="5" y="1"/>
                    <a:pt x="5" y="1"/>
                  </a:cubicBezTo>
                  <a:cubicBezTo>
                    <a:pt x="4" y="1"/>
                    <a:pt x="4" y="1"/>
                    <a:pt x="4" y="1"/>
                  </a:cubicBezTo>
                  <a:cubicBezTo>
                    <a:pt x="4" y="1"/>
                    <a:pt x="4" y="1"/>
                    <a:pt x="4" y="1"/>
                  </a:cubicBezTo>
                  <a:cubicBezTo>
                    <a:pt x="3" y="1"/>
                    <a:pt x="3" y="0"/>
                    <a:pt x="3" y="0"/>
                  </a:cubicBezTo>
                  <a:cubicBezTo>
                    <a:pt x="1" y="0"/>
                    <a:pt x="0" y="1"/>
                    <a:pt x="1" y="2"/>
                  </a:cubicBezTo>
                  <a:cubicBezTo>
                    <a:pt x="1" y="2"/>
                    <a:pt x="2" y="3"/>
                    <a:pt x="2" y="4"/>
                  </a:cubicBezTo>
                  <a:cubicBezTo>
                    <a:pt x="3" y="4"/>
                    <a:pt x="3" y="5"/>
                    <a:pt x="3" y="5"/>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sz="1800">
                <a:solidFill>
                  <a:srgbClr val="000000"/>
                </a:solidFill>
                <a:ea typeface="宋体" pitchFamily="2" charset="-122"/>
              </a:endParaRPr>
            </a:p>
          </p:txBody>
        </p:sp>
        <p:sp>
          <p:nvSpPr>
            <p:cNvPr id="67" name="Freeform 67"/>
            <p:cNvSpPr>
              <a:spLocks/>
            </p:cNvSpPr>
            <p:nvPr/>
          </p:nvSpPr>
          <p:spPr bwMode="auto">
            <a:xfrm>
              <a:off x="1537357" y="4949700"/>
              <a:ext cx="55315" cy="23049"/>
            </a:xfrm>
            <a:custGeom>
              <a:avLst/>
              <a:gdLst>
                <a:gd name="T0" fmla="*/ 4 w 10"/>
                <a:gd name="T1" fmla="*/ 1 h 4"/>
                <a:gd name="T2" fmla="*/ 1 w 10"/>
                <a:gd name="T3" fmla="*/ 2 h 4"/>
                <a:gd name="T4" fmla="*/ 4 w 10"/>
                <a:gd name="T5" fmla="*/ 3 h 4"/>
                <a:gd name="T6" fmla="*/ 4 w 10"/>
                <a:gd name="T7" fmla="*/ 1 h 4"/>
              </a:gdLst>
              <a:ahLst/>
              <a:cxnLst>
                <a:cxn ang="0">
                  <a:pos x="T0" y="T1"/>
                </a:cxn>
                <a:cxn ang="0">
                  <a:pos x="T2" y="T3"/>
                </a:cxn>
                <a:cxn ang="0">
                  <a:pos x="T4" y="T5"/>
                </a:cxn>
                <a:cxn ang="0">
                  <a:pos x="T6" y="T7"/>
                </a:cxn>
              </a:cxnLst>
              <a:rect l="0" t="0" r="r" b="b"/>
              <a:pathLst>
                <a:path w="10" h="4">
                  <a:moveTo>
                    <a:pt x="4" y="1"/>
                  </a:moveTo>
                  <a:cubicBezTo>
                    <a:pt x="1" y="1"/>
                    <a:pt x="1" y="1"/>
                    <a:pt x="1" y="2"/>
                  </a:cubicBezTo>
                  <a:cubicBezTo>
                    <a:pt x="0" y="3"/>
                    <a:pt x="2" y="4"/>
                    <a:pt x="4" y="3"/>
                  </a:cubicBezTo>
                  <a:cubicBezTo>
                    <a:pt x="10" y="0"/>
                    <a:pt x="6" y="0"/>
                    <a:pt x="4" y="1"/>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sz="1800">
                <a:solidFill>
                  <a:srgbClr val="000000"/>
                </a:solidFill>
                <a:ea typeface="宋体" pitchFamily="2" charset="-122"/>
              </a:endParaRPr>
            </a:p>
          </p:txBody>
        </p:sp>
        <p:sp>
          <p:nvSpPr>
            <p:cNvPr id="68" name="Freeform 68"/>
            <p:cNvSpPr>
              <a:spLocks/>
            </p:cNvSpPr>
            <p:nvPr/>
          </p:nvSpPr>
          <p:spPr bwMode="auto">
            <a:xfrm>
              <a:off x="1636462" y="4965835"/>
              <a:ext cx="4611" cy="11524"/>
            </a:xfrm>
            <a:custGeom>
              <a:avLst/>
              <a:gdLst>
                <a:gd name="T0" fmla="*/ 1 w 1"/>
                <a:gd name="T1" fmla="*/ 2 h 2"/>
                <a:gd name="T2" fmla="*/ 0 w 1"/>
                <a:gd name="T3" fmla="*/ 1 h 2"/>
                <a:gd name="T4" fmla="*/ 1 w 1"/>
                <a:gd name="T5" fmla="*/ 2 h 2"/>
              </a:gdLst>
              <a:ahLst/>
              <a:cxnLst>
                <a:cxn ang="0">
                  <a:pos x="T0" y="T1"/>
                </a:cxn>
                <a:cxn ang="0">
                  <a:pos x="T2" y="T3"/>
                </a:cxn>
                <a:cxn ang="0">
                  <a:pos x="T4" y="T5"/>
                </a:cxn>
              </a:cxnLst>
              <a:rect l="0" t="0" r="r" b="b"/>
              <a:pathLst>
                <a:path w="1" h="2">
                  <a:moveTo>
                    <a:pt x="1" y="2"/>
                  </a:moveTo>
                  <a:cubicBezTo>
                    <a:pt x="1" y="1"/>
                    <a:pt x="1" y="0"/>
                    <a:pt x="0" y="1"/>
                  </a:cubicBezTo>
                  <a:cubicBezTo>
                    <a:pt x="0" y="1"/>
                    <a:pt x="0" y="2"/>
                    <a:pt x="1" y="2"/>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sz="1800">
                <a:solidFill>
                  <a:srgbClr val="000000"/>
                </a:solidFill>
                <a:ea typeface="宋体" pitchFamily="2" charset="-122"/>
              </a:endParaRPr>
            </a:p>
          </p:txBody>
        </p:sp>
        <p:sp>
          <p:nvSpPr>
            <p:cNvPr id="69" name="Freeform 69"/>
            <p:cNvSpPr>
              <a:spLocks/>
            </p:cNvSpPr>
            <p:nvPr/>
          </p:nvSpPr>
          <p:spPr bwMode="auto">
            <a:xfrm>
              <a:off x="1652598" y="4977358"/>
              <a:ext cx="16134" cy="11524"/>
            </a:xfrm>
            <a:custGeom>
              <a:avLst/>
              <a:gdLst>
                <a:gd name="T0" fmla="*/ 1 w 3"/>
                <a:gd name="T1" fmla="*/ 2 h 2"/>
                <a:gd name="T2" fmla="*/ 3 w 3"/>
                <a:gd name="T3" fmla="*/ 1 h 2"/>
                <a:gd name="T4" fmla="*/ 1 w 3"/>
                <a:gd name="T5" fmla="*/ 2 h 2"/>
              </a:gdLst>
              <a:ahLst/>
              <a:cxnLst>
                <a:cxn ang="0">
                  <a:pos x="T0" y="T1"/>
                </a:cxn>
                <a:cxn ang="0">
                  <a:pos x="T2" y="T3"/>
                </a:cxn>
                <a:cxn ang="0">
                  <a:pos x="T4" y="T5"/>
                </a:cxn>
              </a:cxnLst>
              <a:rect l="0" t="0" r="r" b="b"/>
              <a:pathLst>
                <a:path w="3" h="2">
                  <a:moveTo>
                    <a:pt x="1" y="2"/>
                  </a:moveTo>
                  <a:cubicBezTo>
                    <a:pt x="2" y="2"/>
                    <a:pt x="3" y="1"/>
                    <a:pt x="3" y="1"/>
                  </a:cubicBezTo>
                  <a:cubicBezTo>
                    <a:pt x="2" y="0"/>
                    <a:pt x="0" y="2"/>
                    <a:pt x="1" y="2"/>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sz="1800">
                <a:solidFill>
                  <a:srgbClr val="000000"/>
                </a:solidFill>
                <a:ea typeface="宋体" pitchFamily="2" charset="-122"/>
              </a:endParaRPr>
            </a:p>
          </p:txBody>
        </p:sp>
        <p:sp>
          <p:nvSpPr>
            <p:cNvPr id="70" name="Freeform 70"/>
            <p:cNvSpPr>
              <a:spLocks/>
            </p:cNvSpPr>
            <p:nvPr/>
          </p:nvSpPr>
          <p:spPr bwMode="auto">
            <a:xfrm>
              <a:off x="1664119" y="5021150"/>
              <a:ext cx="4611" cy="11524"/>
            </a:xfrm>
            <a:custGeom>
              <a:avLst/>
              <a:gdLst>
                <a:gd name="T0" fmla="*/ 0 w 1"/>
                <a:gd name="T1" fmla="*/ 1 h 2"/>
                <a:gd name="T2" fmla="*/ 0 w 1"/>
                <a:gd name="T3" fmla="*/ 0 h 2"/>
                <a:gd name="T4" fmla="*/ 0 w 1"/>
                <a:gd name="T5" fmla="*/ 1 h 2"/>
              </a:gdLst>
              <a:ahLst/>
              <a:cxnLst>
                <a:cxn ang="0">
                  <a:pos x="T0" y="T1"/>
                </a:cxn>
                <a:cxn ang="0">
                  <a:pos x="T2" y="T3"/>
                </a:cxn>
                <a:cxn ang="0">
                  <a:pos x="T4" y="T5"/>
                </a:cxn>
              </a:cxnLst>
              <a:rect l="0" t="0" r="r" b="b"/>
              <a:pathLst>
                <a:path w="1" h="2">
                  <a:moveTo>
                    <a:pt x="0" y="1"/>
                  </a:moveTo>
                  <a:cubicBezTo>
                    <a:pt x="1" y="1"/>
                    <a:pt x="1" y="0"/>
                    <a:pt x="0" y="0"/>
                  </a:cubicBezTo>
                  <a:cubicBezTo>
                    <a:pt x="0" y="1"/>
                    <a:pt x="0" y="2"/>
                    <a:pt x="0" y="1"/>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sz="1800">
                <a:solidFill>
                  <a:srgbClr val="000000"/>
                </a:solidFill>
                <a:ea typeface="宋体" pitchFamily="2" charset="-122"/>
              </a:endParaRPr>
            </a:p>
          </p:txBody>
        </p:sp>
        <p:sp>
          <p:nvSpPr>
            <p:cNvPr id="71" name="Freeform 71"/>
            <p:cNvSpPr>
              <a:spLocks/>
            </p:cNvSpPr>
            <p:nvPr/>
          </p:nvSpPr>
          <p:spPr bwMode="auto">
            <a:xfrm>
              <a:off x="1652598" y="5071856"/>
              <a:ext cx="11524" cy="9219"/>
            </a:xfrm>
            <a:custGeom>
              <a:avLst/>
              <a:gdLst>
                <a:gd name="T0" fmla="*/ 1 w 2"/>
                <a:gd name="T1" fmla="*/ 2 h 2"/>
                <a:gd name="T2" fmla="*/ 1 w 2"/>
                <a:gd name="T3" fmla="*/ 1 h 2"/>
                <a:gd name="T4" fmla="*/ 1 w 2"/>
                <a:gd name="T5" fmla="*/ 2 h 2"/>
              </a:gdLst>
              <a:ahLst/>
              <a:cxnLst>
                <a:cxn ang="0">
                  <a:pos x="T0" y="T1"/>
                </a:cxn>
                <a:cxn ang="0">
                  <a:pos x="T2" y="T3"/>
                </a:cxn>
                <a:cxn ang="0">
                  <a:pos x="T4" y="T5"/>
                </a:cxn>
              </a:cxnLst>
              <a:rect l="0" t="0" r="r" b="b"/>
              <a:pathLst>
                <a:path w="2" h="2">
                  <a:moveTo>
                    <a:pt x="1" y="2"/>
                  </a:moveTo>
                  <a:cubicBezTo>
                    <a:pt x="2" y="1"/>
                    <a:pt x="2" y="0"/>
                    <a:pt x="1" y="1"/>
                  </a:cubicBezTo>
                  <a:cubicBezTo>
                    <a:pt x="0" y="1"/>
                    <a:pt x="0" y="2"/>
                    <a:pt x="1" y="2"/>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sz="1800">
                <a:solidFill>
                  <a:srgbClr val="000000"/>
                </a:solidFill>
                <a:ea typeface="宋体" pitchFamily="2" charset="-122"/>
              </a:endParaRPr>
            </a:p>
          </p:txBody>
        </p:sp>
        <p:sp>
          <p:nvSpPr>
            <p:cNvPr id="72" name="Freeform 72"/>
            <p:cNvSpPr>
              <a:spLocks/>
            </p:cNvSpPr>
            <p:nvPr/>
          </p:nvSpPr>
          <p:spPr bwMode="auto">
            <a:xfrm>
              <a:off x="1652598" y="5060331"/>
              <a:ext cx="11524" cy="4611"/>
            </a:xfrm>
            <a:custGeom>
              <a:avLst/>
              <a:gdLst>
                <a:gd name="T0" fmla="*/ 1 w 2"/>
                <a:gd name="T1" fmla="*/ 1 h 1"/>
                <a:gd name="T2" fmla="*/ 2 w 2"/>
                <a:gd name="T3" fmla="*/ 0 h 1"/>
                <a:gd name="T4" fmla="*/ 1 w 2"/>
                <a:gd name="T5" fmla="*/ 1 h 1"/>
              </a:gdLst>
              <a:ahLst/>
              <a:cxnLst>
                <a:cxn ang="0">
                  <a:pos x="T0" y="T1"/>
                </a:cxn>
                <a:cxn ang="0">
                  <a:pos x="T2" y="T3"/>
                </a:cxn>
                <a:cxn ang="0">
                  <a:pos x="T4" y="T5"/>
                </a:cxn>
              </a:cxnLst>
              <a:rect l="0" t="0" r="r" b="b"/>
              <a:pathLst>
                <a:path w="2" h="1">
                  <a:moveTo>
                    <a:pt x="1" y="1"/>
                  </a:moveTo>
                  <a:cubicBezTo>
                    <a:pt x="2" y="1"/>
                    <a:pt x="2" y="0"/>
                    <a:pt x="2" y="0"/>
                  </a:cubicBezTo>
                  <a:cubicBezTo>
                    <a:pt x="1" y="0"/>
                    <a:pt x="0" y="1"/>
                    <a:pt x="1" y="1"/>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sz="1800">
                <a:solidFill>
                  <a:srgbClr val="000000"/>
                </a:solidFill>
                <a:ea typeface="宋体" pitchFamily="2" charset="-122"/>
              </a:endParaRPr>
            </a:p>
          </p:txBody>
        </p:sp>
        <p:sp>
          <p:nvSpPr>
            <p:cNvPr id="73" name="Freeform 73"/>
            <p:cNvSpPr>
              <a:spLocks/>
            </p:cNvSpPr>
            <p:nvPr/>
          </p:nvSpPr>
          <p:spPr bwMode="auto">
            <a:xfrm>
              <a:off x="1629551" y="5097208"/>
              <a:ext cx="16134" cy="18438"/>
            </a:xfrm>
            <a:custGeom>
              <a:avLst/>
              <a:gdLst>
                <a:gd name="T0" fmla="*/ 2 w 3"/>
                <a:gd name="T1" fmla="*/ 2 h 3"/>
                <a:gd name="T2" fmla="*/ 1 w 3"/>
                <a:gd name="T3" fmla="*/ 1 h 3"/>
                <a:gd name="T4" fmla="*/ 2 w 3"/>
                <a:gd name="T5" fmla="*/ 2 h 3"/>
              </a:gdLst>
              <a:ahLst/>
              <a:cxnLst>
                <a:cxn ang="0">
                  <a:pos x="T0" y="T1"/>
                </a:cxn>
                <a:cxn ang="0">
                  <a:pos x="T2" y="T3"/>
                </a:cxn>
                <a:cxn ang="0">
                  <a:pos x="T4" y="T5"/>
                </a:cxn>
              </a:cxnLst>
              <a:rect l="0" t="0" r="r" b="b"/>
              <a:pathLst>
                <a:path w="3" h="3">
                  <a:moveTo>
                    <a:pt x="2" y="2"/>
                  </a:moveTo>
                  <a:cubicBezTo>
                    <a:pt x="3" y="1"/>
                    <a:pt x="2" y="0"/>
                    <a:pt x="1" y="1"/>
                  </a:cubicBezTo>
                  <a:cubicBezTo>
                    <a:pt x="0" y="1"/>
                    <a:pt x="1" y="3"/>
                    <a:pt x="2" y="2"/>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sz="1800">
                <a:solidFill>
                  <a:srgbClr val="000000"/>
                </a:solidFill>
                <a:ea typeface="宋体" pitchFamily="2" charset="-122"/>
              </a:endParaRPr>
            </a:p>
          </p:txBody>
        </p:sp>
        <p:sp>
          <p:nvSpPr>
            <p:cNvPr id="74" name="Freeform 74"/>
            <p:cNvSpPr>
              <a:spLocks/>
            </p:cNvSpPr>
            <p:nvPr/>
          </p:nvSpPr>
          <p:spPr bwMode="auto">
            <a:xfrm>
              <a:off x="1689474" y="5071856"/>
              <a:ext cx="16134" cy="16134"/>
            </a:xfrm>
            <a:custGeom>
              <a:avLst/>
              <a:gdLst>
                <a:gd name="T0" fmla="*/ 1 w 3"/>
                <a:gd name="T1" fmla="*/ 1 h 3"/>
                <a:gd name="T2" fmla="*/ 2 w 3"/>
                <a:gd name="T3" fmla="*/ 2 h 3"/>
                <a:gd name="T4" fmla="*/ 1 w 3"/>
                <a:gd name="T5" fmla="*/ 1 h 3"/>
              </a:gdLst>
              <a:ahLst/>
              <a:cxnLst>
                <a:cxn ang="0">
                  <a:pos x="T0" y="T1"/>
                </a:cxn>
                <a:cxn ang="0">
                  <a:pos x="T2" y="T3"/>
                </a:cxn>
                <a:cxn ang="0">
                  <a:pos x="T4" y="T5"/>
                </a:cxn>
              </a:cxnLst>
              <a:rect l="0" t="0" r="r" b="b"/>
              <a:pathLst>
                <a:path w="3" h="3">
                  <a:moveTo>
                    <a:pt x="1" y="1"/>
                  </a:moveTo>
                  <a:cubicBezTo>
                    <a:pt x="0" y="1"/>
                    <a:pt x="1" y="3"/>
                    <a:pt x="2" y="2"/>
                  </a:cubicBezTo>
                  <a:cubicBezTo>
                    <a:pt x="3" y="0"/>
                    <a:pt x="2" y="0"/>
                    <a:pt x="1" y="1"/>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sz="1800">
                <a:solidFill>
                  <a:srgbClr val="000000"/>
                </a:solidFill>
                <a:ea typeface="宋体" pitchFamily="2" charset="-122"/>
              </a:endParaRPr>
            </a:p>
          </p:txBody>
        </p:sp>
        <p:sp>
          <p:nvSpPr>
            <p:cNvPr id="75" name="Freeform 75"/>
            <p:cNvSpPr>
              <a:spLocks/>
            </p:cNvSpPr>
            <p:nvPr/>
          </p:nvSpPr>
          <p:spPr bwMode="auto">
            <a:xfrm>
              <a:off x="1313792" y="4797584"/>
              <a:ext cx="16134" cy="11524"/>
            </a:xfrm>
            <a:custGeom>
              <a:avLst/>
              <a:gdLst>
                <a:gd name="T0" fmla="*/ 1 w 3"/>
                <a:gd name="T1" fmla="*/ 0 h 2"/>
                <a:gd name="T2" fmla="*/ 0 w 3"/>
                <a:gd name="T3" fmla="*/ 1 h 2"/>
                <a:gd name="T4" fmla="*/ 2 w 3"/>
                <a:gd name="T5" fmla="*/ 2 h 2"/>
                <a:gd name="T6" fmla="*/ 1 w 3"/>
                <a:gd name="T7" fmla="*/ 0 h 2"/>
              </a:gdLst>
              <a:ahLst/>
              <a:cxnLst>
                <a:cxn ang="0">
                  <a:pos x="T0" y="T1"/>
                </a:cxn>
                <a:cxn ang="0">
                  <a:pos x="T2" y="T3"/>
                </a:cxn>
                <a:cxn ang="0">
                  <a:pos x="T4" y="T5"/>
                </a:cxn>
                <a:cxn ang="0">
                  <a:pos x="T6" y="T7"/>
                </a:cxn>
              </a:cxnLst>
              <a:rect l="0" t="0" r="r" b="b"/>
              <a:pathLst>
                <a:path w="3" h="2">
                  <a:moveTo>
                    <a:pt x="1" y="0"/>
                  </a:moveTo>
                  <a:cubicBezTo>
                    <a:pt x="0" y="0"/>
                    <a:pt x="0" y="0"/>
                    <a:pt x="0" y="1"/>
                  </a:cubicBezTo>
                  <a:cubicBezTo>
                    <a:pt x="0" y="2"/>
                    <a:pt x="1" y="2"/>
                    <a:pt x="2" y="2"/>
                  </a:cubicBezTo>
                  <a:cubicBezTo>
                    <a:pt x="3" y="1"/>
                    <a:pt x="3" y="0"/>
                    <a:pt x="1" y="0"/>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sz="1800">
                <a:solidFill>
                  <a:srgbClr val="000000"/>
                </a:solidFill>
                <a:ea typeface="宋体" pitchFamily="2" charset="-122"/>
              </a:endParaRPr>
            </a:p>
          </p:txBody>
        </p:sp>
        <p:sp>
          <p:nvSpPr>
            <p:cNvPr id="76" name="Freeform 76"/>
            <p:cNvSpPr>
              <a:spLocks/>
            </p:cNvSpPr>
            <p:nvPr/>
          </p:nvSpPr>
          <p:spPr bwMode="auto">
            <a:xfrm>
              <a:off x="1313792" y="4813717"/>
              <a:ext cx="16134" cy="11524"/>
            </a:xfrm>
            <a:custGeom>
              <a:avLst/>
              <a:gdLst>
                <a:gd name="T0" fmla="*/ 2 w 3"/>
                <a:gd name="T1" fmla="*/ 1 h 2"/>
                <a:gd name="T2" fmla="*/ 2 w 3"/>
                <a:gd name="T3" fmla="*/ 0 h 2"/>
                <a:gd name="T4" fmla="*/ 2 w 3"/>
                <a:gd name="T5" fmla="*/ 1 h 2"/>
              </a:gdLst>
              <a:ahLst/>
              <a:cxnLst>
                <a:cxn ang="0">
                  <a:pos x="T0" y="T1"/>
                </a:cxn>
                <a:cxn ang="0">
                  <a:pos x="T2" y="T3"/>
                </a:cxn>
                <a:cxn ang="0">
                  <a:pos x="T4" y="T5"/>
                </a:cxn>
              </a:cxnLst>
              <a:rect l="0" t="0" r="r" b="b"/>
              <a:pathLst>
                <a:path w="3" h="2">
                  <a:moveTo>
                    <a:pt x="2" y="1"/>
                  </a:moveTo>
                  <a:cubicBezTo>
                    <a:pt x="2" y="1"/>
                    <a:pt x="3" y="0"/>
                    <a:pt x="2" y="0"/>
                  </a:cubicBezTo>
                  <a:cubicBezTo>
                    <a:pt x="1" y="0"/>
                    <a:pt x="0" y="2"/>
                    <a:pt x="2" y="1"/>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sz="1800">
                <a:solidFill>
                  <a:srgbClr val="000000"/>
                </a:solidFill>
                <a:ea typeface="宋体" pitchFamily="2" charset="-122"/>
              </a:endParaRPr>
            </a:p>
          </p:txBody>
        </p:sp>
        <p:sp>
          <p:nvSpPr>
            <p:cNvPr id="77" name="Freeform 77"/>
            <p:cNvSpPr>
              <a:spLocks/>
            </p:cNvSpPr>
            <p:nvPr/>
          </p:nvSpPr>
          <p:spPr bwMode="auto">
            <a:xfrm>
              <a:off x="1657208" y="4610894"/>
              <a:ext cx="16134" cy="16134"/>
            </a:xfrm>
            <a:custGeom>
              <a:avLst/>
              <a:gdLst>
                <a:gd name="T0" fmla="*/ 2 w 3"/>
                <a:gd name="T1" fmla="*/ 1 h 3"/>
                <a:gd name="T2" fmla="*/ 1 w 3"/>
                <a:gd name="T3" fmla="*/ 2 h 3"/>
                <a:gd name="T4" fmla="*/ 2 w 3"/>
                <a:gd name="T5" fmla="*/ 1 h 3"/>
              </a:gdLst>
              <a:ahLst/>
              <a:cxnLst>
                <a:cxn ang="0">
                  <a:pos x="T0" y="T1"/>
                </a:cxn>
                <a:cxn ang="0">
                  <a:pos x="T2" y="T3"/>
                </a:cxn>
                <a:cxn ang="0">
                  <a:pos x="T4" y="T5"/>
                </a:cxn>
              </a:cxnLst>
              <a:rect l="0" t="0" r="r" b="b"/>
              <a:pathLst>
                <a:path w="3" h="3">
                  <a:moveTo>
                    <a:pt x="2" y="1"/>
                  </a:moveTo>
                  <a:cubicBezTo>
                    <a:pt x="1" y="1"/>
                    <a:pt x="0" y="3"/>
                    <a:pt x="1" y="2"/>
                  </a:cubicBezTo>
                  <a:cubicBezTo>
                    <a:pt x="2" y="2"/>
                    <a:pt x="3" y="0"/>
                    <a:pt x="2" y="1"/>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sz="1800">
                <a:solidFill>
                  <a:srgbClr val="000000"/>
                </a:solidFill>
                <a:ea typeface="宋体" pitchFamily="2" charset="-122"/>
              </a:endParaRPr>
            </a:p>
          </p:txBody>
        </p:sp>
        <p:sp>
          <p:nvSpPr>
            <p:cNvPr id="78" name="Freeform 78"/>
            <p:cNvSpPr>
              <a:spLocks/>
            </p:cNvSpPr>
            <p:nvPr/>
          </p:nvSpPr>
          <p:spPr bwMode="auto">
            <a:xfrm>
              <a:off x="1777056" y="4136105"/>
              <a:ext cx="59926" cy="20743"/>
            </a:xfrm>
            <a:custGeom>
              <a:avLst/>
              <a:gdLst>
                <a:gd name="T0" fmla="*/ 7 w 11"/>
                <a:gd name="T1" fmla="*/ 1 h 4"/>
                <a:gd name="T2" fmla="*/ 1 w 11"/>
                <a:gd name="T3" fmla="*/ 0 h 4"/>
                <a:gd name="T4" fmla="*/ 10 w 11"/>
                <a:gd name="T5" fmla="*/ 4 h 4"/>
                <a:gd name="T6" fmla="*/ 7 w 11"/>
                <a:gd name="T7" fmla="*/ 1 h 4"/>
              </a:gdLst>
              <a:ahLst/>
              <a:cxnLst>
                <a:cxn ang="0">
                  <a:pos x="T0" y="T1"/>
                </a:cxn>
                <a:cxn ang="0">
                  <a:pos x="T2" y="T3"/>
                </a:cxn>
                <a:cxn ang="0">
                  <a:pos x="T4" y="T5"/>
                </a:cxn>
                <a:cxn ang="0">
                  <a:pos x="T6" y="T7"/>
                </a:cxn>
              </a:cxnLst>
              <a:rect l="0" t="0" r="r" b="b"/>
              <a:pathLst>
                <a:path w="11" h="4">
                  <a:moveTo>
                    <a:pt x="7" y="1"/>
                  </a:moveTo>
                  <a:cubicBezTo>
                    <a:pt x="4" y="0"/>
                    <a:pt x="0" y="0"/>
                    <a:pt x="1" y="0"/>
                  </a:cubicBezTo>
                  <a:cubicBezTo>
                    <a:pt x="3" y="1"/>
                    <a:pt x="7" y="4"/>
                    <a:pt x="10" y="4"/>
                  </a:cubicBezTo>
                  <a:cubicBezTo>
                    <a:pt x="11" y="3"/>
                    <a:pt x="9" y="2"/>
                    <a:pt x="7" y="1"/>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sz="1800">
                <a:solidFill>
                  <a:srgbClr val="000000"/>
                </a:solidFill>
                <a:ea typeface="宋体" pitchFamily="2" charset="-122"/>
              </a:endParaRPr>
            </a:p>
          </p:txBody>
        </p:sp>
        <p:sp>
          <p:nvSpPr>
            <p:cNvPr id="79" name="Freeform 79"/>
            <p:cNvSpPr>
              <a:spLocks/>
            </p:cNvSpPr>
            <p:nvPr/>
          </p:nvSpPr>
          <p:spPr bwMode="auto">
            <a:xfrm>
              <a:off x="1820847" y="4219077"/>
              <a:ext cx="27657" cy="32268"/>
            </a:xfrm>
            <a:custGeom>
              <a:avLst/>
              <a:gdLst>
                <a:gd name="T0" fmla="*/ 1 w 5"/>
                <a:gd name="T1" fmla="*/ 6 h 6"/>
                <a:gd name="T2" fmla="*/ 4 w 5"/>
                <a:gd name="T3" fmla="*/ 3 h 6"/>
                <a:gd name="T4" fmla="*/ 4 w 5"/>
                <a:gd name="T5" fmla="*/ 1 h 6"/>
                <a:gd name="T6" fmla="*/ 1 w 5"/>
                <a:gd name="T7" fmla="*/ 3 h 6"/>
                <a:gd name="T8" fmla="*/ 1 w 5"/>
                <a:gd name="T9" fmla="*/ 6 h 6"/>
              </a:gdLst>
              <a:ahLst/>
              <a:cxnLst>
                <a:cxn ang="0">
                  <a:pos x="T0" y="T1"/>
                </a:cxn>
                <a:cxn ang="0">
                  <a:pos x="T2" y="T3"/>
                </a:cxn>
                <a:cxn ang="0">
                  <a:pos x="T4" y="T5"/>
                </a:cxn>
                <a:cxn ang="0">
                  <a:pos x="T6" y="T7"/>
                </a:cxn>
                <a:cxn ang="0">
                  <a:pos x="T8" y="T9"/>
                </a:cxn>
              </a:cxnLst>
              <a:rect l="0" t="0" r="r" b="b"/>
              <a:pathLst>
                <a:path w="5" h="6">
                  <a:moveTo>
                    <a:pt x="1" y="6"/>
                  </a:moveTo>
                  <a:cubicBezTo>
                    <a:pt x="1" y="6"/>
                    <a:pt x="5" y="4"/>
                    <a:pt x="4" y="3"/>
                  </a:cubicBezTo>
                  <a:cubicBezTo>
                    <a:pt x="4" y="3"/>
                    <a:pt x="4" y="2"/>
                    <a:pt x="4" y="1"/>
                  </a:cubicBezTo>
                  <a:cubicBezTo>
                    <a:pt x="4" y="0"/>
                    <a:pt x="3" y="2"/>
                    <a:pt x="1" y="3"/>
                  </a:cubicBezTo>
                  <a:cubicBezTo>
                    <a:pt x="0" y="5"/>
                    <a:pt x="0" y="6"/>
                    <a:pt x="1" y="6"/>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sz="1800">
                <a:solidFill>
                  <a:srgbClr val="000000"/>
                </a:solidFill>
                <a:ea typeface="宋体" pitchFamily="2" charset="-122"/>
              </a:endParaRPr>
            </a:p>
          </p:txBody>
        </p:sp>
        <p:sp>
          <p:nvSpPr>
            <p:cNvPr id="80" name="Freeform 80"/>
            <p:cNvSpPr>
              <a:spLocks/>
            </p:cNvSpPr>
            <p:nvPr/>
          </p:nvSpPr>
          <p:spPr bwMode="auto">
            <a:xfrm>
              <a:off x="1876164" y="4076179"/>
              <a:ext cx="147507" cy="152117"/>
            </a:xfrm>
            <a:custGeom>
              <a:avLst/>
              <a:gdLst>
                <a:gd name="T0" fmla="*/ 16 w 27"/>
                <a:gd name="T1" fmla="*/ 11 h 28"/>
                <a:gd name="T2" fmla="*/ 16 w 27"/>
                <a:gd name="T3" fmla="*/ 9 h 28"/>
                <a:gd name="T4" fmla="*/ 12 w 27"/>
                <a:gd name="T5" fmla="*/ 11 h 28"/>
                <a:gd name="T6" fmla="*/ 14 w 27"/>
                <a:gd name="T7" fmla="*/ 7 h 28"/>
                <a:gd name="T8" fmla="*/ 17 w 27"/>
                <a:gd name="T9" fmla="*/ 4 h 28"/>
                <a:gd name="T10" fmla="*/ 17 w 27"/>
                <a:gd name="T11" fmla="*/ 2 h 28"/>
                <a:gd name="T12" fmla="*/ 19 w 27"/>
                <a:gd name="T13" fmla="*/ 0 h 28"/>
                <a:gd name="T14" fmla="*/ 14 w 27"/>
                <a:gd name="T15" fmla="*/ 2 h 28"/>
                <a:gd name="T16" fmla="*/ 10 w 27"/>
                <a:gd name="T17" fmla="*/ 6 h 28"/>
                <a:gd name="T18" fmla="*/ 7 w 27"/>
                <a:gd name="T19" fmla="*/ 12 h 28"/>
                <a:gd name="T20" fmla="*/ 7 w 27"/>
                <a:gd name="T21" fmla="*/ 14 h 28"/>
                <a:gd name="T22" fmla="*/ 5 w 27"/>
                <a:gd name="T23" fmla="*/ 15 h 28"/>
                <a:gd name="T24" fmla="*/ 2 w 27"/>
                <a:gd name="T25" fmla="*/ 18 h 28"/>
                <a:gd name="T26" fmla="*/ 3 w 27"/>
                <a:gd name="T27" fmla="*/ 18 h 28"/>
                <a:gd name="T28" fmla="*/ 1 w 27"/>
                <a:gd name="T29" fmla="*/ 21 h 28"/>
                <a:gd name="T30" fmla="*/ 4 w 27"/>
                <a:gd name="T31" fmla="*/ 23 h 28"/>
                <a:gd name="T32" fmla="*/ 12 w 27"/>
                <a:gd name="T33" fmla="*/ 22 h 28"/>
                <a:gd name="T34" fmla="*/ 12 w 27"/>
                <a:gd name="T35" fmla="*/ 24 h 28"/>
                <a:gd name="T36" fmla="*/ 12 w 27"/>
                <a:gd name="T37" fmla="*/ 26 h 28"/>
                <a:gd name="T38" fmla="*/ 15 w 27"/>
                <a:gd name="T39" fmla="*/ 27 h 28"/>
                <a:gd name="T40" fmla="*/ 17 w 27"/>
                <a:gd name="T41" fmla="*/ 24 h 28"/>
                <a:gd name="T42" fmla="*/ 19 w 27"/>
                <a:gd name="T43" fmla="*/ 23 h 28"/>
                <a:gd name="T44" fmla="*/ 21 w 27"/>
                <a:gd name="T45" fmla="*/ 21 h 28"/>
                <a:gd name="T46" fmla="*/ 21 w 27"/>
                <a:gd name="T47" fmla="*/ 23 h 28"/>
                <a:gd name="T48" fmla="*/ 20 w 27"/>
                <a:gd name="T49" fmla="*/ 26 h 28"/>
                <a:gd name="T50" fmla="*/ 23 w 27"/>
                <a:gd name="T51" fmla="*/ 25 h 28"/>
                <a:gd name="T52" fmla="*/ 24 w 27"/>
                <a:gd name="T53" fmla="*/ 28 h 28"/>
                <a:gd name="T54" fmla="*/ 26 w 27"/>
                <a:gd name="T55" fmla="*/ 23 h 28"/>
                <a:gd name="T56" fmla="*/ 25 w 27"/>
                <a:gd name="T57" fmla="*/ 23 h 28"/>
                <a:gd name="T58" fmla="*/ 26 w 27"/>
                <a:gd name="T59" fmla="*/ 20 h 28"/>
                <a:gd name="T60" fmla="*/ 23 w 27"/>
                <a:gd name="T61" fmla="*/ 21 h 28"/>
                <a:gd name="T62" fmla="*/ 25 w 27"/>
                <a:gd name="T63" fmla="*/ 18 h 28"/>
                <a:gd name="T64" fmla="*/ 24 w 27"/>
                <a:gd name="T65" fmla="*/ 18 h 28"/>
                <a:gd name="T66" fmla="*/ 24 w 27"/>
                <a:gd name="T67" fmla="*/ 16 h 28"/>
                <a:gd name="T68" fmla="*/ 25 w 27"/>
                <a:gd name="T69" fmla="*/ 13 h 28"/>
                <a:gd name="T70" fmla="*/ 21 w 27"/>
                <a:gd name="T71" fmla="*/ 13 h 28"/>
                <a:gd name="T72" fmla="*/ 18 w 27"/>
                <a:gd name="T73" fmla="*/ 13 h 28"/>
                <a:gd name="T74" fmla="*/ 16 w 27"/>
                <a:gd name="T75" fmla="*/ 11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7" h="28">
                  <a:moveTo>
                    <a:pt x="16" y="11"/>
                  </a:moveTo>
                  <a:cubicBezTo>
                    <a:pt x="17" y="10"/>
                    <a:pt x="16" y="9"/>
                    <a:pt x="16" y="9"/>
                  </a:cubicBezTo>
                  <a:cubicBezTo>
                    <a:pt x="15" y="9"/>
                    <a:pt x="13" y="11"/>
                    <a:pt x="12" y="11"/>
                  </a:cubicBezTo>
                  <a:cubicBezTo>
                    <a:pt x="12" y="12"/>
                    <a:pt x="14" y="8"/>
                    <a:pt x="14" y="7"/>
                  </a:cubicBezTo>
                  <a:cubicBezTo>
                    <a:pt x="14" y="7"/>
                    <a:pt x="17" y="4"/>
                    <a:pt x="17" y="4"/>
                  </a:cubicBezTo>
                  <a:cubicBezTo>
                    <a:pt x="17" y="3"/>
                    <a:pt x="17" y="2"/>
                    <a:pt x="17" y="2"/>
                  </a:cubicBezTo>
                  <a:cubicBezTo>
                    <a:pt x="17" y="2"/>
                    <a:pt x="19" y="1"/>
                    <a:pt x="19" y="0"/>
                  </a:cubicBezTo>
                  <a:cubicBezTo>
                    <a:pt x="19" y="0"/>
                    <a:pt x="15" y="1"/>
                    <a:pt x="14" y="2"/>
                  </a:cubicBezTo>
                  <a:cubicBezTo>
                    <a:pt x="14" y="3"/>
                    <a:pt x="12" y="5"/>
                    <a:pt x="10" y="6"/>
                  </a:cubicBezTo>
                  <a:cubicBezTo>
                    <a:pt x="9" y="8"/>
                    <a:pt x="7" y="11"/>
                    <a:pt x="7" y="12"/>
                  </a:cubicBezTo>
                  <a:cubicBezTo>
                    <a:pt x="6" y="13"/>
                    <a:pt x="6" y="13"/>
                    <a:pt x="7" y="14"/>
                  </a:cubicBezTo>
                  <a:cubicBezTo>
                    <a:pt x="7" y="15"/>
                    <a:pt x="5" y="15"/>
                    <a:pt x="5" y="15"/>
                  </a:cubicBezTo>
                  <a:cubicBezTo>
                    <a:pt x="5" y="15"/>
                    <a:pt x="3" y="16"/>
                    <a:pt x="2" y="18"/>
                  </a:cubicBezTo>
                  <a:cubicBezTo>
                    <a:pt x="0" y="19"/>
                    <a:pt x="2" y="18"/>
                    <a:pt x="3" y="18"/>
                  </a:cubicBezTo>
                  <a:cubicBezTo>
                    <a:pt x="4" y="18"/>
                    <a:pt x="2" y="20"/>
                    <a:pt x="1" y="21"/>
                  </a:cubicBezTo>
                  <a:cubicBezTo>
                    <a:pt x="0" y="22"/>
                    <a:pt x="2" y="23"/>
                    <a:pt x="4" y="23"/>
                  </a:cubicBezTo>
                  <a:cubicBezTo>
                    <a:pt x="5" y="23"/>
                    <a:pt x="10" y="22"/>
                    <a:pt x="12" y="22"/>
                  </a:cubicBezTo>
                  <a:cubicBezTo>
                    <a:pt x="13" y="22"/>
                    <a:pt x="13" y="23"/>
                    <a:pt x="12" y="24"/>
                  </a:cubicBezTo>
                  <a:cubicBezTo>
                    <a:pt x="11" y="24"/>
                    <a:pt x="12" y="25"/>
                    <a:pt x="12" y="26"/>
                  </a:cubicBezTo>
                  <a:cubicBezTo>
                    <a:pt x="12" y="27"/>
                    <a:pt x="14" y="27"/>
                    <a:pt x="15" y="27"/>
                  </a:cubicBezTo>
                  <a:cubicBezTo>
                    <a:pt x="15" y="27"/>
                    <a:pt x="17" y="25"/>
                    <a:pt x="17" y="24"/>
                  </a:cubicBezTo>
                  <a:cubicBezTo>
                    <a:pt x="17" y="24"/>
                    <a:pt x="18" y="23"/>
                    <a:pt x="19" y="23"/>
                  </a:cubicBezTo>
                  <a:cubicBezTo>
                    <a:pt x="19" y="23"/>
                    <a:pt x="20" y="22"/>
                    <a:pt x="21" y="21"/>
                  </a:cubicBezTo>
                  <a:cubicBezTo>
                    <a:pt x="21" y="21"/>
                    <a:pt x="21" y="22"/>
                    <a:pt x="21" y="23"/>
                  </a:cubicBezTo>
                  <a:cubicBezTo>
                    <a:pt x="22" y="24"/>
                    <a:pt x="20" y="25"/>
                    <a:pt x="20" y="26"/>
                  </a:cubicBezTo>
                  <a:cubicBezTo>
                    <a:pt x="20" y="27"/>
                    <a:pt x="22" y="25"/>
                    <a:pt x="23" y="25"/>
                  </a:cubicBezTo>
                  <a:cubicBezTo>
                    <a:pt x="23" y="25"/>
                    <a:pt x="23" y="27"/>
                    <a:pt x="24" y="28"/>
                  </a:cubicBezTo>
                  <a:cubicBezTo>
                    <a:pt x="25" y="28"/>
                    <a:pt x="26" y="23"/>
                    <a:pt x="26" y="23"/>
                  </a:cubicBezTo>
                  <a:cubicBezTo>
                    <a:pt x="27" y="22"/>
                    <a:pt x="25" y="22"/>
                    <a:pt x="25" y="23"/>
                  </a:cubicBezTo>
                  <a:cubicBezTo>
                    <a:pt x="24" y="23"/>
                    <a:pt x="25" y="21"/>
                    <a:pt x="26" y="20"/>
                  </a:cubicBezTo>
                  <a:cubicBezTo>
                    <a:pt x="26" y="20"/>
                    <a:pt x="23" y="22"/>
                    <a:pt x="23" y="21"/>
                  </a:cubicBezTo>
                  <a:cubicBezTo>
                    <a:pt x="23" y="21"/>
                    <a:pt x="24" y="19"/>
                    <a:pt x="25" y="18"/>
                  </a:cubicBezTo>
                  <a:cubicBezTo>
                    <a:pt x="26" y="18"/>
                    <a:pt x="25" y="18"/>
                    <a:pt x="24" y="18"/>
                  </a:cubicBezTo>
                  <a:cubicBezTo>
                    <a:pt x="24" y="19"/>
                    <a:pt x="24" y="17"/>
                    <a:pt x="24" y="16"/>
                  </a:cubicBezTo>
                  <a:cubicBezTo>
                    <a:pt x="23" y="15"/>
                    <a:pt x="25" y="14"/>
                    <a:pt x="25" y="13"/>
                  </a:cubicBezTo>
                  <a:cubicBezTo>
                    <a:pt x="25" y="13"/>
                    <a:pt x="21" y="12"/>
                    <a:pt x="21" y="13"/>
                  </a:cubicBezTo>
                  <a:cubicBezTo>
                    <a:pt x="20" y="13"/>
                    <a:pt x="19" y="13"/>
                    <a:pt x="18" y="13"/>
                  </a:cubicBezTo>
                  <a:cubicBezTo>
                    <a:pt x="17" y="13"/>
                    <a:pt x="16" y="11"/>
                    <a:pt x="16" y="11"/>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sz="1800">
                <a:solidFill>
                  <a:srgbClr val="000000"/>
                </a:solidFill>
                <a:ea typeface="宋体" pitchFamily="2" charset="-122"/>
              </a:endParaRPr>
            </a:p>
          </p:txBody>
        </p:sp>
        <p:sp>
          <p:nvSpPr>
            <p:cNvPr id="81" name="Freeform 81"/>
            <p:cNvSpPr>
              <a:spLocks/>
            </p:cNvSpPr>
            <p:nvPr/>
          </p:nvSpPr>
          <p:spPr bwMode="auto">
            <a:xfrm>
              <a:off x="1525833" y="3709716"/>
              <a:ext cx="27657" cy="32268"/>
            </a:xfrm>
            <a:custGeom>
              <a:avLst/>
              <a:gdLst>
                <a:gd name="T0" fmla="*/ 1 w 5"/>
                <a:gd name="T1" fmla="*/ 6 h 6"/>
                <a:gd name="T2" fmla="*/ 4 w 5"/>
                <a:gd name="T3" fmla="*/ 2 h 6"/>
                <a:gd name="T4" fmla="*/ 3 w 5"/>
                <a:gd name="T5" fmla="*/ 0 h 6"/>
                <a:gd name="T6" fmla="*/ 1 w 5"/>
                <a:gd name="T7" fmla="*/ 6 h 6"/>
              </a:gdLst>
              <a:ahLst/>
              <a:cxnLst>
                <a:cxn ang="0">
                  <a:pos x="T0" y="T1"/>
                </a:cxn>
                <a:cxn ang="0">
                  <a:pos x="T2" y="T3"/>
                </a:cxn>
                <a:cxn ang="0">
                  <a:pos x="T4" y="T5"/>
                </a:cxn>
                <a:cxn ang="0">
                  <a:pos x="T6" y="T7"/>
                </a:cxn>
              </a:cxnLst>
              <a:rect l="0" t="0" r="r" b="b"/>
              <a:pathLst>
                <a:path w="5" h="6">
                  <a:moveTo>
                    <a:pt x="1" y="6"/>
                  </a:moveTo>
                  <a:cubicBezTo>
                    <a:pt x="2" y="6"/>
                    <a:pt x="4" y="3"/>
                    <a:pt x="4" y="2"/>
                  </a:cubicBezTo>
                  <a:cubicBezTo>
                    <a:pt x="5" y="1"/>
                    <a:pt x="5" y="0"/>
                    <a:pt x="3" y="0"/>
                  </a:cubicBezTo>
                  <a:cubicBezTo>
                    <a:pt x="1" y="0"/>
                    <a:pt x="0" y="6"/>
                    <a:pt x="1" y="6"/>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sz="1800">
                <a:solidFill>
                  <a:srgbClr val="000000"/>
                </a:solidFill>
                <a:ea typeface="宋体" pitchFamily="2" charset="-122"/>
              </a:endParaRPr>
            </a:p>
          </p:txBody>
        </p:sp>
        <p:sp>
          <p:nvSpPr>
            <p:cNvPr id="82" name="Freeform 82"/>
            <p:cNvSpPr>
              <a:spLocks/>
            </p:cNvSpPr>
            <p:nvPr/>
          </p:nvSpPr>
          <p:spPr bwMode="auto">
            <a:xfrm>
              <a:off x="1456686" y="3686668"/>
              <a:ext cx="59926" cy="43791"/>
            </a:xfrm>
            <a:custGeom>
              <a:avLst/>
              <a:gdLst>
                <a:gd name="T0" fmla="*/ 6 w 11"/>
                <a:gd name="T1" fmla="*/ 2 h 8"/>
                <a:gd name="T2" fmla="*/ 2 w 11"/>
                <a:gd name="T3" fmla="*/ 5 h 8"/>
                <a:gd name="T4" fmla="*/ 1 w 11"/>
                <a:gd name="T5" fmla="*/ 7 h 8"/>
                <a:gd name="T6" fmla="*/ 2 w 11"/>
                <a:gd name="T7" fmla="*/ 7 h 8"/>
                <a:gd name="T8" fmla="*/ 3 w 11"/>
                <a:gd name="T9" fmla="*/ 7 h 8"/>
                <a:gd name="T10" fmla="*/ 6 w 11"/>
                <a:gd name="T11" fmla="*/ 6 h 8"/>
                <a:gd name="T12" fmla="*/ 11 w 11"/>
                <a:gd name="T13" fmla="*/ 1 h 8"/>
                <a:gd name="T14" fmla="*/ 9 w 11"/>
                <a:gd name="T15" fmla="*/ 1 h 8"/>
                <a:gd name="T16" fmla="*/ 6 w 11"/>
                <a:gd name="T17" fmla="*/ 2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8">
                  <a:moveTo>
                    <a:pt x="6" y="2"/>
                  </a:moveTo>
                  <a:cubicBezTo>
                    <a:pt x="5" y="2"/>
                    <a:pt x="3" y="4"/>
                    <a:pt x="2" y="5"/>
                  </a:cubicBezTo>
                  <a:cubicBezTo>
                    <a:pt x="1" y="6"/>
                    <a:pt x="0" y="7"/>
                    <a:pt x="1" y="7"/>
                  </a:cubicBezTo>
                  <a:cubicBezTo>
                    <a:pt x="1" y="8"/>
                    <a:pt x="1" y="7"/>
                    <a:pt x="2" y="7"/>
                  </a:cubicBezTo>
                  <a:cubicBezTo>
                    <a:pt x="2" y="6"/>
                    <a:pt x="2" y="7"/>
                    <a:pt x="3" y="7"/>
                  </a:cubicBezTo>
                  <a:cubicBezTo>
                    <a:pt x="4" y="7"/>
                    <a:pt x="4" y="6"/>
                    <a:pt x="6" y="6"/>
                  </a:cubicBezTo>
                  <a:cubicBezTo>
                    <a:pt x="8" y="5"/>
                    <a:pt x="11" y="2"/>
                    <a:pt x="11" y="1"/>
                  </a:cubicBezTo>
                  <a:cubicBezTo>
                    <a:pt x="11" y="0"/>
                    <a:pt x="10" y="1"/>
                    <a:pt x="9" y="1"/>
                  </a:cubicBezTo>
                  <a:cubicBezTo>
                    <a:pt x="8" y="2"/>
                    <a:pt x="8" y="1"/>
                    <a:pt x="6" y="2"/>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sz="1800">
                <a:solidFill>
                  <a:srgbClr val="000000"/>
                </a:solidFill>
                <a:ea typeface="宋体" pitchFamily="2" charset="-122"/>
              </a:endParaRPr>
            </a:p>
          </p:txBody>
        </p:sp>
        <p:sp>
          <p:nvSpPr>
            <p:cNvPr id="83" name="Freeform 83"/>
            <p:cNvSpPr>
              <a:spLocks/>
            </p:cNvSpPr>
            <p:nvPr/>
          </p:nvSpPr>
          <p:spPr bwMode="auto">
            <a:xfrm>
              <a:off x="1401373" y="3578342"/>
              <a:ext cx="140594" cy="115240"/>
            </a:xfrm>
            <a:custGeom>
              <a:avLst/>
              <a:gdLst>
                <a:gd name="T0" fmla="*/ 26 w 26"/>
                <a:gd name="T1" fmla="*/ 15 h 21"/>
                <a:gd name="T2" fmla="*/ 23 w 26"/>
                <a:gd name="T3" fmla="*/ 13 h 21"/>
                <a:gd name="T4" fmla="*/ 21 w 26"/>
                <a:gd name="T5" fmla="*/ 14 h 21"/>
                <a:gd name="T6" fmla="*/ 21 w 26"/>
                <a:gd name="T7" fmla="*/ 9 h 21"/>
                <a:gd name="T8" fmla="*/ 18 w 26"/>
                <a:gd name="T9" fmla="*/ 7 h 21"/>
                <a:gd name="T10" fmla="*/ 16 w 26"/>
                <a:gd name="T11" fmla="*/ 5 h 21"/>
                <a:gd name="T12" fmla="*/ 14 w 26"/>
                <a:gd name="T13" fmla="*/ 3 h 21"/>
                <a:gd name="T14" fmla="*/ 12 w 26"/>
                <a:gd name="T15" fmla="*/ 5 h 21"/>
                <a:gd name="T16" fmla="*/ 13 w 26"/>
                <a:gd name="T17" fmla="*/ 2 h 21"/>
                <a:gd name="T18" fmla="*/ 12 w 26"/>
                <a:gd name="T19" fmla="*/ 0 h 21"/>
                <a:gd name="T20" fmla="*/ 10 w 26"/>
                <a:gd name="T21" fmla="*/ 2 h 21"/>
                <a:gd name="T22" fmla="*/ 7 w 26"/>
                <a:gd name="T23" fmla="*/ 11 h 21"/>
                <a:gd name="T24" fmla="*/ 3 w 26"/>
                <a:gd name="T25" fmla="*/ 14 h 21"/>
                <a:gd name="T26" fmla="*/ 1 w 26"/>
                <a:gd name="T27" fmla="*/ 16 h 21"/>
                <a:gd name="T28" fmla="*/ 5 w 26"/>
                <a:gd name="T29" fmla="*/ 17 h 21"/>
                <a:gd name="T30" fmla="*/ 5 w 26"/>
                <a:gd name="T31" fmla="*/ 21 h 21"/>
                <a:gd name="T32" fmla="*/ 10 w 26"/>
                <a:gd name="T33" fmla="*/ 20 h 21"/>
                <a:gd name="T34" fmla="*/ 13 w 26"/>
                <a:gd name="T35" fmla="*/ 16 h 21"/>
                <a:gd name="T36" fmla="*/ 13 w 26"/>
                <a:gd name="T37" fmla="*/ 15 h 21"/>
                <a:gd name="T38" fmla="*/ 17 w 26"/>
                <a:gd name="T39" fmla="*/ 12 h 21"/>
                <a:gd name="T40" fmla="*/ 17 w 26"/>
                <a:gd name="T41" fmla="*/ 14 h 21"/>
                <a:gd name="T42" fmla="*/ 18 w 26"/>
                <a:gd name="T43" fmla="*/ 16 h 21"/>
                <a:gd name="T44" fmla="*/ 23 w 26"/>
                <a:gd name="T45" fmla="*/ 17 h 21"/>
                <a:gd name="T46" fmla="*/ 26 w 26"/>
                <a:gd name="T47" fmla="*/ 15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6" h="21">
                  <a:moveTo>
                    <a:pt x="26" y="15"/>
                  </a:moveTo>
                  <a:cubicBezTo>
                    <a:pt x="26" y="14"/>
                    <a:pt x="25" y="13"/>
                    <a:pt x="23" y="13"/>
                  </a:cubicBezTo>
                  <a:cubicBezTo>
                    <a:pt x="22" y="13"/>
                    <a:pt x="22" y="14"/>
                    <a:pt x="21" y="14"/>
                  </a:cubicBezTo>
                  <a:cubicBezTo>
                    <a:pt x="20" y="15"/>
                    <a:pt x="22" y="9"/>
                    <a:pt x="21" y="9"/>
                  </a:cubicBezTo>
                  <a:cubicBezTo>
                    <a:pt x="20" y="8"/>
                    <a:pt x="18" y="8"/>
                    <a:pt x="18" y="7"/>
                  </a:cubicBezTo>
                  <a:cubicBezTo>
                    <a:pt x="17" y="6"/>
                    <a:pt x="17" y="5"/>
                    <a:pt x="16" y="5"/>
                  </a:cubicBezTo>
                  <a:cubicBezTo>
                    <a:pt x="15" y="4"/>
                    <a:pt x="15" y="3"/>
                    <a:pt x="14" y="3"/>
                  </a:cubicBezTo>
                  <a:cubicBezTo>
                    <a:pt x="13" y="2"/>
                    <a:pt x="14" y="4"/>
                    <a:pt x="12" y="5"/>
                  </a:cubicBezTo>
                  <a:cubicBezTo>
                    <a:pt x="11" y="5"/>
                    <a:pt x="13" y="2"/>
                    <a:pt x="13" y="2"/>
                  </a:cubicBezTo>
                  <a:cubicBezTo>
                    <a:pt x="13" y="1"/>
                    <a:pt x="13" y="0"/>
                    <a:pt x="12" y="0"/>
                  </a:cubicBezTo>
                  <a:cubicBezTo>
                    <a:pt x="11" y="0"/>
                    <a:pt x="10" y="1"/>
                    <a:pt x="10" y="2"/>
                  </a:cubicBezTo>
                  <a:cubicBezTo>
                    <a:pt x="9" y="3"/>
                    <a:pt x="7" y="10"/>
                    <a:pt x="7" y="11"/>
                  </a:cubicBezTo>
                  <a:cubicBezTo>
                    <a:pt x="7" y="13"/>
                    <a:pt x="5" y="13"/>
                    <a:pt x="3" y="14"/>
                  </a:cubicBezTo>
                  <a:cubicBezTo>
                    <a:pt x="0" y="15"/>
                    <a:pt x="0" y="15"/>
                    <a:pt x="1" y="16"/>
                  </a:cubicBezTo>
                  <a:cubicBezTo>
                    <a:pt x="1" y="17"/>
                    <a:pt x="4" y="17"/>
                    <a:pt x="5" y="17"/>
                  </a:cubicBezTo>
                  <a:cubicBezTo>
                    <a:pt x="6" y="17"/>
                    <a:pt x="3" y="21"/>
                    <a:pt x="5" y="21"/>
                  </a:cubicBezTo>
                  <a:cubicBezTo>
                    <a:pt x="6" y="21"/>
                    <a:pt x="10" y="20"/>
                    <a:pt x="10" y="20"/>
                  </a:cubicBezTo>
                  <a:cubicBezTo>
                    <a:pt x="10" y="20"/>
                    <a:pt x="12" y="17"/>
                    <a:pt x="13" y="16"/>
                  </a:cubicBezTo>
                  <a:cubicBezTo>
                    <a:pt x="14" y="16"/>
                    <a:pt x="13" y="15"/>
                    <a:pt x="13" y="15"/>
                  </a:cubicBezTo>
                  <a:cubicBezTo>
                    <a:pt x="13" y="14"/>
                    <a:pt x="16" y="12"/>
                    <a:pt x="17" y="12"/>
                  </a:cubicBezTo>
                  <a:cubicBezTo>
                    <a:pt x="18" y="12"/>
                    <a:pt x="17" y="14"/>
                    <a:pt x="17" y="14"/>
                  </a:cubicBezTo>
                  <a:cubicBezTo>
                    <a:pt x="16" y="15"/>
                    <a:pt x="17" y="15"/>
                    <a:pt x="18" y="16"/>
                  </a:cubicBezTo>
                  <a:cubicBezTo>
                    <a:pt x="20" y="16"/>
                    <a:pt x="21" y="17"/>
                    <a:pt x="23" y="17"/>
                  </a:cubicBezTo>
                  <a:cubicBezTo>
                    <a:pt x="24" y="17"/>
                    <a:pt x="26" y="15"/>
                    <a:pt x="26" y="15"/>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sz="1800">
                <a:solidFill>
                  <a:srgbClr val="000000"/>
                </a:solidFill>
                <a:ea typeface="宋体" pitchFamily="2" charset="-122"/>
              </a:endParaRPr>
            </a:p>
          </p:txBody>
        </p:sp>
        <p:sp>
          <p:nvSpPr>
            <p:cNvPr id="84" name="Freeform 84"/>
            <p:cNvSpPr>
              <a:spLocks/>
            </p:cNvSpPr>
            <p:nvPr/>
          </p:nvSpPr>
          <p:spPr bwMode="auto">
            <a:xfrm>
              <a:off x="1581148" y="3670532"/>
              <a:ext cx="27657" cy="23049"/>
            </a:xfrm>
            <a:custGeom>
              <a:avLst/>
              <a:gdLst>
                <a:gd name="T0" fmla="*/ 1 w 5"/>
                <a:gd name="T1" fmla="*/ 0 h 4"/>
                <a:gd name="T2" fmla="*/ 1 w 5"/>
                <a:gd name="T3" fmla="*/ 3 h 4"/>
                <a:gd name="T4" fmla="*/ 4 w 5"/>
                <a:gd name="T5" fmla="*/ 2 h 4"/>
                <a:gd name="T6" fmla="*/ 3 w 5"/>
                <a:gd name="T7" fmla="*/ 1 h 4"/>
                <a:gd name="T8" fmla="*/ 1 w 5"/>
                <a:gd name="T9" fmla="*/ 0 h 4"/>
              </a:gdLst>
              <a:ahLst/>
              <a:cxnLst>
                <a:cxn ang="0">
                  <a:pos x="T0" y="T1"/>
                </a:cxn>
                <a:cxn ang="0">
                  <a:pos x="T2" y="T3"/>
                </a:cxn>
                <a:cxn ang="0">
                  <a:pos x="T4" y="T5"/>
                </a:cxn>
                <a:cxn ang="0">
                  <a:pos x="T6" y="T7"/>
                </a:cxn>
                <a:cxn ang="0">
                  <a:pos x="T8" y="T9"/>
                </a:cxn>
              </a:cxnLst>
              <a:rect l="0" t="0" r="r" b="b"/>
              <a:pathLst>
                <a:path w="5" h="4">
                  <a:moveTo>
                    <a:pt x="1" y="0"/>
                  </a:moveTo>
                  <a:cubicBezTo>
                    <a:pt x="0" y="1"/>
                    <a:pt x="0" y="2"/>
                    <a:pt x="1" y="3"/>
                  </a:cubicBezTo>
                  <a:cubicBezTo>
                    <a:pt x="2" y="4"/>
                    <a:pt x="3" y="3"/>
                    <a:pt x="4" y="2"/>
                  </a:cubicBezTo>
                  <a:cubicBezTo>
                    <a:pt x="5" y="2"/>
                    <a:pt x="3" y="1"/>
                    <a:pt x="3" y="1"/>
                  </a:cubicBezTo>
                  <a:cubicBezTo>
                    <a:pt x="2" y="1"/>
                    <a:pt x="2" y="0"/>
                    <a:pt x="1" y="0"/>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sz="1800">
                <a:solidFill>
                  <a:srgbClr val="000000"/>
                </a:solidFill>
                <a:ea typeface="宋体" pitchFamily="2" charset="-122"/>
              </a:endParaRPr>
            </a:p>
          </p:txBody>
        </p:sp>
        <p:sp>
          <p:nvSpPr>
            <p:cNvPr id="85" name="Freeform 85"/>
            <p:cNvSpPr>
              <a:spLocks/>
            </p:cNvSpPr>
            <p:nvPr/>
          </p:nvSpPr>
          <p:spPr bwMode="auto">
            <a:xfrm>
              <a:off x="1604197" y="3665924"/>
              <a:ext cx="20743" cy="11524"/>
            </a:xfrm>
            <a:custGeom>
              <a:avLst/>
              <a:gdLst>
                <a:gd name="T0" fmla="*/ 1 w 4"/>
                <a:gd name="T1" fmla="*/ 0 h 2"/>
                <a:gd name="T2" fmla="*/ 3 w 4"/>
                <a:gd name="T3" fmla="*/ 2 h 2"/>
                <a:gd name="T4" fmla="*/ 2 w 4"/>
                <a:gd name="T5" fmla="*/ 0 h 2"/>
                <a:gd name="T6" fmla="*/ 1 w 4"/>
                <a:gd name="T7" fmla="*/ 0 h 2"/>
              </a:gdLst>
              <a:ahLst/>
              <a:cxnLst>
                <a:cxn ang="0">
                  <a:pos x="T0" y="T1"/>
                </a:cxn>
                <a:cxn ang="0">
                  <a:pos x="T2" y="T3"/>
                </a:cxn>
                <a:cxn ang="0">
                  <a:pos x="T4" y="T5"/>
                </a:cxn>
                <a:cxn ang="0">
                  <a:pos x="T6" y="T7"/>
                </a:cxn>
              </a:cxnLst>
              <a:rect l="0" t="0" r="r" b="b"/>
              <a:pathLst>
                <a:path w="4" h="2">
                  <a:moveTo>
                    <a:pt x="1" y="0"/>
                  </a:moveTo>
                  <a:cubicBezTo>
                    <a:pt x="0" y="1"/>
                    <a:pt x="1" y="2"/>
                    <a:pt x="3" y="2"/>
                  </a:cubicBezTo>
                  <a:cubicBezTo>
                    <a:pt x="4" y="2"/>
                    <a:pt x="3" y="1"/>
                    <a:pt x="2" y="0"/>
                  </a:cubicBezTo>
                  <a:cubicBezTo>
                    <a:pt x="2" y="0"/>
                    <a:pt x="1" y="0"/>
                    <a:pt x="1" y="0"/>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sz="1800">
                <a:solidFill>
                  <a:srgbClr val="000000"/>
                </a:solidFill>
                <a:ea typeface="宋体" pitchFamily="2" charset="-122"/>
              </a:endParaRPr>
            </a:p>
          </p:txBody>
        </p:sp>
        <p:sp>
          <p:nvSpPr>
            <p:cNvPr id="86" name="Freeform 86"/>
            <p:cNvSpPr>
              <a:spLocks/>
            </p:cNvSpPr>
            <p:nvPr/>
          </p:nvSpPr>
          <p:spPr bwMode="auto">
            <a:xfrm>
              <a:off x="1680255" y="3479234"/>
              <a:ext cx="32268" cy="27657"/>
            </a:xfrm>
            <a:custGeom>
              <a:avLst/>
              <a:gdLst>
                <a:gd name="T0" fmla="*/ 2 w 6"/>
                <a:gd name="T1" fmla="*/ 5 h 5"/>
                <a:gd name="T2" fmla="*/ 5 w 6"/>
                <a:gd name="T3" fmla="*/ 3 h 5"/>
                <a:gd name="T4" fmla="*/ 4 w 6"/>
                <a:gd name="T5" fmla="*/ 0 h 5"/>
                <a:gd name="T6" fmla="*/ 0 w 6"/>
                <a:gd name="T7" fmla="*/ 2 h 5"/>
                <a:gd name="T8" fmla="*/ 2 w 6"/>
                <a:gd name="T9" fmla="*/ 5 h 5"/>
              </a:gdLst>
              <a:ahLst/>
              <a:cxnLst>
                <a:cxn ang="0">
                  <a:pos x="T0" y="T1"/>
                </a:cxn>
                <a:cxn ang="0">
                  <a:pos x="T2" y="T3"/>
                </a:cxn>
                <a:cxn ang="0">
                  <a:pos x="T4" y="T5"/>
                </a:cxn>
                <a:cxn ang="0">
                  <a:pos x="T6" y="T7"/>
                </a:cxn>
                <a:cxn ang="0">
                  <a:pos x="T8" y="T9"/>
                </a:cxn>
              </a:cxnLst>
              <a:rect l="0" t="0" r="r" b="b"/>
              <a:pathLst>
                <a:path w="6" h="5">
                  <a:moveTo>
                    <a:pt x="2" y="5"/>
                  </a:moveTo>
                  <a:cubicBezTo>
                    <a:pt x="3" y="5"/>
                    <a:pt x="4" y="4"/>
                    <a:pt x="5" y="3"/>
                  </a:cubicBezTo>
                  <a:cubicBezTo>
                    <a:pt x="5" y="3"/>
                    <a:pt x="6" y="0"/>
                    <a:pt x="4" y="0"/>
                  </a:cubicBezTo>
                  <a:cubicBezTo>
                    <a:pt x="2" y="0"/>
                    <a:pt x="0" y="1"/>
                    <a:pt x="0" y="2"/>
                  </a:cubicBezTo>
                  <a:cubicBezTo>
                    <a:pt x="0" y="3"/>
                    <a:pt x="0" y="5"/>
                    <a:pt x="2" y="5"/>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sz="1800">
                <a:solidFill>
                  <a:srgbClr val="000000"/>
                </a:solidFill>
                <a:ea typeface="宋体" pitchFamily="2" charset="-122"/>
              </a:endParaRPr>
            </a:p>
          </p:txBody>
        </p:sp>
        <p:sp>
          <p:nvSpPr>
            <p:cNvPr id="87" name="Freeform 87"/>
            <p:cNvSpPr>
              <a:spLocks/>
            </p:cNvSpPr>
            <p:nvPr/>
          </p:nvSpPr>
          <p:spPr bwMode="auto">
            <a:xfrm>
              <a:off x="1592672" y="3391651"/>
              <a:ext cx="36877" cy="23049"/>
            </a:xfrm>
            <a:custGeom>
              <a:avLst/>
              <a:gdLst>
                <a:gd name="T0" fmla="*/ 7 w 7"/>
                <a:gd name="T1" fmla="*/ 4 h 4"/>
                <a:gd name="T2" fmla="*/ 7 w 7"/>
                <a:gd name="T3" fmla="*/ 1 h 4"/>
                <a:gd name="T4" fmla="*/ 2 w 7"/>
                <a:gd name="T5" fmla="*/ 1 h 4"/>
                <a:gd name="T6" fmla="*/ 3 w 7"/>
                <a:gd name="T7" fmla="*/ 3 h 4"/>
                <a:gd name="T8" fmla="*/ 7 w 7"/>
                <a:gd name="T9" fmla="*/ 4 h 4"/>
              </a:gdLst>
              <a:ahLst/>
              <a:cxnLst>
                <a:cxn ang="0">
                  <a:pos x="T0" y="T1"/>
                </a:cxn>
                <a:cxn ang="0">
                  <a:pos x="T2" y="T3"/>
                </a:cxn>
                <a:cxn ang="0">
                  <a:pos x="T4" y="T5"/>
                </a:cxn>
                <a:cxn ang="0">
                  <a:pos x="T6" y="T7"/>
                </a:cxn>
                <a:cxn ang="0">
                  <a:pos x="T8" y="T9"/>
                </a:cxn>
              </a:cxnLst>
              <a:rect l="0" t="0" r="r" b="b"/>
              <a:pathLst>
                <a:path w="7" h="4">
                  <a:moveTo>
                    <a:pt x="7" y="4"/>
                  </a:moveTo>
                  <a:cubicBezTo>
                    <a:pt x="7" y="3"/>
                    <a:pt x="7" y="2"/>
                    <a:pt x="7" y="1"/>
                  </a:cubicBezTo>
                  <a:cubicBezTo>
                    <a:pt x="7" y="0"/>
                    <a:pt x="3" y="1"/>
                    <a:pt x="2" y="1"/>
                  </a:cubicBezTo>
                  <a:cubicBezTo>
                    <a:pt x="0" y="1"/>
                    <a:pt x="2" y="2"/>
                    <a:pt x="3" y="3"/>
                  </a:cubicBezTo>
                  <a:cubicBezTo>
                    <a:pt x="4" y="4"/>
                    <a:pt x="6" y="4"/>
                    <a:pt x="7" y="4"/>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sz="1800">
                <a:solidFill>
                  <a:srgbClr val="000000"/>
                </a:solidFill>
                <a:ea typeface="宋体" pitchFamily="2" charset="-122"/>
              </a:endParaRPr>
            </a:p>
          </p:txBody>
        </p:sp>
        <p:sp>
          <p:nvSpPr>
            <p:cNvPr id="88" name="Freeform 88"/>
            <p:cNvSpPr>
              <a:spLocks/>
            </p:cNvSpPr>
            <p:nvPr/>
          </p:nvSpPr>
          <p:spPr bwMode="auto">
            <a:xfrm>
              <a:off x="1832372" y="3730457"/>
              <a:ext cx="32268" cy="23049"/>
            </a:xfrm>
            <a:custGeom>
              <a:avLst/>
              <a:gdLst>
                <a:gd name="T0" fmla="*/ 3 w 6"/>
                <a:gd name="T1" fmla="*/ 0 h 4"/>
                <a:gd name="T2" fmla="*/ 1 w 6"/>
                <a:gd name="T3" fmla="*/ 1 h 4"/>
                <a:gd name="T4" fmla="*/ 2 w 6"/>
                <a:gd name="T5" fmla="*/ 4 h 4"/>
                <a:gd name="T6" fmla="*/ 5 w 6"/>
                <a:gd name="T7" fmla="*/ 2 h 4"/>
                <a:gd name="T8" fmla="*/ 3 w 6"/>
                <a:gd name="T9" fmla="*/ 2 h 4"/>
                <a:gd name="T10" fmla="*/ 3 w 6"/>
                <a:gd name="T11" fmla="*/ 0 h 4"/>
              </a:gdLst>
              <a:ahLst/>
              <a:cxnLst>
                <a:cxn ang="0">
                  <a:pos x="T0" y="T1"/>
                </a:cxn>
                <a:cxn ang="0">
                  <a:pos x="T2" y="T3"/>
                </a:cxn>
                <a:cxn ang="0">
                  <a:pos x="T4" y="T5"/>
                </a:cxn>
                <a:cxn ang="0">
                  <a:pos x="T6" y="T7"/>
                </a:cxn>
                <a:cxn ang="0">
                  <a:pos x="T8" y="T9"/>
                </a:cxn>
                <a:cxn ang="0">
                  <a:pos x="T10" y="T11"/>
                </a:cxn>
              </a:cxnLst>
              <a:rect l="0" t="0" r="r" b="b"/>
              <a:pathLst>
                <a:path w="6" h="4">
                  <a:moveTo>
                    <a:pt x="3" y="0"/>
                  </a:moveTo>
                  <a:cubicBezTo>
                    <a:pt x="3" y="0"/>
                    <a:pt x="1" y="1"/>
                    <a:pt x="1" y="1"/>
                  </a:cubicBezTo>
                  <a:cubicBezTo>
                    <a:pt x="0" y="2"/>
                    <a:pt x="1" y="4"/>
                    <a:pt x="2" y="4"/>
                  </a:cubicBezTo>
                  <a:cubicBezTo>
                    <a:pt x="4" y="4"/>
                    <a:pt x="4" y="3"/>
                    <a:pt x="5" y="2"/>
                  </a:cubicBezTo>
                  <a:cubicBezTo>
                    <a:pt x="6" y="2"/>
                    <a:pt x="4" y="2"/>
                    <a:pt x="3" y="2"/>
                  </a:cubicBezTo>
                  <a:cubicBezTo>
                    <a:pt x="3" y="2"/>
                    <a:pt x="3" y="1"/>
                    <a:pt x="3" y="0"/>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sz="1800">
                <a:solidFill>
                  <a:srgbClr val="000000"/>
                </a:solidFill>
                <a:ea typeface="宋体" pitchFamily="2" charset="-122"/>
              </a:endParaRPr>
            </a:p>
          </p:txBody>
        </p:sp>
        <p:sp>
          <p:nvSpPr>
            <p:cNvPr id="89" name="Freeform 89"/>
            <p:cNvSpPr>
              <a:spLocks/>
            </p:cNvSpPr>
            <p:nvPr/>
          </p:nvSpPr>
          <p:spPr bwMode="auto">
            <a:xfrm>
              <a:off x="1449774" y="3179610"/>
              <a:ext cx="518581" cy="562372"/>
            </a:xfrm>
            <a:custGeom>
              <a:avLst/>
              <a:gdLst>
                <a:gd name="T0" fmla="*/ 5 w 95"/>
                <a:gd name="T1" fmla="*/ 27 h 103"/>
                <a:gd name="T2" fmla="*/ 8 w 95"/>
                <a:gd name="T3" fmla="*/ 32 h 103"/>
                <a:gd name="T4" fmla="*/ 11 w 95"/>
                <a:gd name="T5" fmla="*/ 36 h 103"/>
                <a:gd name="T6" fmla="*/ 23 w 95"/>
                <a:gd name="T7" fmla="*/ 39 h 103"/>
                <a:gd name="T8" fmla="*/ 33 w 95"/>
                <a:gd name="T9" fmla="*/ 38 h 103"/>
                <a:gd name="T10" fmla="*/ 43 w 95"/>
                <a:gd name="T11" fmla="*/ 39 h 103"/>
                <a:gd name="T12" fmla="*/ 50 w 95"/>
                <a:gd name="T13" fmla="*/ 46 h 103"/>
                <a:gd name="T14" fmla="*/ 52 w 95"/>
                <a:gd name="T15" fmla="*/ 55 h 103"/>
                <a:gd name="T16" fmla="*/ 49 w 95"/>
                <a:gd name="T17" fmla="*/ 64 h 103"/>
                <a:gd name="T18" fmla="*/ 42 w 95"/>
                <a:gd name="T19" fmla="*/ 74 h 103"/>
                <a:gd name="T20" fmla="*/ 30 w 95"/>
                <a:gd name="T21" fmla="*/ 74 h 103"/>
                <a:gd name="T22" fmla="*/ 29 w 95"/>
                <a:gd name="T23" fmla="*/ 85 h 103"/>
                <a:gd name="T24" fmla="*/ 44 w 95"/>
                <a:gd name="T25" fmla="*/ 84 h 103"/>
                <a:gd name="T26" fmla="*/ 51 w 95"/>
                <a:gd name="T27" fmla="*/ 90 h 103"/>
                <a:gd name="T28" fmla="*/ 54 w 95"/>
                <a:gd name="T29" fmla="*/ 97 h 103"/>
                <a:gd name="T30" fmla="*/ 63 w 95"/>
                <a:gd name="T31" fmla="*/ 99 h 103"/>
                <a:gd name="T32" fmla="*/ 69 w 95"/>
                <a:gd name="T33" fmla="*/ 96 h 103"/>
                <a:gd name="T34" fmla="*/ 63 w 95"/>
                <a:gd name="T35" fmla="*/ 91 h 103"/>
                <a:gd name="T36" fmla="*/ 66 w 95"/>
                <a:gd name="T37" fmla="*/ 90 h 103"/>
                <a:gd name="T38" fmla="*/ 74 w 95"/>
                <a:gd name="T39" fmla="*/ 95 h 103"/>
                <a:gd name="T40" fmla="*/ 78 w 95"/>
                <a:gd name="T41" fmla="*/ 97 h 103"/>
                <a:gd name="T42" fmla="*/ 78 w 95"/>
                <a:gd name="T43" fmla="*/ 92 h 103"/>
                <a:gd name="T44" fmla="*/ 77 w 95"/>
                <a:gd name="T45" fmla="*/ 86 h 103"/>
                <a:gd name="T46" fmla="*/ 72 w 95"/>
                <a:gd name="T47" fmla="*/ 80 h 103"/>
                <a:gd name="T48" fmla="*/ 70 w 95"/>
                <a:gd name="T49" fmla="*/ 75 h 103"/>
                <a:gd name="T50" fmla="*/ 70 w 95"/>
                <a:gd name="T51" fmla="*/ 71 h 103"/>
                <a:gd name="T52" fmla="*/ 75 w 95"/>
                <a:gd name="T53" fmla="*/ 69 h 103"/>
                <a:gd name="T54" fmla="*/ 79 w 95"/>
                <a:gd name="T55" fmla="*/ 72 h 103"/>
                <a:gd name="T56" fmla="*/ 80 w 95"/>
                <a:gd name="T57" fmla="*/ 76 h 103"/>
                <a:gd name="T58" fmla="*/ 84 w 95"/>
                <a:gd name="T59" fmla="*/ 77 h 103"/>
                <a:gd name="T60" fmla="*/ 89 w 95"/>
                <a:gd name="T61" fmla="*/ 74 h 103"/>
                <a:gd name="T62" fmla="*/ 92 w 95"/>
                <a:gd name="T63" fmla="*/ 67 h 103"/>
                <a:gd name="T64" fmla="*/ 91 w 95"/>
                <a:gd name="T65" fmla="*/ 65 h 103"/>
                <a:gd name="T66" fmla="*/ 86 w 95"/>
                <a:gd name="T67" fmla="*/ 63 h 103"/>
                <a:gd name="T68" fmla="*/ 85 w 95"/>
                <a:gd name="T69" fmla="*/ 62 h 103"/>
                <a:gd name="T70" fmla="*/ 81 w 95"/>
                <a:gd name="T71" fmla="*/ 56 h 103"/>
                <a:gd name="T72" fmla="*/ 76 w 95"/>
                <a:gd name="T73" fmla="*/ 52 h 103"/>
                <a:gd name="T74" fmla="*/ 72 w 95"/>
                <a:gd name="T75" fmla="*/ 49 h 103"/>
                <a:gd name="T76" fmla="*/ 76 w 95"/>
                <a:gd name="T77" fmla="*/ 46 h 103"/>
                <a:gd name="T78" fmla="*/ 78 w 95"/>
                <a:gd name="T79" fmla="*/ 41 h 103"/>
                <a:gd name="T80" fmla="*/ 73 w 95"/>
                <a:gd name="T81" fmla="*/ 35 h 103"/>
                <a:gd name="T82" fmla="*/ 69 w 95"/>
                <a:gd name="T83" fmla="*/ 30 h 103"/>
                <a:gd name="T84" fmla="*/ 63 w 95"/>
                <a:gd name="T85" fmla="*/ 26 h 103"/>
                <a:gd name="T86" fmla="*/ 56 w 95"/>
                <a:gd name="T87" fmla="*/ 21 h 103"/>
                <a:gd name="T88" fmla="*/ 50 w 95"/>
                <a:gd name="T89" fmla="*/ 15 h 103"/>
                <a:gd name="T90" fmla="*/ 40 w 95"/>
                <a:gd name="T91" fmla="*/ 17 h 103"/>
                <a:gd name="T92" fmla="*/ 35 w 95"/>
                <a:gd name="T93" fmla="*/ 16 h 103"/>
                <a:gd name="T94" fmla="*/ 30 w 95"/>
                <a:gd name="T95" fmla="*/ 16 h 103"/>
                <a:gd name="T96" fmla="*/ 35 w 95"/>
                <a:gd name="T97" fmla="*/ 7 h 103"/>
                <a:gd name="T98" fmla="*/ 31 w 95"/>
                <a:gd name="T99" fmla="*/ 2 h 103"/>
                <a:gd name="T100" fmla="*/ 29 w 95"/>
                <a:gd name="T101" fmla="*/ 5 h 103"/>
                <a:gd name="T102" fmla="*/ 23 w 95"/>
                <a:gd name="T103" fmla="*/ 8 h 103"/>
                <a:gd name="T104" fmla="*/ 20 w 95"/>
                <a:gd name="T105" fmla="*/ 16 h 103"/>
                <a:gd name="T106" fmla="*/ 27 w 95"/>
                <a:gd name="T107" fmla="*/ 26 h 103"/>
                <a:gd name="T108" fmla="*/ 22 w 95"/>
                <a:gd name="T109" fmla="*/ 27 h 103"/>
                <a:gd name="T110" fmla="*/ 19 w 95"/>
                <a:gd name="T111" fmla="*/ 23 h 103"/>
                <a:gd name="T112" fmla="*/ 24 w 95"/>
                <a:gd name="T113" fmla="*/ 3 h 103"/>
                <a:gd name="T114" fmla="*/ 12 w 95"/>
                <a:gd name="T115" fmla="*/ 3 h 103"/>
                <a:gd name="T116" fmla="*/ 1 w 95"/>
                <a:gd name="T117" fmla="*/ 17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95" h="103">
                  <a:moveTo>
                    <a:pt x="1" y="22"/>
                  </a:moveTo>
                  <a:cubicBezTo>
                    <a:pt x="2" y="23"/>
                    <a:pt x="2" y="23"/>
                    <a:pt x="2" y="23"/>
                  </a:cubicBezTo>
                  <a:cubicBezTo>
                    <a:pt x="2" y="24"/>
                    <a:pt x="2" y="25"/>
                    <a:pt x="2" y="26"/>
                  </a:cubicBezTo>
                  <a:cubicBezTo>
                    <a:pt x="3" y="27"/>
                    <a:pt x="4" y="27"/>
                    <a:pt x="5" y="27"/>
                  </a:cubicBezTo>
                  <a:cubicBezTo>
                    <a:pt x="7" y="28"/>
                    <a:pt x="8" y="29"/>
                    <a:pt x="8" y="29"/>
                  </a:cubicBezTo>
                  <a:cubicBezTo>
                    <a:pt x="8" y="30"/>
                    <a:pt x="5" y="29"/>
                    <a:pt x="4" y="29"/>
                  </a:cubicBezTo>
                  <a:cubicBezTo>
                    <a:pt x="4" y="29"/>
                    <a:pt x="4" y="30"/>
                    <a:pt x="5" y="32"/>
                  </a:cubicBezTo>
                  <a:cubicBezTo>
                    <a:pt x="6" y="33"/>
                    <a:pt x="6" y="32"/>
                    <a:pt x="8" y="32"/>
                  </a:cubicBezTo>
                  <a:cubicBezTo>
                    <a:pt x="9" y="33"/>
                    <a:pt x="9" y="34"/>
                    <a:pt x="9" y="34"/>
                  </a:cubicBezTo>
                  <a:cubicBezTo>
                    <a:pt x="9" y="35"/>
                    <a:pt x="6" y="33"/>
                    <a:pt x="7" y="34"/>
                  </a:cubicBezTo>
                  <a:cubicBezTo>
                    <a:pt x="7" y="34"/>
                    <a:pt x="8" y="36"/>
                    <a:pt x="9" y="36"/>
                  </a:cubicBezTo>
                  <a:cubicBezTo>
                    <a:pt x="10" y="37"/>
                    <a:pt x="10" y="36"/>
                    <a:pt x="11" y="36"/>
                  </a:cubicBezTo>
                  <a:cubicBezTo>
                    <a:pt x="12" y="36"/>
                    <a:pt x="12" y="37"/>
                    <a:pt x="13" y="37"/>
                  </a:cubicBezTo>
                  <a:cubicBezTo>
                    <a:pt x="13" y="37"/>
                    <a:pt x="14" y="36"/>
                    <a:pt x="15" y="36"/>
                  </a:cubicBezTo>
                  <a:cubicBezTo>
                    <a:pt x="16" y="36"/>
                    <a:pt x="16" y="38"/>
                    <a:pt x="17" y="38"/>
                  </a:cubicBezTo>
                  <a:cubicBezTo>
                    <a:pt x="18" y="39"/>
                    <a:pt x="22" y="39"/>
                    <a:pt x="23" y="39"/>
                  </a:cubicBezTo>
                  <a:cubicBezTo>
                    <a:pt x="24" y="39"/>
                    <a:pt x="24" y="39"/>
                    <a:pt x="24" y="39"/>
                  </a:cubicBezTo>
                  <a:cubicBezTo>
                    <a:pt x="25" y="39"/>
                    <a:pt x="25" y="39"/>
                    <a:pt x="26" y="39"/>
                  </a:cubicBezTo>
                  <a:cubicBezTo>
                    <a:pt x="27" y="38"/>
                    <a:pt x="26" y="39"/>
                    <a:pt x="27" y="39"/>
                  </a:cubicBezTo>
                  <a:cubicBezTo>
                    <a:pt x="27" y="39"/>
                    <a:pt x="32" y="38"/>
                    <a:pt x="33" y="38"/>
                  </a:cubicBezTo>
                  <a:cubicBezTo>
                    <a:pt x="34" y="38"/>
                    <a:pt x="37" y="38"/>
                    <a:pt x="37" y="38"/>
                  </a:cubicBezTo>
                  <a:cubicBezTo>
                    <a:pt x="38" y="38"/>
                    <a:pt x="39" y="40"/>
                    <a:pt x="40" y="41"/>
                  </a:cubicBezTo>
                  <a:cubicBezTo>
                    <a:pt x="41" y="41"/>
                    <a:pt x="41" y="40"/>
                    <a:pt x="41" y="40"/>
                  </a:cubicBezTo>
                  <a:cubicBezTo>
                    <a:pt x="41" y="39"/>
                    <a:pt x="43" y="39"/>
                    <a:pt x="43" y="39"/>
                  </a:cubicBezTo>
                  <a:cubicBezTo>
                    <a:pt x="44" y="39"/>
                    <a:pt x="44" y="39"/>
                    <a:pt x="43" y="40"/>
                  </a:cubicBezTo>
                  <a:cubicBezTo>
                    <a:pt x="43" y="41"/>
                    <a:pt x="43" y="42"/>
                    <a:pt x="43" y="43"/>
                  </a:cubicBezTo>
                  <a:cubicBezTo>
                    <a:pt x="44" y="44"/>
                    <a:pt x="45" y="44"/>
                    <a:pt x="46" y="45"/>
                  </a:cubicBezTo>
                  <a:cubicBezTo>
                    <a:pt x="47" y="45"/>
                    <a:pt x="49" y="46"/>
                    <a:pt x="50" y="46"/>
                  </a:cubicBezTo>
                  <a:cubicBezTo>
                    <a:pt x="51" y="46"/>
                    <a:pt x="52" y="46"/>
                    <a:pt x="51" y="47"/>
                  </a:cubicBezTo>
                  <a:cubicBezTo>
                    <a:pt x="50" y="47"/>
                    <a:pt x="50" y="50"/>
                    <a:pt x="50" y="51"/>
                  </a:cubicBezTo>
                  <a:cubicBezTo>
                    <a:pt x="51" y="52"/>
                    <a:pt x="51" y="53"/>
                    <a:pt x="52" y="53"/>
                  </a:cubicBezTo>
                  <a:cubicBezTo>
                    <a:pt x="53" y="53"/>
                    <a:pt x="53" y="53"/>
                    <a:pt x="52" y="55"/>
                  </a:cubicBezTo>
                  <a:cubicBezTo>
                    <a:pt x="52" y="57"/>
                    <a:pt x="54" y="59"/>
                    <a:pt x="53" y="60"/>
                  </a:cubicBezTo>
                  <a:cubicBezTo>
                    <a:pt x="53" y="61"/>
                    <a:pt x="52" y="61"/>
                    <a:pt x="51" y="61"/>
                  </a:cubicBezTo>
                  <a:cubicBezTo>
                    <a:pt x="51" y="61"/>
                    <a:pt x="52" y="62"/>
                    <a:pt x="52" y="63"/>
                  </a:cubicBezTo>
                  <a:cubicBezTo>
                    <a:pt x="53" y="63"/>
                    <a:pt x="50" y="64"/>
                    <a:pt x="49" y="64"/>
                  </a:cubicBezTo>
                  <a:cubicBezTo>
                    <a:pt x="48" y="64"/>
                    <a:pt x="45" y="66"/>
                    <a:pt x="45" y="67"/>
                  </a:cubicBezTo>
                  <a:cubicBezTo>
                    <a:pt x="45" y="68"/>
                    <a:pt x="46" y="71"/>
                    <a:pt x="47" y="72"/>
                  </a:cubicBezTo>
                  <a:cubicBezTo>
                    <a:pt x="47" y="73"/>
                    <a:pt x="45" y="73"/>
                    <a:pt x="44" y="74"/>
                  </a:cubicBezTo>
                  <a:cubicBezTo>
                    <a:pt x="42" y="74"/>
                    <a:pt x="43" y="74"/>
                    <a:pt x="42" y="74"/>
                  </a:cubicBezTo>
                  <a:cubicBezTo>
                    <a:pt x="41" y="73"/>
                    <a:pt x="40" y="74"/>
                    <a:pt x="39" y="74"/>
                  </a:cubicBezTo>
                  <a:cubicBezTo>
                    <a:pt x="38" y="74"/>
                    <a:pt x="37" y="73"/>
                    <a:pt x="36" y="73"/>
                  </a:cubicBezTo>
                  <a:cubicBezTo>
                    <a:pt x="36" y="72"/>
                    <a:pt x="33" y="73"/>
                    <a:pt x="32" y="73"/>
                  </a:cubicBezTo>
                  <a:cubicBezTo>
                    <a:pt x="32" y="73"/>
                    <a:pt x="31" y="74"/>
                    <a:pt x="30" y="74"/>
                  </a:cubicBezTo>
                  <a:cubicBezTo>
                    <a:pt x="29" y="75"/>
                    <a:pt x="31" y="75"/>
                    <a:pt x="31" y="76"/>
                  </a:cubicBezTo>
                  <a:cubicBezTo>
                    <a:pt x="32" y="76"/>
                    <a:pt x="31" y="78"/>
                    <a:pt x="30" y="79"/>
                  </a:cubicBezTo>
                  <a:cubicBezTo>
                    <a:pt x="30" y="79"/>
                    <a:pt x="28" y="80"/>
                    <a:pt x="27" y="81"/>
                  </a:cubicBezTo>
                  <a:cubicBezTo>
                    <a:pt x="27" y="81"/>
                    <a:pt x="28" y="84"/>
                    <a:pt x="29" y="85"/>
                  </a:cubicBezTo>
                  <a:cubicBezTo>
                    <a:pt x="29" y="85"/>
                    <a:pt x="32" y="86"/>
                    <a:pt x="33" y="85"/>
                  </a:cubicBezTo>
                  <a:cubicBezTo>
                    <a:pt x="34" y="85"/>
                    <a:pt x="38" y="83"/>
                    <a:pt x="39" y="83"/>
                  </a:cubicBezTo>
                  <a:cubicBezTo>
                    <a:pt x="40" y="83"/>
                    <a:pt x="41" y="84"/>
                    <a:pt x="42" y="84"/>
                  </a:cubicBezTo>
                  <a:cubicBezTo>
                    <a:pt x="43" y="85"/>
                    <a:pt x="43" y="85"/>
                    <a:pt x="44" y="84"/>
                  </a:cubicBezTo>
                  <a:cubicBezTo>
                    <a:pt x="44" y="83"/>
                    <a:pt x="46" y="85"/>
                    <a:pt x="47" y="85"/>
                  </a:cubicBezTo>
                  <a:cubicBezTo>
                    <a:pt x="47" y="86"/>
                    <a:pt x="46" y="88"/>
                    <a:pt x="46" y="88"/>
                  </a:cubicBezTo>
                  <a:cubicBezTo>
                    <a:pt x="47" y="89"/>
                    <a:pt x="48" y="89"/>
                    <a:pt x="49" y="89"/>
                  </a:cubicBezTo>
                  <a:cubicBezTo>
                    <a:pt x="50" y="89"/>
                    <a:pt x="51" y="89"/>
                    <a:pt x="51" y="90"/>
                  </a:cubicBezTo>
                  <a:cubicBezTo>
                    <a:pt x="52" y="90"/>
                    <a:pt x="50" y="91"/>
                    <a:pt x="49" y="91"/>
                  </a:cubicBezTo>
                  <a:cubicBezTo>
                    <a:pt x="48" y="92"/>
                    <a:pt x="49" y="93"/>
                    <a:pt x="51" y="93"/>
                  </a:cubicBezTo>
                  <a:cubicBezTo>
                    <a:pt x="52" y="94"/>
                    <a:pt x="51" y="95"/>
                    <a:pt x="52" y="95"/>
                  </a:cubicBezTo>
                  <a:cubicBezTo>
                    <a:pt x="52" y="96"/>
                    <a:pt x="53" y="97"/>
                    <a:pt x="54" y="97"/>
                  </a:cubicBezTo>
                  <a:cubicBezTo>
                    <a:pt x="55" y="97"/>
                    <a:pt x="54" y="96"/>
                    <a:pt x="54" y="95"/>
                  </a:cubicBezTo>
                  <a:cubicBezTo>
                    <a:pt x="54" y="95"/>
                    <a:pt x="56" y="96"/>
                    <a:pt x="57" y="97"/>
                  </a:cubicBezTo>
                  <a:cubicBezTo>
                    <a:pt x="59" y="97"/>
                    <a:pt x="58" y="97"/>
                    <a:pt x="58" y="98"/>
                  </a:cubicBezTo>
                  <a:cubicBezTo>
                    <a:pt x="59" y="98"/>
                    <a:pt x="62" y="99"/>
                    <a:pt x="63" y="99"/>
                  </a:cubicBezTo>
                  <a:cubicBezTo>
                    <a:pt x="64" y="99"/>
                    <a:pt x="66" y="102"/>
                    <a:pt x="68" y="103"/>
                  </a:cubicBezTo>
                  <a:cubicBezTo>
                    <a:pt x="69" y="103"/>
                    <a:pt x="70" y="101"/>
                    <a:pt x="70" y="101"/>
                  </a:cubicBezTo>
                  <a:cubicBezTo>
                    <a:pt x="71" y="100"/>
                    <a:pt x="70" y="99"/>
                    <a:pt x="70" y="99"/>
                  </a:cubicBezTo>
                  <a:cubicBezTo>
                    <a:pt x="71" y="98"/>
                    <a:pt x="70" y="96"/>
                    <a:pt x="69" y="96"/>
                  </a:cubicBezTo>
                  <a:cubicBezTo>
                    <a:pt x="68" y="96"/>
                    <a:pt x="67" y="95"/>
                    <a:pt x="66" y="94"/>
                  </a:cubicBezTo>
                  <a:cubicBezTo>
                    <a:pt x="64" y="92"/>
                    <a:pt x="65" y="92"/>
                    <a:pt x="66" y="92"/>
                  </a:cubicBezTo>
                  <a:cubicBezTo>
                    <a:pt x="66" y="91"/>
                    <a:pt x="65" y="91"/>
                    <a:pt x="64" y="92"/>
                  </a:cubicBezTo>
                  <a:cubicBezTo>
                    <a:pt x="64" y="92"/>
                    <a:pt x="63" y="92"/>
                    <a:pt x="63" y="91"/>
                  </a:cubicBezTo>
                  <a:cubicBezTo>
                    <a:pt x="62" y="90"/>
                    <a:pt x="62" y="88"/>
                    <a:pt x="62" y="88"/>
                  </a:cubicBezTo>
                  <a:cubicBezTo>
                    <a:pt x="62" y="88"/>
                    <a:pt x="62" y="88"/>
                    <a:pt x="63" y="88"/>
                  </a:cubicBezTo>
                  <a:cubicBezTo>
                    <a:pt x="63" y="89"/>
                    <a:pt x="63" y="88"/>
                    <a:pt x="64" y="88"/>
                  </a:cubicBezTo>
                  <a:cubicBezTo>
                    <a:pt x="64" y="88"/>
                    <a:pt x="65" y="90"/>
                    <a:pt x="66" y="90"/>
                  </a:cubicBezTo>
                  <a:cubicBezTo>
                    <a:pt x="66" y="91"/>
                    <a:pt x="67" y="90"/>
                    <a:pt x="67" y="90"/>
                  </a:cubicBezTo>
                  <a:cubicBezTo>
                    <a:pt x="67" y="89"/>
                    <a:pt x="68" y="91"/>
                    <a:pt x="68" y="92"/>
                  </a:cubicBezTo>
                  <a:cubicBezTo>
                    <a:pt x="69" y="93"/>
                    <a:pt x="71" y="93"/>
                    <a:pt x="71" y="94"/>
                  </a:cubicBezTo>
                  <a:cubicBezTo>
                    <a:pt x="71" y="95"/>
                    <a:pt x="73" y="95"/>
                    <a:pt x="74" y="95"/>
                  </a:cubicBezTo>
                  <a:cubicBezTo>
                    <a:pt x="74" y="96"/>
                    <a:pt x="73" y="97"/>
                    <a:pt x="73" y="98"/>
                  </a:cubicBezTo>
                  <a:cubicBezTo>
                    <a:pt x="73" y="98"/>
                    <a:pt x="74" y="98"/>
                    <a:pt x="74" y="98"/>
                  </a:cubicBezTo>
                  <a:cubicBezTo>
                    <a:pt x="75" y="98"/>
                    <a:pt x="75" y="98"/>
                    <a:pt x="76" y="99"/>
                  </a:cubicBezTo>
                  <a:cubicBezTo>
                    <a:pt x="76" y="99"/>
                    <a:pt x="77" y="98"/>
                    <a:pt x="78" y="97"/>
                  </a:cubicBezTo>
                  <a:cubicBezTo>
                    <a:pt x="78" y="97"/>
                    <a:pt x="76" y="97"/>
                    <a:pt x="76" y="96"/>
                  </a:cubicBezTo>
                  <a:cubicBezTo>
                    <a:pt x="76" y="96"/>
                    <a:pt x="76" y="95"/>
                    <a:pt x="77" y="94"/>
                  </a:cubicBezTo>
                  <a:cubicBezTo>
                    <a:pt x="77" y="93"/>
                    <a:pt x="77" y="92"/>
                    <a:pt x="77" y="92"/>
                  </a:cubicBezTo>
                  <a:cubicBezTo>
                    <a:pt x="77" y="91"/>
                    <a:pt x="77" y="92"/>
                    <a:pt x="78" y="92"/>
                  </a:cubicBezTo>
                  <a:cubicBezTo>
                    <a:pt x="78" y="93"/>
                    <a:pt x="79" y="92"/>
                    <a:pt x="79" y="92"/>
                  </a:cubicBezTo>
                  <a:cubicBezTo>
                    <a:pt x="80" y="92"/>
                    <a:pt x="79" y="91"/>
                    <a:pt x="79" y="90"/>
                  </a:cubicBezTo>
                  <a:cubicBezTo>
                    <a:pt x="80" y="90"/>
                    <a:pt x="79" y="89"/>
                    <a:pt x="78" y="89"/>
                  </a:cubicBezTo>
                  <a:cubicBezTo>
                    <a:pt x="78" y="88"/>
                    <a:pt x="78" y="87"/>
                    <a:pt x="77" y="86"/>
                  </a:cubicBezTo>
                  <a:cubicBezTo>
                    <a:pt x="77" y="86"/>
                    <a:pt x="77" y="84"/>
                    <a:pt x="76" y="83"/>
                  </a:cubicBezTo>
                  <a:cubicBezTo>
                    <a:pt x="75" y="82"/>
                    <a:pt x="75" y="81"/>
                    <a:pt x="75" y="80"/>
                  </a:cubicBezTo>
                  <a:cubicBezTo>
                    <a:pt x="74" y="80"/>
                    <a:pt x="74" y="81"/>
                    <a:pt x="74" y="81"/>
                  </a:cubicBezTo>
                  <a:cubicBezTo>
                    <a:pt x="73" y="81"/>
                    <a:pt x="73" y="80"/>
                    <a:pt x="72" y="80"/>
                  </a:cubicBezTo>
                  <a:cubicBezTo>
                    <a:pt x="72" y="80"/>
                    <a:pt x="71" y="80"/>
                    <a:pt x="71" y="80"/>
                  </a:cubicBezTo>
                  <a:cubicBezTo>
                    <a:pt x="70" y="80"/>
                    <a:pt x="70" y="78"/>
                    <a:pt x="71" y="78"/>
                  </a:cubicBezTo>
                  <a:cubicBezTo>
                    <a:pt x="72" y="78"/>
                    <a:pt x="72" y="77"/>
                    <a:pt x="71" y="77"/>
                  </a:cubicBezTo>
                  <a:cubicBezTo>
                    <a:pt x="71" y="76"/>
                    <a:pt x="71" y="76"/>
                    <a:pt x="70" y="75"/>
                  </a:cubicBezTo>
                  <a:cubicBezTo>
                    <a:pt x="70" y="75"/>
                    <a:pt x="70" y="75"/>
                    <a:pt x="70" y="74"/>
                  </a:cubicBezTo>
                  <a:cubicBezTo>
                    <a:pt x="71" y="74"/>
                    <a:pt x="69" y="74"/>
                    <a:pt x="69" y="74"/>
                  </a:cubicBezTo>
                  <a:cubicBezTo>
                    <a:pt x="69" y="73"/>
                    <a:pt x="69" y="72"/>
                    <a:pt x="70" y="72"/>
                  </a:cubicBezTo>
                  <a:cubicBezTo>
                    <a:pt x="71" y="72"/>
                    <a:pt x="70" y="71"/>
                    <a:pt x="70" y="71"/>
                  </a:cubicBezTo>
                  <a:cubicBezTo>
                    <a:pt x="69" y="71"/>
                    <a:pt x="70" y="70"/>
                    <a:pt x="70" y="70"/>
                  </a:cubicBezTo>
                  <a:cubicBezTo>
                    <a:pt x="71" y="70"/>
                    <a:pt x="71" y="69"/>
                    <a:pt x="72" y="68"/>
                  </a:cubicBezTo>
                  <a:cubicBezTo>
                    <a:pt x="73" y="68"/>
                    <a:pt x="73" y="68"/>
                    <a:pt x="74" y="68"/>
                  </a:cubicBezTo>
                  <a:cubicBezTo>
                    <a:pt x="74" y="68"/>
                    <a:pt x="74" y="69"/>
                    <a:pt x="75" y="69"/>
                  </a:cubicBezTo>
                  <a:cubicBezTo>
                    <a:pt x="75" y="70"/>
                    <a:pt x="75" y="71"/>
                    <a:pt x="76" y="71"/>
                  </a:cubicBezTo>
                  <a:cubicBezTo>
                    <a:pt x="76" y="72"/>
                    <a:pt x="77" y="71"/>
                    <a:pt x="77" y="71"/>
                  </a:cubicBezTo>
                  <a:cubicBezTo>
                    <a:pt x="78" y="70"/>
                    <a:pt x="77" y="71"/>
                    <a:pt x="77" y="72"/>
                  </a:cubicBezTo>
                  <a:cubicBezTo>
                    <a:pt x="77" y="73"/>
                    <a:pt x="78" y="72"/>
                    <a:pt x="79" y="72"/>
                  </a:cubicBezTo>
                  <a:cubicBezTo>
                    <a:pt x="80" y="72"/>
                    <a:pt x="78" y="73"/>
                    <a:pt x="78" y="73"/>
                  </a:cubicBezTo>
                  <a:cubicBezTo>
                    <a:pt x="77" y="74"/>
                    <a:pt x="78" y="74"/>
                    <a:pt x="79" y="75"/>
                  </a:cubicBezTo>
                  <a:cubicBezTo>
                    <a:pt x="80" y="75"/>
                    <a:pt x="80" y="75"/>
                    <a:pt x="79" y="75"/>
                  </a:cubicBezTo>
                  <a:cubicBezTo>
                    <a:pt x="78" y="76"/>
                    <a:pt x="79" y="76"/>
                    <a:pt x="80" y="76"/>
                  </a:cubicBezTo>
                  <a:cubicBezTo>
                    <a:pt x="81" y="76"/>
                    <a:pt x="79" y="78"/>
                    <a:pt x="79" y="78"/>
                  </a:cubicBezTo>
                  <a:cubicBezTo>
                    <a:pt x="79" y="78"/>
                    <a:pt x="81" y="78"/>
                    <a:pt x="82" y="77"/>
                  </a:cubicBezTo>
                  <a:cubicBezTo>
                    <a:pt x="83" y="77"/>
                    <a:pt x="84" y="79"/>
                    <a:pt x="85" y="79"/>
                  </a:cubicBezTo>
                  <a:cubicBezTo>
                    <a:pt x="86" y="79"/>
                    <a:pt x="83" y="77"/>
                    <a:pt x="84" y="77"/>
                  </a:cubicBezTo>
                  <a:cubicBezTo>
                    <a:pt x="84" y="77"/>
                    <a:pt x="84" y="75"/>
                    <a:pt x="85" y="75"/>
                  </a:cubicBezTo>
                  <a:cubicBezTo>
                    <a:pt x="85" y="75"/>
                    <a:pt x="85" y="74"/>
                    <a:pt x="86" y="73"/>
                  </a:cubicBezTo>
                  <a:cubicBezTo>
                    <a:pt x="86" y="73"/>
                    <a:pt x="87" y="74"/>
                    <a:pt x="87" y="75"/>
                  </a:cubicBezTo>
                  <a:cubicBezTo>
                    <a:pt x="88" y="76"/>
                    <a:pt x="88" y="74"/>
                    <a:pt x="89" y="74"/>
                  </a:cubicBezTo>
                  <a:cubicBezTo>
                    <a:pt x="90" y="73"/>
                    <a:pt x="91" y="74"/>
                    <a:pt x="92" y="74"/>
                  </a:cubicBezTo>
                  <a:cubicBezTo>
                    <a:pt x="93" y="74"/>
                    <a:pt x="93" y="72"/>
                    <a:pt x="92" y="72"/>
                  </a:cubicBezTo>
                  <a:cubicBezTo>
                    <a:pt x="91" y="71"/>
                    <a:pt x="90" y="69"/>
                    <a:pt x="90" y="68"/>
                  </a:cubicBezTo>
                  <a:cubicBezTo>
                    <a:pt x="90" y="67"/>
                    <a:pt x="91" y="67"/>
                    <a:pt x="92" y="67"/>
                  </a:cubicBezTo>
                  <a:cubicBezTo>
                    <a:pt x="93" y="67"/>
                    <a:pt x="94" y="67"/>
                    <a:pt x="94" y="66"/>
                  </a:cubicBezTo>
                  <a:cubicBezTo>
                    <a:pt x="95" y="66"/>
                    <a:pt x="94" y="65"/>
                    <a:pt x="94" y="65"/>
                  </a:cubicBezTo>
                  <a:cubicBezTo>
                    <a:pt x="93" y="65"/>
                    <a:pt x="93" y="63"/>
                    <a:pt x="92" y="63"/>
                  </a:cubicBezTo>
                  <a:cubicBezTo>
                    <a:pt x="92" y="63"/>
                    <a:pt x="92" y="64"/>
                    <a:pt x="91" y="65"/>
                  </a:cubicBezTo>
                  <a:cubicBezTo>
                    <a:pt x="91" y="65"/>
                    <a:pt x="89" y="65"/>
                    <a:pt x="89" y="65"/>
                  </a:cubicBezTo>
                  <a:cubicBezTo>
                    <a:pt x="88" y="64"/>
                    <a:pt x="89" y="63"/>
                    <a:pt x="89" y="62"/>
                  </a:cubicBezTo>
                  <a:cubicBezTo>
                    <a:pt x="89" y="62"/>
                    <a:pt x="88" y="63"/>
                    <a:pt x="87" y="64"/>
                  </a:cubicBezTo>
                  <a:cubicBezTo>
                    <a:pt x="87" y="64"/>
                    <a:pt x="87" y="63"/>
                    <a:pt x="86" y="63"/>
                  </a:cubicBezTo>
                  <a:cubicBezTo>
                    <a:pt x="86" y="63"/>
                    <a:pt x="84" y="64"/>
                    <a:pt x="83" y="65"/>
                  </a:cubicBezTo>
                  <a:cubicBezTo>
                    <a:pt x="81" y="65"/>
                    <a:pt x="83" y="63"/>
                    <a:pt x="83" y="63"/>
                  </a:cubicBezTo>
                  <a:cubicBezTo>
                    <a:pt x="84" y="63"/>
                    <a:pt x="83" y="62"/>
                    <a:pt x="83" y="62"/>
                  </a:cubicBezTo>
                  <a:cubicBezTo>
                    <a:pt x="83" y="61"/>
                    <a:pt x="85" y="62"/>
                    <a:pt x="85" y="62"/>
                  </a:cubicBezTo>
                  <a:cubicBezTo>
                    <a:pt x="85" y="61"/>
                    <a:pt x="85" y="59"/>
                    <a:pt x="84" y="58"/>
                  </a:cubicBezTo>
                  <a:cubicBezTo>
                    <a:pt x="84" y="57"/>
                    <a:pt x="83" y="58"/>
                    <a:pt x="82" y="58"/>
                  </a:cubicBezTo>
                  <a:cubicBezTo>
                    <a:pt x="81" y="57"/>
                    <a:pt x="83" y="56"/>
                    <a:pt x="83" y="55"/>
                  </a:cubicBezTo>
                  <a:cubicBezTo>
                    <a:pt x="83" y="55"/>
                    <a:pt x="82" y="55"/>
                    <a:pt x="81" y="56"/>
                  </a:cubicBezTo>
                  <a:cubicBezTo>
                    <a:pt x="80" y="57"/>
                    <a:pt x="81" y="56"/>
                    <a:pt x="79" y="56"/>
                  </a:cubicBezTo>
                  <a:cubicBezTo>
                    <a:pt x="78" y="56"/>
                    <a:pt x="78" y="55"/>
                    <a:pt x="77" y="54"/>
                  </a:cubicBezTo>
                  <a:cubicBezTo>
                    <a:pt x="76" y="54"/>
                    <a:pt x="77" y="54"/>
                    <a:pt x="78" y="53"/>
                  </a:cubicBezTo>
                  <a:cubicBezTo>
                    <a:pt x="79" y="53"/>
                    <a:pt x="77" y="52"/>
                    <a:pt x="76" y="52"/>
                  </a:cubicBezTo>
                  <a:cubicBezTo>
                    <a:pt x="75" y="52"/>
                    <a:pt x="74" y="52"/>
                    <a:pt x="73" y="51"/>
                  </a:cubicBezTo>
                  <a:cubicBezTo>
                    <a:pt x="72" y="51"/>
                    <a:pt x="71" y="51"/>
                    <a:pt x="71" y="51"/>
                  </a:cubicBezTo>
                  <a:cubicBezTo>
                    <a:pt x="71" y="50"/>
                    <a:pt x="73" y="50"/>
                    <a:pt x="74" y="51"/>
                  </a:cubicBezTo>
                  <a:cubicBezTo>
                    <a:pt x="75" y="51"/>
                    <a:pt x="73" y="49"/>
                    <a:pt x="72" y="49"/>
                  </a:cubicBezTo>
                  <a:cubicBezTo>
                    <a:pt x="72" y="49"/>
                    <a:pt x="73" y="49"/>
                    <a:pt x="74" y="48"/>
                  </a:cubicBezTo>
                  <a:cubicBezTo>
                    <a:pt x="75" y="48"/>
                    <a:pt x="73" y="48"/>
                    <a:pt x="74" y="47"/>
                  </a:cubicBezTo>
                  <a:cubicBezTo>
                    <a:pt x="74" y="47"/>
                    <a:pt x="73" y="46"/>
                    <a:pt x="72" y="46"/>
                  </a:cubicBezTo>
                  <a:cubicBezTo>
                    <a:pt x="71" y="46"/>
                    <a:pt x="75" y="46"/>
                    <a:pt x="76" y="46"/>
                  </a:cubicBezTo>
                  <a:cubicBezTo>
                    <a:pt x="77" y="46"/>
                    <a:pt x="78" y="46"/>
                    <a:pt x="78" y="45"/>
                  </a:cubicBezTo>
                  <a:cubicBezTo>
                    <a:pt x="78" y="44"/>
                    <a:pt x="75" y="44"/>
                    <a:pt x="74" y="44"/>
                  </a:cubicBezTo>
                  <a:cubicBezTo>
                    <a:pt x="72" y="43"/>
                    <a:pt x="75" y="42"/>
                    <a:pt x="76" y="42"/>
                  </a:cubicBezTo>
                  <a:cubicBezTo>
                    <a:pt x="76" y="41"/>
                    <a:pt x="77" y="41"/>
                    <a:pt x="78" y="41"/>
                  </a:cubicBezTo>
                  <a:cubicBezTo>
                    <a:pt x="78" y="41"/>
                    <a:pt x="78" y="37"/>
                    <a:pt x="78" y="36"/>
                  </a:cubicBezTo>
                  <a:cubicBezTo>
                    <a:pt x="78" y="35"/>
                    <a:pt x="77" y="36"/>
                    <a:pt x="76" y="36"/>
                  </a:cubicBezTo>
                  <a:cubicBezTo>
                    <a:pt x="74" y="37"/>
                    <a:pt x="73" y="37"/>
                    <a:pt x="71" y="37"/>
                  </a:cubicBezTo>
                  <a:cubicBezTo>
                    <a:pt x="70" y="37"/>
                    <a:pt x="71" y="36"/>
                    <a:pt x="73" y="35"/>
                  </a:cubicBezTo>
                  <a:cubicBezTo>
                    <a:pt x="74" y="35"/>
                    <a:pt x="76" y="34"/>
                    <a:pt x="76" y="33"/>
                  </a:cubicBezTo>
                  <a:cubicBezTo>
                    <a:pt x="77" y="33"/>
                    <a:pt x="76" y="32"/>
                    <a:pt x="75" y="32"/>
                  </a:cubicBezTo>
                  <a:cubicBezTo>
                    <a:pt x="74" y="32"/>
                    <a:pt x="73" y="31"/>
                    <a:pt x="72" y="31"/>
                  </a:cubicBezTo>
                  <a:cubicBezTo>
                    <a:pt x="71" y="30"/>
                    <a:pt x="70" y="30"/>
                    <a:pt x="69" y="30"/>
                  </a:cubicBezTo>
                  <a:cubicBezTo>
                    <a:pt x="68" y="29"/>
                    <a:pt x="69" y="29"/>
                    <a:pt x="68" y="29"/>
                  </a:cubicBezTo>
                  <a:cubicBezTo>
                    <a:pt x="67" y="29"/>
                    <a:pt x="67" y="28"/>
                    <a:pt x="67" y="27"/>
                  </a:cubicBezTo>
                  <a:cubicBezTo>
                    <a:pt x="67" y="27"/>
                    <a:pt x="68" y="26"/>
                    <a:pt x="67" y="26"/>
                  </a:cubicBezTo>
                  <a:cubicBezTo>
                    <a:pt x="66" y="25"/>
                    <a:pt x="65" y="25"/>
                    <a:pt x="63" y="26"/>
                  </a:cubicBezTo>
                  <a:cubicBezTo>
                    <a:pt x="62" y="26"/>
                    <a:pt x="60" y="24"/>
                    <a:pt x="59" y="24"/>
                  </a:cubicBezTo>
                  <a:cubicBezTo>
                    <a:pt x="58" y="24"/>
                    <a:pt x="58" y="24"/>
                    <a:pt x="58" y="23"/>
                  </a:cubicBezTo>
                  <a:cubicBezTo>
                    <a:pt x="57" y="23"/>
                    <a:pt x="57" y="23"/>
                    <a:pt x="56" y="23"/>
                  </a:cubicBezTo>
                  <a:cubicBezTo>
                    <a:pt x="56" y="23"/>
                    <a:pt x="56" y="22"/>
                    <a:pt x="56" y="21"/>
                  </a:cubicBezTo>
                  <a:cubicBezTo>
                    <a:pt x="56" y="21"/>
                    <a:pt x="55" y="21"/>
                    <a:pt x="54" y="20"/>
                  </a:cubicBezTo>
                  <a:cubicBezTo>
                    <a:pt x="54" y="20"/>
                    <a:pt x="55" y="19"/>
                    <a:pt x="54" y="18"/>
                  </a:cubicBezTo>
                  <a:cubicBezTo>
                    <a:pt x="54" y="18"/>
                    <a:pt x="53" y="16"/>
                    <a:pt x="52" y="16"/>
                  </a:cubicBezTo>
                  <a:cubicBezTo>
                    <a:pt x="51" y="16"/>
                    <a:pt x="51" y="15"/>
                    <a:pt x="50" y="15"/>
                  </a:cubicBezTo>
                  <a:cubicBezTo>
                    <a:pt x="49" y="15"/>
                    <a:pt x="44" y="14"/>
                    <a:pt x="43" y="15"/>
                  </a:cubicBezTo>
                  <a:cubicBezTo>
                    <a:pt x="43" y="15"/>
                    <a:pt x="42" y="15"/>
                    <a:pt x="42" y="16"/>
                  </a:cubicBezTo>
                  <a:cubicBezTo>
                    <a:pt x="41" y="16"/>
                    <a:pt x="43" y="17"/>
                    <a:pt x="43" y="17"/>
                  </a:cubicBezTo>
                  <a:cubicBezTo>
                    <a:pt x="43" y="18"/>
                    <a:pt x="41" y="17"/>
                    <a:pt x="40" y="17"/>
                  </a:cubicBezTo>
                  <a:cubicBezTo>
                    <a:pt x="40" y="17"/>
                    <a:pt x="39" y="19"/>
                    <a:pt x="38" y="20"/>
                  </a:cubicBezTo>
                  <a:cubicBezTo>
                    <a:pt x="37" y="20"/>
                    <a:pt x="38" y="16"/>
                    <a:pt x="39" y="16"/>
                  </a:cubicBezTo>
                  <a:cubicBezTo>
                    <a:pt x="39" y="15"/>
                    <a:pt x="38" y="14"/>
                    <a:pt x="37" y="14"/>
                  </a:cubicBezTo>
                  <a:cubicBezTo>
                    <a:pt x="37" y="14"/>
                    <a:pt x="35" y="15"/>
                    <a:pt x="35" y="16"/>
                  </a:cubicBezTo>
                  <a:cubicBezTo>
                    <a:pt x="35" y="16"/>
                    <a:pt x="34" y="16"/>
                    <a:pt x="33" y="16"/>
                  </a:cubicBezTo>
                  <a:cubicBezTo>
                    <a:pt x="33" y="16"/>
                    <a:pt x="32" y="17"/>
                    <a:pt x="31" y="19"/>
                  </a:cubicBezTo>
                  <a:cubicBezTo>
                    <a:pt x="30" y="20"/>
                    <a:pt x="29" y="20"/>
                    <a:pt x="28" y="20"/>
                  </a:cubicBezTo>
                  <a:cubicBezTo>
                    <a:pt x="27" y="20"/>
                    <a:pt x="30" y="17"/>
                    <a:pt x="30" y="16"/>
                  </a:cubicBezTo>
                  <a:cubicBezTo>
                    <a:pt x="31" y="14"/>
                    <a:pt x="32" y="14"/>
                    <a:pt x="33" y="13"/>
                  </a:cubicBezTo>
                  <a:cubicBezTo>
                    <a:pt x="34" y="13"/>
                    <a:pt x="34" y="10"/>
                    <a:pt x="33" y="9"/>
                  </a:cubicBezTo>
                  <a:cubicBezTo>
                    <a:pt x="33" y="9"/>
                    <a:pt x="34" y="8"/>
                    <a:pt x="35" y="8"/>
                  </a:cubicBezTo>
                  <a:cubicBezTo>
                    <a:pt x="35" y="7"/>
                    <a:pt x="35" y="7"/>
                    <a:pt x="35" y="7"/>
                  </a:cubicBezTo>
                  <a:cubicBezTo>
                    <a:pt x="34" y="6"/>
                    <a:pt x="36" y="6"/>
                    <a:pt x="36" y="5"/>
                  </a:cubicBezTo>
                  <a:cubicBezTo>
                    <a:pt x="36" y="3"/>
                    <a:pt x="36" y="2"/>
                    <a:pt x="37" y="2"/>
                  </a:cubicBezTo>
                  <a:cubicBezTo>
                    <a:pt x="37" y="1"/>
                    <a:pt x="34" y="1"/>
                    <a:pt x="33" y="1"/>
                  </a:cubicBezTo>
                  <a:cubicBezTo>
                    <a:pt x="33" y="2"/>
                    <a:pt x="31" y="2"/>
                    <a:pt x="31" y="2"/>
                  </a:cubicBezTo>
                  <a:cubicBezTo>
                    <a:pt x="30" y="3"/>
                    <a:pt x="31" y="4"/>
                    <a:pt x="31" y="4"/>
                  </a:cubicBezTo>
                  <a:cubicBezTo>
                    <a:pt x="31" y="4"/>
                    <a:pt x="30" y="4"/>
                    <a:pt x="29" y="3"/>
                  </a:cubicBezTo>
                  <a:cubicBezTo>
                    <a:pt x="28" y="3"/>
                    <a:pt x="27" y="4"/>
                    <a:pt x="27" y="4"/>
                  </a:cubicBezTo>
                  <a:cubicBezTo>
                    <a:pt x="27" y="4"/>
                    <a:pt x="29" y="5"/>
                    <a:pt x="29" y="5"/>
                  </a:cubicBezTo>
                  <a:cubicBezTo>
                    <a:pt x="29" y="6"/>
                    <a:pt x="30" y="6"/>
                    <a:pt x="30" y="7"/>
                  </a:cubicBezTo>
                  <a:cubicBezTo>
                    <a:pt x="31" y="7"/>
                    <a:pt x="28" y="9"/>
                    <a:pt x="27" y="9"/>
                  </a:cubicBezTo>
                  <a:cubicBezTo>
                    <a:pt x="26" y="9"/>
                    <a:pt x="26" y="8"/>
                    <a:pt x="25" y="8"/>
                  </a:cubicBezTo>
                  <a:cubicBezTo>
                    <a:pt x="23" y="9"/>
                    <a:pt x="24" y="8"/>
                    <a:pt x="23" y="8"/>
                  </a:cubicBezTo>
                  <a:cubicBezTo>
                    <a:pt x="22" y="8"/>
                    <a:pt x="22" y="11"/>
                    <a:pt x="21" y="13"/>
                  </a:cubicBezTo>
                  <a:cubicBezTo>
                    <a:pt x="21" y="14"/>
                    <a:pt x="22" y="14"/>
                    <a:pt x="23" y="15"/>
                  </a:cubicBezTo>
                  <a:cubicBezTo>
                    <a:pt x="23" y="16"/>
                    <a:pt x="23" y="16"/>
                    <a:pt x="22" y="17"/>
                  </a:cubicBezTo>
                  <a:cubicBezTo>
                    <a:pt x="22" y="17"/>
                    <a:pt x="20" y="16"/>
                    <a:pt x="20" y="16"/>
                  </a:cubicBezTo>
                  <a:cubicBezTo>
                    <a:pt x="20" y="16"/>
                    <a:pt x="20" y="18"/>
                    <a:pt x="20" y="19"/>
                  </a:cubicBezTo>
                  <a:cubicBezTo>
                    <a:pt x="20" y="20"/>
                    <a:pt x="21" y="21"/>
                    <a:pt x="22" y="22"/>
                  </a:cubicBezTo>
                  <a:cubicBezTo>
                    <a:pt x="23" y="22"/>
                    <a:pt x="23" y="22"/>
                    <a:pt x="23" y="23"/>
                  </a:cubicBezTo>
                  <a:cubicBezTo>
                    <a:pt x="23" y="24"/>
                    <a:pt x="26" y="25"/>
                    <a:pt x="27" y="26"/>
                  </a:cubicBezTo>
                  <a:cubicBezTo>
                    <a:pt x="27" y="27"/>
                    <a:pt x="26" y="27"/>
                    <a:pt x="25" y="27"/>
                  </a:cubicBezTo>
                  <a:cubicBezTo>
                    <a:pt x="24" y="28"/>
                    <a:pt x="24" y="27"/>
                    <a:pt x="24" y="27"/>
                  </a:cubicBezTo>
                  <a:cubicBezTo>
                    <a:pt x="23" y="27"/>
                    <a:pt x="23" y="28"/>
                    <a:pt x="22" y="29"/>
                  </a:cubicBezTo>
                  <a:cubicBezTo>
                    <a:pt x="21" y="29"/>
                    <a:pt x="22" y="27"/>
                    <a:pt x="22" y="27"/>
                  </a:cubicBezTo>
                  <a:cubicBezTo>
                    <a:pt x="22" y="26"/>
                    <a:pt x="19" y="28"/>
                    <a:pt x="18" y="28"/>
                  </a:cubicBezTo>
                  <a:cubicBezTo>
                    <a:pt x="17" y="29"/>
                    <a:pt x="19" y="26"/>
                    <a:pt x="20" y="26"/>
                  </a:cubicBezTo>
                  <a:cubicBezTo>
                    <a:pt x="20" y="25"/>
                    <a:pt x="20" y="25"/>
                    <a:pt x="20" y="25"/>
                  </a:cubicBezTo>
                  <a:cubicBezTo>
                    <a:pt x="19" y="25"/>
                    <a:pt x="20" y="24"/>
                    <a:pt x="19" y="23"/>
                  </a:cubicBezTo>
                  <a:cubicBezTo>
                    <a:pt x="18" y="22"/>
                    <a:pt x="16" y="21"/>
                    <a:pt x="16" y="19"/>
                  </a:cubicBezTo>
                  <a:cubicBezTo>
                    <a:pt x="15" y="17"/>
                    <a:pt x="18" y="15"/>
                    <a:pt x="18" y="14"/>
                  </a:cubicBezTo>
                  <a:cubicBezTo>
                    <a:pt x="19" y="13"/>
                    <a:pt x="18" y="11"/>
                    <a:pt x="19" y="9"/>
                  </a:cubicBezTo>
                  <a:cubicBezTo>
                    <a:pt x="19" y="7"/>
                    <a:pt x="23" y="4"/>
                    <a:pt x="24" y="3"/>
                  </a:cubicBezTo>
                  <a:cubicBezTo>
                    <a:pt x="25" y="3"/>
                    <a:pt x="27" y="1"/>
                    <a:pt x="27" y="1"/>
                  </a:cubicBezTo>
                  <a:cubicBezTo>
                    <a:pt x="27" y="0"/>
                    <a:pt x="27" y="0"/>
                    <a:pt x="26" y="1"/>
                  </a:cubicBezTo>
                  <a:cubicBezTo>
                    <a:pt x="25" y="1"/>
                    <a:pt x="19" y="1"/>
                    <a:pt x="18" y="1"/>
                  </a:cubicBezTo>
                  <a:cubicBezTo>
                    <a:pt x="17" y="1"/>
                    <a:pt x="13" y="3"/>
                    <a:pt x="12" y="3"/>
                  </a:cubicBezTo>
                  <a:cubicBezTo>
                    <a:pt x="12" y="3"/>
                    <a:pt x="10" y="4"/>
                    <a:pt x="9" y="5"/>
                  </a:cubicBezTo>
                  <a:cubicBezTo>
                    <a:pt x="9" y="6"/>
                    <a:pt x="7" y="7"/>
                    <a:pt x="6" y="7"/>
                  </a:cubicBezTo>
                  <a:cubicBezTo>
                    <a:pt x="5" y="7"/>
                    <a:pt x="5" y="10"/>
                    <a:pt x="5" y="11"/>
                  </a:cubicBezTo>
                  <a:cubicBezTo>
                    <a:pt x="5" y="13"/>
                    <a:pt x="2" y="16"/>
                    <a:pt x="1" y="17"/>
                  </a:cubicBezTo>
                  <a:cubicBezTo>
                    <a:pt x="0" y="18"/>
                    <a:pt x="0" y="21"/>
                    <a:pt x="1" y="22"/>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sz="1800">
                <a:solidFill>
                  <a:srgbClr val="000000"/>
                </a:solidFill>
                <a:ea typeface="宋体" pitchFamily="2" charset="-122"/>
              </a:endParaRPr>
            </a:p>
          </p:txBody>
        </p:sp>
        <p:sp>
          <p:nvSpPr>
            <p:cNvPr id="90" name="Freeform 90"/>
            <p:cNvSpPr>
              <a:spLocks/>
            </p:cNvSpPr>
            <p:nvPr/>
          </p:nvSpPr>
          <p:spPr bwMode="auto">
            <a:xfrm>
              <a:off x="1645681" y="3179610"/>
              <a:ext cx="94498" cy="71449"/>
            </a:xfrm>
            <a:custGeom>
              <a:avLst/>
              <a:gdLst>
                <a:gd name="T0" fmla="*/ 0 w 17"/>
                <a:gd name="T1" fmla="*/ 13 h 13"/>
                <a:gd name="T2" fmla="*/ 9 w 17"/>
                <a:gd name="T3" fmla="*/ 12 h 13"/>
                <a:gd name="T4" fmla="*/ 13 w 17"/>
                <a:gd name="T5" fmla="*/ 13 h 13"/>
                <a:gd name="T6" fmla="*/ 16 w 17"/>
                <a:gd name="T7" fmla="*/ 9 h 13"/>
                <a:gd name="T8" fmla="*/ 15 w 17"/>
                <a:gd name="T9" fmla="*/ 6 h 13"/>
                <a:gd name="T10" fmla="*/ 16 w 17"/>
                <a:gd name="T11" fmla="*/ 4 h 13"/>
                <a:gd name="T12" fmla="*/ 14 w 17"/>
                <a:gd name="T13" fmla="*/ 3 h 13"/>
                <a:gd name="T14" fmla="*/ 9 w 17"/>
                <a:gd name="T15" fmla="*/ 3 h 13"/>
                <a:gd name="T16" fmla="*/ 7 w 17"/>
                <a:gd name="T17" fmla="*/ 1 h 13"/>
                <a:gd name="T18" fmla="*/ 3 w 17"/>
                <a:gd name="T19" fmla="*/ 2 h 13"/>
                <a:gd name="T20" fmla="*/ 2 w 17"/>
                <a:gd name="T21" fmla="*/ 3 h 13"/>
                <a:gd name="T22" fmla="*/ 1 w 17"/>
                <a:gd name="T23" fmla="*/ 9 h 13"/>
                <a:gd name="T24" fmla="*/ 0 w 17"/>
                <a:gd name="T25" fmla="*/ 13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 h="13">
                  <a:moveTo>
                    <a:pt x="0" y="13"/>
                  </a:moveTo>
                  <a:cubicBezTo>
                    <a:pt x="1" y="13"/>
                    <a:pt x="8" y="12"/>
                    <a:pt x="9" y="12"/>
                  </a:cubicBezTo>
                  <a:cubicBezTo>
                    <a:pt x="11" y="12"/>
                    <a:pt x="11" y="13"/>
                    <a:pt x="13" y="13"/>
                  </a:cubicBezTo>
                  <a:cubicBezTo>
                    <a:pt x="17" y="13"/>
                    <a:pt x="16" y="11"/>
                    <a:pt x="16" y="9"/>
                  </a:cubicBezTo>
                  <a:cubicBezTo>
                    <a:pt x="15" y="8"/>
                    <a:pt x="16" y="7"/>
                    <a:pt x="15" y="6"/>
                  </a:cubicBezTo>
                  <a:cubicBezTo>
                    <a:pt x="15" y="5"/>
                    <a:pt x="15" y="4"/>
                    <a:pt x="16" y="4"/>
                  </a:cubicBezTo>
                  <a:cubicBezTo>
                    <a:pt x="16" y="3"/>
                    <a:pt x="15" y="3"/>
                    <a:pt x="14" y="3"/>
                  </a:cubicBezTo>
                  <a:cubicBezTo>
                    <a:pt x="13" y="2"/>
                    <a:pt x="10" y="3"/>
                    <a:pt x="9" y="3"/>
                  </a:cubicBezTo>
                  <a:cubicBezTo>
                    <a:pt x="9" y="3"/>
                    <a:pt x="7" y="2"/>
                    <a:pt x="7" y="1"/>
                  </a:cubicBezTo>
                  <a:cubicBezTo>
                    <a:pt x="6" y="0"/>
                    <a:pt x="5" y="1"/>
                    <a:pt x="3" y="2"/>
                  </a:cubicBezTo>
                  <a:cubicBezTo>
                    <a:pt x="2" y="2"/>
                    <a:pt x="2" y="3"/>
                    <a:pt x="2" y="3"/>
                  </a:cubicBezTo>
                  <a:cubicBezTo>
                    <a:pt x="1" y="4"/>
                    <a:pt x="1" y="7"/>
                    <a:pt x="1" y="9"/>
                  </a:cubicBezTo>
                  <a:cubicBezTo>
                    <a:pt x="1" y="10"/>
                    <a:pt x="0" y="12"/>
                    <a:pt x="0" y="13"/>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sz="1800">
                <a:solidFill>
                  <a:srgbClr val="000000"/>
                </a:solidFill>
                <a:ea typeface="宋体" pitchFamily="2" charset="-122"/>
              </a:endParaRPr>
            </a:p>
          </p:txBody>
        </p:sp>
        <p:sp>
          <p:nvSpPr>
            <p:cNvPr id="91" name="Freeform 91"/>
            <p:cNvSpPr>
              <a:spLocks/>
            </p:cNvSpPr>
            <p:nvPr/>
          </p:nvSpPr>
          <p:spPr bwMode="auto">
            <a:xfrm>
              <a:off x="1210075" y="3391651"/>
              <a:ext cx="87583" cy="71449"/>
            </a:xfrm>
            <a:custGeom>
              <a:avLst/>
              <a:gdLst>
                <a:gd name="T0" fmla="*/ 14 w 16"/>
                <a:gd name="T1" fmla="*/ 6 h 13"/>
                <a:gd name="T2" fmla="*/ 13 w 16"/>
                <a:gd name="T3" fmla="*/ 3 h 13"/>
                <a:gd name="T4" fmla="*/ 12 w 16"/>
                <a:gd name="T5" fmla="*/ 3 h 13"/>
                <a:gd name="T6" fmla="*/ 11 w 16"/>
                <a:gd name="T7" fmla="*/ 2 h 13"/>
                <a:gd name="T8" fmla="*/ 9 w 16"/>
                <a:gd name="T9" fmla="*/ 0 h 13"/>
                <a:gd name="T10" fmla="*/ 7 w 16"/>
                <a:gd name="T11" fmla="*/ 1 h 13"/>
                <a:gd name="T12" fmla="*/ 6 w 16"/>
                <a:gd name="T13" fmla="*/ 3 h 13"/>
                <a:gd name="T14" fmla="*/ 6 w 16"/>
                <a:gd name="T15" fmla="*/ 4 h 13"/>
                <a:gd name="T16" fmla="*/ 4 w 16"/>
                <a:gd name="T17" fmla="*/ 7 h 13"/>
                <a:gd name="T18" fmla="*/ 1 w 16"/>
                <a:gd name="T19" fmla="*/ 7 h 13"/>
                <a:gd name="T20" fmla="*/ 1 w 16"/>
                <a:gd name="T21" fmla="*/ 9 h 13"/>
                <a:gd name="T22" fmla="*/ 3 w 16"/>
                <a:gd name="T23" fmla="*/ 10 h 13"/>
                <a:gd name="T24" fmla="*/ 7 w 16"/>
                <a:gd name="T25" fmla="*/ 11 h 13"/>
                <a:gd name="T26" fmla="*/ 11 w 16"/>
                <a:gd name="T27" fmla="*/ 12 h 13"/>
                <a:gd name="T28" fmla="*/ 16 w 16"/>
                <a:gd name="T29" fmla="*/ 10 h 13"/>
                <a:gd name="T30" fmla="*/ 15 w 16"/>
                <a:gd name="T31" fmla="*/ 9 h 13"/>
                <a:gd name="T32" fmla="*/ 14 w 16"/>
                <a:gd name="T33" fmla="*/ 7 h 13"/>
                <a:gd name="T34" fmla="*/ 14 w 16"/>
                <a:gd name="T35" fmla="*/ 6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 h="13">
                  <a:moveTo>
                    <a:pt x="14" y="6"/>
                  </a:moveTo>
                  <a:cubicBezTo>
                    <a:pt x="15" y="6"/>
                    <a:pt x="14" y="4"/>
                    <a:pt x="13" y="3"/>
                  </a:cubicBezTo>
                  <a:cubicBezTo>
                    <a:pt x="13" y="3"/>
                    <a:pt x="12" y="3"/>
                    <a:pt x="12" y="3"/>
                  </a:cubicBezTo>
                  <a:cubicBezTo>
                    <a:pt x="11" y="3"/>
                    <a:pt x="11" y="2"/>
                    <a:pt x="11" y="2"/>
                  </a:cubicBezTo>
                  <a:cubicBezTo>
                    <a:pt x="11" y="1"/>
                    <a:pt x="9" y="0"/>
                    <a:pt x="9" y="0"/>
                  </a:cubicBezTo>
                  <a:cubicBezTo>
                    <a:pt x="9" y="0"/>
                    <a:pt x="8" y="1"/>
                    <a:pt x="7" y="1"/>
                  </a:cubicBezTo>
                  <a:cubicBezTo>
                    <a:pt x="7" y="2"/>
                    <a:pt x="7" y="3"/>
                    <a:pt x="6" y="3"/>
                  </a:cubicBezTo>
                  <a:cubicBezTo>
                    <a:pt x="6" y="4"/>
                    <a:pt x="5" y="4"/>
                    <a:pt x="6" y="4"/>
                  </a:cubicBezTo>
                  <a:cubicBezTo>
                    <a:pt x="6" y="5"/>
                    <a:pt x="5" y="7"/>
                    <a:pt x="4" y="7"/>
                  </a:cubicBezTo>
                  <a:cubicBezTo>
                    <a:pt x="3" y="7"/>
                    <a:pt x="1" y="7"/>
                    <a:pt x="1" y="7"/>
                  </a:cubicBezTo>
                  <a:cubicBezTo>
                    <a:pt x="0" y="7"/>
                    <a:pt x="0" y="9"/>
                    <a:pt x="1" y="9"/>
                  </a:cubicBezTo>
                  <a:cubicBezTo>
                    <a:pt x="1" y="10"/>
                    <a:pt x="3" y="10"/>
                    <a:pt x="3" y="10"/>
                  </a:cubicBezTo>
                  <a:cubicBezTo>
                    <a:pt x="4" y="11"/>
                    <a:pt x="6" y="11"/>
                    <a:pt x="7" y="11"/>
                  </a:cubicBezTo>
                  <a:cubicBezTo>
                    <a:pt x="8" y="12"/>
                    <a:pt x="10" y="12"/>
                    <a:pt x="11" y="12"/>
                  </a:cubicBezTo>
                  <a:cubicBezTo>
                    <a:pt x="12" y="13"/>
                    <a:pt x="15" y="11"/>
                    <a:pt x="16" y="10"/>
                  </a:cubicBezTo>
                  <a:cubicBezTo>
                    <a:pt x="16" y="10"/>
                    <a:pt x="16" y="10"/>
                    <a:pt x="15" y="9"/>
                  </a:cubicBezTo>
                  <a:cubicBezTo>
                    <a:pt x="14" y="9"/>
                    <a:pt x="15" y="7"/>
                    <a:pt x="14" y="7"/>
                  </a:cubicBezTo>
                  <a:cubicBezTo>
                    <a:pt x="13" y="7"/>
                    <a:pt x="14" y="6"/>
                    <a:pt x="14" y="6"/>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sz="1800">
                <a:solidFill>
                  <a:srgbClr val="000000"/>
                </a:solidFill>
                <a:ea typeface="宋体" pitchFamily="2" charset="-122"/>
              </a:endParaRPr>
            </a:p>
          </p:txBody>
        </p:sp>
        <p:sp>
          <p:nvSpPr>
            <p:cNvPr id="92" name="Freeform 92"/>
            <p:cNvSpPr>
              <a:spLocks/>
            </p:cNvSpPr>
            <p:nvPr/>
          </p:nvSpPr>
          <p:spPr bwMode="auto">
            <a:xfrm>
              <a:off x="751417" y="3147343"/>
              <a:ext cx="230482" cy="191298"/>
            </a:xfrm>
            <a:custGeom>
              <a:avLst/>
              <a:gdLst>
                <a:gd name="T0" fmla="*/ 3 w 42"/>
                <a:gd name="T1" fmla="*/ 28 h 35"/>
                <a:gd name="T2" fmla="*/ 4 w 42"/>
                <a:gd name="T3" fmla="*/ 34 h 35"/>
                <a:gd name="T4" fmla="*/ 7 w 42"/>
                <a:gd name="T5" fmla="*/ 34 h 35"/>
                <a:gd name="T6" fmla="*/ 9 w 42"/>
                <a:gd name="T7" fmla="*/ 34 h 35"/>
                <a:gd name="T8" fmla="*/ 10 w 42"/>
                <a:gd name="T9" fmla="*/ 32 h 35"/>
                <a:gd name="T10" fmla="*/ 13 w 42"/>
                <a:gd name="T11" fmla="*/ 32 h 35"/>
                <a:gd name="T12" fmla="*/ 19 w 42"/>
                <a:gd name="T13" fmla="*/ 29 h 35"/>
                <a:gd name="T14" fmla="*/ 24 w 42"/>
                <a:gd name="T15" fmla="*/ 20 h 35"/>
                <a:gd name="T16" fmla="*/ 28 w 42"/>
                <a:gd name="T17" fmla="*/ 17 h 35"/>
                <a:gd name="T18" fmla="*/ 31 w 42"/>
                <a:gd name="T19" fmla="*/ 16 h 35"/>
                <a:gd name="T20" fmla="*/ 36 w 42"/>
                <a:gd name="T21" fmla="*/ 15 h 35"/>
                <a:gd name="T22" fmla="*/ 42 w 42"/>
                <a:gd name="T23" fmla="*/ 10 h 35"/>
                <a:gd name="T24" fmla="*/ 40 w 42"/>
                <a:gd name="T25" fmla="*/ 9 h 35"/>
                <a:gd name="T26" fmla="*/ 39 w 42"/>
                <a:gd name="T27" fmla="*/ 8 h 35"/>
                <a:gd name="T28" fmla="*/ 36 w 42"/>
                <a:gd name="T29" fmla="*/ 5 h 35"/>
                <a:gd name="T30" fmla="*/ 33 w 42"/>
                <a:gd name="T31" fmla="*/ 4 h 35"/>
                <a:gd name="T32" fmla="*/ 32 w 42"/>
                <a:gd name="T33" fmla="*/ 6 h 35"/>
                <a:gd name="T34" fmla="*/ 31 w 42"/>
                <a:gd name="T35" fmla="*/ 5 h 35"/>
                <a:gd name="T36" fmla="*/ 30 w 42"/>
                <a:gd name="T37" fmla="*/ 4 h 35"/>
                <a:gd name="T38" fmla="*/ 27 w 42"/>
                <a:gd name="T39" fmla="*/ 3 h 35"/>
                <a:gd name="T40" fmla="*/ 24 w 42"/>
                <a:gd name="T41" fmla="*/ 3 h 35"/>
                <a:gd name="T42" fmla="*/ 25 w 42"/>
                <a:gd name="T43" fmla="*/ 1 h 35"/>
                <a:gd name="T44" fmla="*/ 25 w 42"/>
                <a:gd name="T45" fmla="*/ 1 h 35"/>
                <a:gd name="T46" fmla="*/ 19 w 42"/>
                <a:gd name="T47" fmla="*/ 1 h 35"/>
                <a:gd name="T48" fmla="*/ 15 w 42"/>
                <a:gd name="T49" fmla="*/ 2 h 35"/>
                <a:gd name="T50" fmla="*/ 11 w 42"/>
                <a:gd name="T51" fmla="*/ 5 h 35"/>
                <a:gd name="T52" fmla="*/ 12 w 42"/>
                <a:gd name="T53" fmla="*/ 6 h 35"/>
                <a:gd name="T54" fmla="*/ 11 w 42"/>
                <a:gd name="T55" fmla="*/ 7 h 35"/>
                <a:gd name="T56" fmla="*/ 12 w 42"/>
                <a:gd name="T57" fmla="*/ 8 h 35"/>
                <a:gd name="T58" fmla="*/ 11 w 42"/>
                <a:gd name="T59" fmla="*/ 10 h 35"/>
                <a:gd name="T60" fmla="*/ 9 w 42"/>
                <a:gd name="T61" fmla="*/ 11 h 35"/>
                <a:gd name="T62" fmla="*/ 6 w 42"/>
                <a:gd name="T63" fmla="*/ 17 h 35"/>
                <a:gd name="T64" fmla="*/ 4 w 42"/>
                <a:gd name="T65" fmla="*/ 18 h 35"/>
                <a:gd name="T66" fmla="*/ 4 w 42"/>
                <a:gd name="T67" fmla="*/ 20 h 35"/>
                <a:gd name="T68" fmla="*/ 1 w 42"/>
                <a:gd name="T69" fmla="*/ 24 h 35"/>
                <a:gd name="T70" fmla="*/ 0 w 42"/>
                <a:gd name="T71" fmla="*/ 26 h 35"/>
                <a:gd name="T72" fmla="*/ 3 w 42"/>
                <a:gd name="T73" fmla="*/ 28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42" h="35">
                  <a:moveTo>
                    <a:pt x="3" y="28"/>
                  </a:moveTo>
                  <a:cubicBezTo>
                    <a:pt x="4" y="29"/>
                    <a:pt x="4" y="33"/>
                    <a:pt x="4" y="34"/>
                  </a:cubicBezTo>
                  <a:cubicBezTo>
                    <a:pt x="4" y="35"/>
                    <a:pt x="6" y="34"/>
                    <a:pt x="7" y="34"/>
                  </a:cubicBezTo>
                  <a:cubicBezTo>
                    <a:pt x="7" y="34"/>
                    <a:pt x="8" y="34"/>
                    <a:pt x="9" y="34"/>
                  </a:cubicBezTo>
                  <a:cubicBezTo>
                    <a:pt x="9" y="34"/>
                    <a:pt x="10" y="33"/>
                    <a:pt x="10" y="32"/>
                  </a:cubicBezTo>
                  <a:cubicBezTo>
                    <a:pt x="11" y="31"/>
                    <a:pt x="11" y="32"/>
                    <a:pt x="13" y="32"/>
                  </a:cubicBezTo>
                  <a:cubicBezTo>
                    <a:pt x="16" y="31"/>
                    <a:pt x="18" y="30"/>
                    <a:pt x="19" y="29"/>
                  </a:cubicBezTo>
                  <a:cubicBezTo>
                    <a:pt x="21" y="27"/>
                    <a:pt x="24" y="20"/>
                    <a:pt x="24" y="20"/>
                  </a:cubicBezTo>
                  <a:cubicBezTo>
                    <a:pt x="25" y="19"/>
                    <a:pt x="27" y="17"/>
                    <a:pt x="28" y="17"/>
                  </a:cubicBezTo>
                  <a:cubicBezTo>
                    <a:pt x="29" y="17"/>
                    <a:pt x="30" y="17"/>
                    <a:pt x="31" y="16"/>
                  </a:cubicBezTo>
                  <a:cubicBezTo>
                    <a:pt x="33" y="15"/>
                    <a:pt x="35" y="15"/>
                    <a:pt x="36" y="15"/>
                  </a:cubicBezTo>
                  <a:cubicBezTo>
                    <a:pt x="38" y="14"/>
                    <a:pt x="41" y="11"/>
                    <a:pt x="42" y="10"/>
                  </a:cubicBezTo>
                  <a:cubicBezTo>
                    <a:pt x="42" y="10"/>
                    <a:pt x="41" y="9"/>
                    <a:pt x="40" y="9"/>
                  </a:cubicBezTo>
                  <a:cubicBezTo>
                    <a:pt x="39" y="9"/>
                    <a:pt x="39" y="8"/>
                    <a:pt x="39" y="8"/>
                  </a:cubicBezTo>
                  <a:cubicBezTo>
                    <a:pt x="39" y="8"/>
                    <a:pt x="37" y="6"/>
                    <a:pt x="36" y="5"/>
                  </a:cubicBezTo>
                  <a:cubicBezTo>
                    <a:pt x="36" y="4"/>
                    <a:pt x="34" y="4"/>
                    <a:pt x="33" y="4"/>
                  </a:cubicBezTo>
                  <a:cubicBezTo>
                    <a:pt x="32" y="5"/>
                    <a:pt x="33" y="5"/>
                    <a:pt x="32" y="6"/>
                  </a:cubicBezTo>
                  <a:cubicBezTo>
                    <a:pt x="31" y="6"/>
                    <a:pt x="31" y="5"/>
                    <a:pt x="31" y="5"/>
                  </a:cubicBezTo>
                  <a:cubicBezTo>
                    <a:pt x="31" y="4"/>
                    <a:pt x="31" y="4"/>
                    <a:pt x="30" y="4"/>
                  </a:cubicBezTo>
                  <a:cubicBezTo>
                    <a:pt x="29" y="4"/>
                    <a:pt x="28" y="3"/>
                    <a:pt x="27" y="3"/>
                  </a:cubicBezTo>
                  <a:cubicBezTo>
                    <a:pt x="26" y="2"/>
                    <a:pt x="25" y="3"/>
                    <a:pt x="24" y="3"/>
                  </a:cubicBezTo>
                  <a:cubicBezTo>
                    <a:pt x="22" y="3"/>
                    <a:pt x="25" y="2"/>
                    <a:pt x="25" y="1"/>
                  </a:cubicBezTo>
                  <a:cubicBezTo>
                    <a:pt x="26" y="1"/>
                    <a:pt x="26" y="0"/>
                    <a:pt x="25" y="1"/>
                  </a:cubicBezTo>
                  <a:cubicBezTo>
                    <a:pt x="23" y="1"/>
                    <a:pt x="21" y="1"/>
                    <a:pt x="19" y="1"/>
                  </a:cubicBezTo>
                  <a:cubicBezTo>
                    <a:pt x="18" y="1"/>
                    <a:pt x="17" y="2"/>
                    <a:pt x="15" y="2"/>
                  </a:cubicBezTo>
                  <a:cubicBezTo>
                    <a:pt x="13" y="3"/>
                    <a:pt x="12" y="4"/>
                    <a:pt x="11" y="5"/>
                  </a:cubicBezTo>
                  <a:cubicBezTo>
                    <a:pt x="10" y="6"/>
                    <a:pt x="12" y="6"/>
                    <a:pt x="12" y="6"/>
                  </a:cubicBezTo>
                  <a:cubicBezTo>
                    <a:pt x="12" y="6"/>
                    <a:pt x="12" y="7"/>
                    <a:pt x="11" y="7"/>
                  </a:cubicBezTo>
                  <a:cubicBezTo>
                    <a:pt x="11" y="8"/>
                    <a:pt x="12" y="8"/>
                    <a:pt x="12" y="8"/>
                  </a:cubicBezTo>
                  <a:cubicBezTo>
                    <a:pt x="12" y="8"/>
                    <a:pt x="12" y="10"/>
                    <a:pt x="11" y="10"/>
                  </a:cubicBezTo>
                  <a:cubicBezTo>
                    <a:pt x="10" y="10"/>
                    <a:pt x="10" y="10"/>
                    <a:pt x="9" y="11"/>
                  </a:cubicBezTo>
                  <a:cubicBezTo>
                    <a:pt x="8" y="13"/>
                    <a:pt x="6" y="16"/>
                    <a:pt x="6" y="17"/>
                  </a:cubicBezTo>
                  <a:cubicBezTo>
                    <a:pt x="6" y="17"/>
                    <a:pt x="5" y="18"/>
                    <a:pt x="4" y="18"/>
                  </a:cubicBezTo>
                  <a:cubicBezTo>
                    <a:pt x="3" y="19"/>
                    <a:pt x="4" y="19"/>
                    <a:pt x="4" y="20"/>
                  </a:cubicBezTo>
                  <a:cubicBezTo>
                    <a:pt x="4" y="20"/>
                    <a:pt x="2" y="24"/>
                    <a:pt x="1" y="24"/>
                  </a:cubicBezTo>
                  <a:cubicBezTo>
                    <a:pt x="0" y="25"/>
                    <a:pt x="0" y="25"/>
                    <a:pt x="0" y="26"/>
                  </a:cubicBezTo>
                  <a:cubicBezTo>
                    <a:pt x="0" y="27"/>
                    <a:pt x="2" y="27"/>
                    <a:pt x="3" y="28"/>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sz="1800">
                <a:solidFill>
                  <a:srgbClr val="000000"/>
                </a:solidFill>
                <a:ea typeface="宋体" pitchFamily="2" charset="-122"/>
              </a:endParaRPr>
            </a:p>
          </p:txBody>
        </p:sp>
        <p:sp>
          <p:nvSpPr>
            <p:cNvPr id="93" name="Freeform 93"/>
            <p:cNvSpPr>
              <a:spLocks/>
            </p:cNvSpPr>
            <p:nvPr/>
          </p:nvSpPr>
          <p:spPr bwMode="auto">
            <a:xfrm>
              <a:off x="866658" y="3211878"/>
              <a:ext cx="338808" cy="246614"/>
            </a:xfrm>
            <a:custGeom>
              <a:avLst/>
              <a:gdLst>
                <a:gd name="T0" fmla="*/ 10 w 62"/>
                <a:gd name="T1" fmla="*/ 6 h 45"/>
                <a:gd name="T2" fmla="*/ 5 w 62"/>
                <a:gd name="T3" fmla="*/ 9 h 45"/>
                <a:gd name="T4" fmla="*/ 6 w 62"/>
                <a:gd name="T5" fmla="*/ 11 h 45"/>
                <a:gd name="T6" fmla="*/ 1 w 62"/>
                <a:gd name="T7" fmla="*/ 16 h 45"/>
                <a:gd name="T8" fmla="*/ 2 w 62"/>
                <a:gd name="T9" fmla="*/ 18 h 45"/>
                <a:gd name="T10" fmla="*/ 4 w 62"/>
                <a:gd name="T11" fmla="*/ 20 h 45"/>
                <a:gd name="T12" fmla="*/ 11 w 62"/>
                <a:gd name="T13" fmla="*/ 19 h 45"/>
                <a:gd name="T14" fmla="*/ 9 w 62"/>
                <a:gd name="T15" fmla="*/ 20 h 45"/>
                <a:gd name="T16" fmla="*/ 2 w 62"/>
                <a:gd name="T17" fmla="*/ 22 h 45"/>
                <a:gd name="T18" fmla="*/ 4 w 62"/>
                <a:gd name="T19" fmla="*/ 27 h 45"/>
                <a:gd name="T20" fmla="*/ 8 w 62"/>
                <a:gd name="T21" fmla="*/ 27 h 45"/>
                <a:gd name="T22" fmla="*/ 17 w 62"/>
                <a:gd name="T23" fmla="*/ 26 h 45"/>
                <a:gd name="T24" fmla="*/ 25 w 62"/>
                <a:gd name="T25" fmla="*/ 28 h 45"/>
                <a:gd name="T26" fmla="*/ 22 w 62"/>
                <a:gd name="T27" fmla="*/ 30 h 45"/>
                <a:gd name="T28" fmla="*/ 17 w 62"/>
                <a:gd name="T29" fmla="*/ 31 h 45"/>
                <a:gd name="T30" fmla="*/ 7 w 62"/>
                <a:gd name="T31" fmla="*/ 31 h 45"/>
                <a:gd name="T32" fmla="*/ 2 w 62"/>
                <a:gd name="T33" fmla="*/ 35 h 45"/>
                <a:gd name="T34" fmla="*/ 5 w 62"/>
                <a:gd name="T35" fmla="*/ 39 h 45"/>
                <a:gd name="T36" fmla="*/ 12 w 62"/>
                <a:gd name="T37" fmla="*/ 41 h 45"/>
                <a:gd name="T38" fmla="*/ 14 w 62"/>
                <a:gd name="T39" fmla="*/ 45 h 45"/>
                <a:gd name="T40" fmla="*/ 24 w 62"/>
                <a:gd name="T41" fmla="*/ 44 h 45"/>
                <a:gd name="T42" fmla="*/ 35 w 62"/>
                <a:gd name="T43" fmla="*/ 41 h 45"/>
                <a:gd name="T44" fmla="*/ 40 w 62"/>
                <a:gd name="T45" fmla="*/ 41 h 45"/>
                <a:gd name="T46" fmla="*/ 43 w 62"/>
                <a:gd name="T47" fmla="*/ 42 h 45"/>
                <a:gd name="T48" fmla="*/ 51 w 62"/>
                <a:gd name="T49" fmla="*/ 43 h 45"/>
                <a:gd name="T50" fmla="*/ 57 w 62"/>
                <a:gd name="T51" fmla="*/ 39 h 45"/>
                <a:gd name="T52" fmla="*/ 55 w 62"/>
                <a:gd name="T53" fmla="*/ 37 h 45"/>
                <a:gd name="T54" fmla="*/ 51 w 62"/>
                <a:gd name="T55" fmla="*/ 38 h 45"/>
                <a:gd name="T56" fmla="*/ 51 w 62"/>
                <a:gd name="T57" fmla="*/ 36 h 45"/>
                <a:gd name="T58" fmla="*/ 51 w 62"/>
                <a:gd name="T59" fmla="*/ 34 h 45"/>
                <a:gd name="T60" fmla="*/ 54 w 62"/>
                <a:gd name="T61" fmla="*/ 36 h 45"/>
                <a:gd name="T62" fmla="*/ 56 w 62"/>
                <a:gd name="T63" fmla="*/ 34 h 45"/>
                <a:gd name="T64" fmla="*/ 60 w 62"/>
                <a:gd name="T65" fmla="*/ 35 h 45"/>
                <a:gd name="T66" fmla="*/ 60 w 62"/>
                <a:gd name="T67" fmla="*/ 33 h 45"/>
                <a:gd name="T68" fmla="*/ 60 w 62"/>
                <a:gd name="T69" fmla="*/ 31 h 45"/>
                <a:gd name="T70" fmla="*/ 56 w 62"/>
                <a:gd name="T71" fmla="*/ 30 h 45"/>
                <a:gd name="T72" fmla="*/ 51 w 62"/>
                <a:gd name="T73" fmla="*/ 24 h 45"/>
                <a:gd name="T74" fmla="*/ 54 w 62"/>
                <a:gd name="T75" fmla="*/ 8 h 45"/>
                <a:gd name="T76" fmla="*/ 52 w 62"/>
                <a:gd name="T77" fmla="*/ 3 h 45"/>
                <a:gd name="T78" fmla="*/ 48 w 62"/>
                <a:gd name="T79" fmla="*/ 2 h 45"/>
                <a:gd name="T80" fmla="*/ 46 w 62"/>
                <a:gd name="T81" fmla="*/ 3 h 45"/>
                <a:gd name="T82" fmla="*/ 45 w 62"/>
                <a:gd name="T83" fmla="*/ 7 h 45"/>
                <a:gd name="T84" fmla="*/ 43 w 62"/>
                <a:gd name="T85" fmla="*/ 17 h 45"/>
                <a:gd name="T86" fmla="*/ 40 w 62"/>
                <a:gd name="T87" fmla="*/ 17 h 45"/>
                <a:gd name="T88" fmla="*/ 39 w 62"/>
                <a:gd name="T89" fmla="*/ 4 h 45"/>
                <a:gd name="T90" fmla="*/ 35 w 62"/>
                <a:gd name="T91" fmla="*/ 4 h 45"/>
                <a:gd name="T92" fmla="*/ 37 w 62"/>
                <a:gd name="T93" fmla="*/ 8 h 45"/>
                <a:gd name="T94" fmla="*/ 29 w 62"/>
                <a:gd name="T95" fmla="*/ 9 h 45"/>
                <a:gd name="T96" fmla="*/ 31 w 62"/>
                <a:gd name="T97" fmla="*/ 4 h 45"/>
                <a:gd name="T98" fmla="*/ 28 w 62"/>
                <a:gd name="T99" fmla="*/ 4 h 45"/>
                <a:gd name="T100" fmla="*/ 23 w 62"/>
                <a:gd name="T101" fmla="*/ 7 h 45"/>
                <a:gd name="T102" fmla="*/ 23 w 62"/>
                <a:gd name="T103" fmla="*/ 5 h 45"/>
                <a:gd name="T104" fmla="*/ 24 w 62"/>
                <a:gd name="T105" fmla="*/ 1 h 45"/>
                <a:gd name="T106" fmla="*/ 18 w 62"/>
                <a:gd name="T107" fmla="*/ 3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 h="45">
                  <a:moveTo>
                    <a:pt x="13" y="5"/>
                  </a:moveTo>
                  <a:cubicBezTo>
                    <a:pt x="12" y="5"/>
                    <a:pt x="11" y="6"/>
                    <a:pt x="10" y="6"/>
                  </a:cubicBezTo>
                  <a:cubicBezTo>
                    <a:pt x="10" y="7"/>
                    <a:pt x="9" y="7"/>
                    <a:pt x="8" y="7"/>
                  </a:cubicBezTo>
                  <a:cubicBezTo>
                    <a:pt x="7" y="7"/>
                    <a:pt x="5" y="8"/>
                    <a:pt x="5" y="9"/>
                  </a:cubicBezTo>
                  <a:cubicBezTo>
                    <a:pt x="5" y="9"/>
                    <a:pt x="5" y="10"/>
                    <a:pt x="5" y="10"/>
                  </a:cubicBezTo>
                  <a:cubicBezTo>
                    <a:pt x="5" y="11"/>
                    <a:pt x="6" y="11"/>
                    <a:pt x="6" y="11"/>
                  </a:cubicBezTo>
                  <a:cubicBezTo>
                    <a:pt x="5" y="12"/>
                    <a:pt x="3" y="13"/>
                    <a:pt x="2" y="13"/>
                  </a:cubicBezTo>
                  <a:cubicBezTo>
                    <a:pt x="2" y="14"/>
                    <a:pt x="1" y="15"/>
                    <a:pt x="1" y="16"/>
                  </a:cubicBezTo>
                  <a:cubicBezTo>
                    <a:pt x="0" y="17"/>
                    <a:pt x="0" y="17"/>
                    <a:pt x="1" y="17"/>
                  </a:cubicBezTo>
                  <a:cubicBezTo>
                    <a:pt x="2" y="17"/>
                    <a:pt x="0" y="18"/>
                    <a:pt x="2" y="18"/>
                  </a:cubicBezTo>
                  <a:cubicBezTo>
                    <a:pt x="3" y="18"/>
                    <a:pt x="4" y="18"/>
                    <a:pt x="4" y="18"/>
                  </a:cubicBezTo>
                  <a:cubicBezTo>
                    <a:pt x="4" y="19"/>
                    <a:pt x="3" y="20"/>
                    <a:pt x="4" y="20"/>
                  </a:cubicBezTo>
                  <a:cubicBezTo>
                    <a:pt x="5" y="19"/>
                    <a:pt x="7" y="20"/>
                    <a:pt x="8" y="20"/>
                  </a:cubicBezTo>
                  <a:cubicBezTo>
                    <a:pt x="9" y="19"/>
                    <a:pt x="9" y="19"/>
                    <a:pt x="11" y="19"/>
                  </a:cubicBezTo>
                  <a:cubicBezTo>
                    <a:pt x="12" y="19"/>
                    <a:pt x="14" y="20"/>
                    <a:pt x="13" y="20"/>
                  </a:cubicBezTo>
                  <a:cubicBezTo>
                    <a:pt x="13" y="20"/>
                    <a:pt x="10" y="20"/>
                    <a:pt x="9" y="20"/>
                  </a:cubicBezTo>
                  <a:cubicBezTo>
                    <a:pt x="9" y="20"/>
                    <a:pt x="8" y="21"/>
                    <a:pt x="6" y="21"/>
                  </a:cubicBezTo>
                  <a:cubicBezTo>
                    <a:pt x="5" y="21"/>
                    <a:pt x="2" y="22"/>
                    <a:pt x="2" y="22"/>
                  </a:cubicBezTo>
                  <a:cubicBezTo>
                    <a:pt x="2" y="22"/>
                    <a:pt x="1" y="25"/>
                    <a:pt x="2" y="26"/>
                  </a:cubicBezTo>
                  <a:cubicBezTo>
                    <a:pt x="2" y="26"/>
                    <a:pt x="3" y="27"/>
                    <a:pt x="4" y="27"/>
                  </a:cubicBezTo>
                  <a:cubicBezTo>
                    <a:pt x="6" y="27"/>
                    <a:pt x="6" y="28"/>
                    <a:pt x="7" y="27"/>
                  </a:cubicBezTo>
                  <a:cubicBezTo>
                    <a:pt x="7" y="27"/>
                    <a:pt x="7" y="27"/>
                    <a:pt x="8" y="27"/>
                  </a:cubicBezTo>
                  <a:cubicBezTo>
                    <a:pt x="10" y="27"/>
                    <a:pt x="10" y="27"/>
                    <a:pt x="12" y="27"/>
                  </a:cubicBezTo>
                  <a:cubicBezTo>
                    <a:pt x="13" y="26"/>
                    <a:pt x="17" y="25"/>
                    <a:pt x="17" y="26"/>
                  </a:cubicBezTo>
                  <a:cubicBezTo>
                    <a:pt x="18" y="26"/>
                    <a:pt x="19" y="27"/>
                    <a:pt x="20" y="27"/>
                  </a:cubicBezTo>
                  <a:cubicBezTo>
                    <a:pt x="22" y="27"/>
                    <a:pt x="26" y="27"/>
                    <a:pt x="25" y="28"/>
                  </a:cubicBezTo>
                  <a:cubicBezTo>
                    <a:pt x="24" y="28"/>
                    <a:pt x="21" y="29"/>
                    <a:pt x="21" y="29"/>
                  </a:cubicBezTo>
                  <a:cubicBezTo>
                    <a:pt x="22" y="29"/>
                    <a:pt x="23" y="30"/>
                    <a:pt x="22" y="30"/>
                  </a:cubicBezTo>
                  <a:cubicBezTo>
                    <a:pt x="22" y="30"/>
                    <a:pt x="21" y="31"/>
                    <a:pt x="21" y="31"/>
                  </a:cubicBezTo>
                  <a:cubicBezTo>
                    <a:pt x="20" y="31"/>
                    <a:pt x="18" y="31"/>
                    <a:pt x="17" y="31"/>
                  </a:cubicBezTo>
                  <a:cubicBezTo>
                    <a:pt x="16" y="31"/>
                    <a:pt x="12" y="32"/>
                    <a:pt x="11" y="32"/>
                  </a:cubicBezTo>
                  <a:cubicBezTo>
                    <a:pt x="10" y="32"/>
                    <a:pt x="9" y="31"/>
                    <a:pt x="7" y="31"/>
                  </a:cubicBezTo>
                  <a:cubicBezTo>
                    <a:pt x="5" y="31"/>
                    <a:pt x="2" y="32"/>
                    <a:pt x="3" y="32"/>
                  </a:cubicBezTo>
                  <a:cubicBezTo>
                    <a:pt x="3" y="33"/>
                    <a:pt x="2" y="35"/>
                    <a:pt x="2" y="35"/>
                  </a:cubicBezTo>
                  <a:cubicBezTo>
                    <a:pt x="3" y="35"/>
                    <a:pt x="4" y="36"/>
                    <a:pt x="4" y="37"/>
                  </a:cubicBezTo>
                  <a:cubicBezTo>
                    <a:pt x="3" y="38"/>
                    <a:pt x="4" y="39"/>
                    <a:pt x="5" y="39"/>
                  </a:cubicBezTo>
                  <a:cubicBezTo>
                    <a:pt x="7" y="40"/>
                    <a:pt x="10" y="39"/>
                    <a:pt x="11" y="40"/>
                  </a:cubicBezTo>
                  <a:cubicBezTo>
                    <a:pt x="11" y="40"/>
                    <a:pt x="13" y="40"/>
                    <a:pt x="12" y="41"/>
                  </a:cubicBezTo>
                  <a:cubicBezTo>
                    <a:pt x="12" y="42"/>
                    <a:pt x="11" y="42"/>
                    <a:pt x="12" y="43"/>
                  </a:cubicBezTo>
                  <a:cubicBezTo>
                    <a:pt x="12" y="44"/>
                    <a:pt x="13" y="45"/>
                    <a:pt x="14" y="45"/>
                  </a:cubicBezTo>
                  <a:cubicBezTo>
                    <a:pt x="16" y="45"/>
                    <a:pt x="20" y="43"/>
                    <a:pt x="21" y="44"/>
                  </a:cubicBezTo>
                  <a:cubicBezTo>
                    <a:pt x="22" y="44"/>
                    <a:pt x="23" y="44"/>
                    <a:pt x="24" y="44"/>
                  </a:cubicBezTo>
                  <a:cubicBezTo>
                    <a:pt x="26" y="44"/>
                    <a:pt x="28" y="42"/>
                    <a:pt x="29" y="42"/>
                  </a:cubicBezTo>
                  <a:cubicBezTo>
                    <a:pt x="30" y="42"/>
                    <a:pt x="35" y="41"/>
                    <a:pt x="35" y="41"/>
                  </a:cubicBezTo>
                  <a:cubicBezTo>
                    <a:pt x="36" y="41"/>
                    <a:pt x="37" y="40"/>
                    <a:pt x="38" y="40"/>
                  </a:cubicBezTo>
                  <a:cubicBezTo>
                    <a:pt x="39" y="40"/>
                    <a:pt x="39" y="41"/>
                    <a:pt x="40" y="41"/>
                  </a:cubicBezTo>
                  <a:cubicBezTo>
                    <a:pt x="42" y="41"/>
                    <a:pt x="45" y="41"/>
                    <a:pt x="44" y="41"/>
                  </a:cubicBezTo>
                  <a:cubicBezTo>
                    <a:pt x="44" y="41"/>
                    <a:pt x="42" y="42"/>
                    <a:pt x="43" y="42"/>
                  </a:cubicBezTo>
                  <a:cubicBezTo>
                    <a:pt x="44" y="42"/>
                    <a:pt x="46" y="42"/>
                    <a:pt x="47" y="42"/>
                  </a:cubicBezTo>
                  <a:cubicBezTo>
                    <a:pt x="49" y="43"/>
                    <a:pt x="50" y="43"/>
                    <a:pt x="51" y="43"/>
                  </a:cubicBezTo>
                  <a:cubicBezTo>
                    <a:pt x="52" y="43"/>
                    <a:pt x="56" y="41"/>
                    <a:pt x="56" y="41"/>
                  </a:cubicBezTo>
                  <a:cubicBezTo>
                    <a:pt x="56" y="40"/>
                    <a:pt x="57" y="39"/>
                    <a:pt x="57" y="39"/>
                  </a:cubicBezTo>
                  <a:cubicBezTo>
                    <a:pt x="57" y="39"/>
                    <a:pt x="56" y="40"/>
                    <a:pt x="56" y="39"/>
                  </a:cubicBezTo>
                  <a:cubicBezTo>
                    <a:pt x="56" y="38"/>
                    <a:pt x="56" y="37"/>
                    <a:pt x="55" y="37"/>
                  </a:cubicBezTo>
                  <a:cubicBezTo>
                    <a:pt x="55" y="37"/>
                    <a:pt x="53" y="38"/>
                    <a:pt x="52" y="38"/>
                  </a:cubicBezTo>
                  <a:cubicBezTo>
                    <a:pt x="52" y="38"/>
                    <a:pt x="52" y="38"/>
                    <a:pt x="51" y="38"/>
                  </a:cubicBezTo>
                  <a:cubicBezTo>
                    <a:pt x="50" y="38"/>
                    <a:pt x="49" y="39"/>
                    <a:pt x="49" y="38"/>
                  </a:cubicBezTo>
                  <a:cubicBezTo>
                    <a:pt x="50" y="37"/>
                    <a:pt x="51" y="37"/>
                    <a:pt x="51" y="36"/>
                  </a:cubicBezTo>
                  <a:cubicBezTo>
                    <a:pt x="50" y="36"/>
                    <a:pt x="49" y="37"/>
                    <a:pt x="49" y="36"/>
                  </a:cubicBezTo>
                  <a:cubicBezTo>
                    <a:pt x="50" y="35"/>
                    <a:pt x="51" y="34"/>
                    <a:pt x="51" y="34"/>
                  </a:cubicBezTo>
                  <a:cubicBezTo>
                    <a:pt x="51" y="35"/>
                    <a:pt x="51" y="36"/>
                    <a:pt x="52" y="36"/>
                  </a:cubicBezTo>
                  <a:cubicBezTo>
                    <a:pt x="53" y="36"/>
                    <a:pt x="55" y="36"/>
                    <a:pt x="54" y="36"/>
                  </a:cubicBezTo>
                  <a:cubicBezTo>
                    <a:pt x="53" y="35"/>
                    <a:pt x="52" y="35"/>
                    <a:pt x="54" y="35"/>
                  </a:cubicBezTo>
                  <a:cubicBezTo>
                    <a:pt x="55" y="35"/>
                    <a:pt x="55" y="34"/>
                    <a:pt x="56" y="34"/>
                  </a:cubicBezTo>
                  <a:cubicBezTo>
                    <a:pt x="57" y="35"/>
                    <a:pt x="58" y="34"/>
                    <a:pt x="59" y="35"/>
                  </a:cubicBezTo>
                  <a:cubicBezTo>
                    <a:pt x="59" y="35"/>
                    <a:pt x="60" y="36"/>
                    <a:pt x="60" y="35"/>
                  </a:cubicBezTo>
                  <a:cubicBezTo>
                    <a:pt x="61" y="35"/>
                    <a:pt x="62" y="34"/>
                    <a:pt x="61" y="34"/>
                  </a:cubicBezTo>
                  <a:cubicBezTo>
                    <a:pt x="61" y="33"/>
                    <a:pt x="60" y="33"/>
                    <a:pt x="60" y="33"/>
                  </a:cubicBezTo>
                  <a:cubicBezTo>
                    <a:pt x="61" y="32"/>
                    <a:pt x="62" y="32"/>
                    <a:pt x="62" y="32"/>
                  </a:cubicBezTo>
                  <a:cubicBezTo>
                    <a:pt x="61" y="31"/>
                    <a:pt x="60" y="31"/>
                    <a:pt x="60" y="31"/>
                  </a:cubicBezTo>
                  <a:cubicBezTo>
                    <a:pt x="59" y="31"/>
                    <a:pt x="58" y="32"/>
                    <a:pt x="57" y="32"/>
                  </a:cubicBezTo>
                  <a:cubicBezTo>
                    <a:pt x="57" y="31"/>
                    <a:pt x="57" y="31"/>
                    <a:pt x="56" y="30"/>
                  </a:cubicBezTo>
                  <a:cubicBezTo>
                    <a:pt x="55" y="28"/>
                    <a:pt x="55" y="28"/>
                    <a:pt x="54" y="27"/>
                  </a:cubicBezTo>
                  <a:cubicBezTo>
                    <a:pt x="53" y="27"/>
                    <a:pt x="51" y="25"/>
                    <a:pt x="51" y="24"/>
                  </a:cubicBezTo>
                  <a:cubicBezTo>
                    <a:pt x="50" y="23"/>
                    <a:pt x="53" y="14"/>
                    <a:pt x="53" y="13"/>
                  </a:cubicBezTo>
                  <a:cubicBezTo>
                    <a:pt x="54" y="12"/>
                    <a:pt x="54" y="9"/>
                    <a:pt x="54" y="8"/>
                  </a:cubicBezTo>
                  <a:cubicBezTo>
                    <a:pt x="55" y="8"/>
                    <a:pt x="54" y="7"/>
                    <a:pt x="54" y="6"/>
                  </a:cubicBezTo>
                  <a:cubicBezTo>
                    <a:pt x="53" y="5"/>
                    <a:pt x="52" y="4"/>
                    <a:pt x="52" y="3"/>
                  </a:cubicBezTo>
                  <a:cubicBezTo>
                    <a:pt x="51" y="2"/>
                    <a:pt x="50" y="1"/>
                    <a:pt x="50" y="1"/>
                  </a:cubicBezTo>
                  <a:cubicBezTo>
                    <a:pt x="49" y="1"/>
                    <a:pt x="49" y="3"/>
                    <a:pt x="48" y="2"/>
                  </a:cubicBezTo>
                  <a:cubicBezTo>
                    <a:pt x="47" y="2"/>
                    <a:pt x="46" y="1"/>
                    <a:pt x="46" y="1"/>
                  </a:cubicBezTo>
                  <a:cubicBezTo>
                    <a:pt x="45" y="2"/>
                    <a:pt x="46" y="3"/>
                    <a:pt x="46" y="3"/>
                  </a:cubicBezTo>
                  <a:cubicBezTo>
                    <a:pt x="45" y="3"/>
                    <a:pt x="45" y="3"/>
                    <a:pt x="44" y="4"/>
                  </a:cubicBezTo>
                  <a:cubicBezTo>
                    <a:pt x="44" y="5"/>
                    <a:pt x="45" y="7"/>
                    <a:pt x="45" y="7"/>
                  </a:cubicBezTo>
                  <a:cubicBezTo>
                    <a:pt x="45" y="8"/>
                    <a:pt x="44" y="12"/>
                    <a:pt x="44" y="13"/>
                  </a:cubicBezTo>
                  <a:cubicBezTo>
                    <a:pt x="43" y="14"/>
                    <a:pt x="43" y="17"/>
                    <a:pt x="43" y="17"/>
                  </a:cubicBezTo>
                  <a:cubicBezTo>
                    <a:pt x="43" y="18"/>
                    <a:pt x="42" y="18"/>
                    <a:pt x="41" y="18"/>
                  </a:cubicBezTo>
                  <a:cubicBezTo>
                    <a:pt x="41" y="18"/>
                    <a:pt x="40" y="17"/>
                    <a:pt x="40" y="17"/>
                  </a:cubicBezTo>
                  <a:cubicBezTo>
                    <a:pt x="40" y="17"/>
                    <a:pt x="41" y="9"/>
                    <a:pt x="41" y="8"/>
                  </a:cubicBezTo>
                  <a:cubicBezTo>
                    <a:pt x="41" y="8"/>
                    <a:pt x="38" y="5"/>
                    <a:pt x="39" y="4"/>
                  </a:cubicBezTo>
                  <a:cubicBezTo>
                    <a:pt x="39" y="3"/>
                    <a:pt x="35" y="2"/>
                    <a:pt x="35" y="2"/>
                  </a:cubicBezTo>
                  <a:cubicBezTo>
                    <a:pt x="35" y="2"/>
                    <a:pt x="35" y="4"/>
                    <a:pt x="35" y="4"/>
                  </a:cubicBezTo>
                  <a:cubicBezTo>
                    <a:pt x="36" y="5"/>
                    <a:pt x="37" y="5"/>
                    <a:pt x="37" y="6"/>
                  </a:cubicBezTo>
                  <a:cubicBezTo>
                    <a:pt x="37" y="7"/>
                    <a:pt x="38" y="8"/>
                    <a:pt x="37" y="8"/>
                  </a:cubicBezTo>
                  <a:cubicBezTo>
                    <a:pt x="35" y="8"/>
                    <a:pt x="35" y="8"/>
                    <a:pt x="34" y="8"/>
                  </a:cubicBezTo>
                  <a:cubicBezTo>
                    <a:pt x="32" y="8"/>
                    <a:pt x="29" y="10"/>
                    <a:pt x="29" y="9"/>
                  </a:cubicBezTo>
                  <a:cubicBezTo>
                    <a:pt x="28" y="9"/>
                    <a:pt x="33" y="7"/>
                    <a:pt x="33" y="6"/>
                  </a:cubicBezTo>
                  <a:cubicBezTo>
                    <a:pt x="33" y="4"/>
                    <a:pt x="31" y="4"/>
                    <a:pt x="31" y="4"/>
                  </a:cubicBezTo>
                  <a:cubicBezTo>
                    <a:pt x="31" y="3"/>
                    <a:pt x="29" y="2"/>
                    <a:pt x="28" y="2"/>
                  </a:cubicBezTo>
                  <a:cubicBezTo>
                    <a:pt x="28" y="3"/>
                    <a:pt x="28" y="4"/>
                    <a:pt x="28" y="4"/>
                  </a:cubicBezTo>
                  <a:cubicBezTo>
                    <a:pt x="27" y="5"/>
                    <a:pt x="26" y="8"/>
                    <a:pt x="25" y="8"/>
                  </a:cubicBezTo>
                  <a:cubicBezTo>
                    <a:pt x="24" y="8"/>
                    <a:pt x="24" y="7"/>
                    <a:pt x="23" y="7"/>
                  </a:cubicBezTo>
                  <a:cubicBezTo>
                    <a:pt x="23" y="7"/>
                    <a:pt x="21" y="8"/>
                    <a:pt x="21" y="8"/>
                  </a:cubicBezTo>
                  <a:cubicBezTo>
                    <a:pt x="20" y="7"/>
                    <a:pt x="22" y="5"/>
                    <a:pt x="23" y="5"/>
                  </a:cubicBezTo>
                  <a:cubicBezTo>
                    <a:pt x="24" y="4"/>
                    <a:pt x="24" y="4"/>
                    <a:pt x="25" y="3"/>
                  </a:cubicBezTo>
                  <a:cubicBezTo>
                    <a:pt x="25" y="2"/>
                    <a:pt x="25" y="1"/>
                    <a:pt x="24" y="1"/>
                  </a:cubicBezTo>
                  <a:cubicBezTo>
                    <a:pt x="24" y="0"/>
                    <a:pt x="22" y="0"/>
                    <a:pt x="22" y="0"/>
                  </a:cubicBezTo>
                  <a:cubicBezTo>
                    <a:pt x="21" y="1"/>
                    <a:pt x="19" y="2"/>
                    <a:pt x="18" y="3"/>
                  </a:cubicBezTo>
                  <a:cubicBezTo>
                    <a:pt x="17" y="3"/>
                    <a:pt x="13" y="5"/>
                    <a:pt x="13" y="5"/>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sz="1800">
                <a:solidFill>
                  <a:srgbClr val="000000"/>
                </a:solidFill>
                <a:ea typeface="宋体" pitchFamily="2" charset="-122"/>
              </a:endParaRPr>
            </a:p>
          </p:txBody>
        </p:sp>
        <p:sp>
          <p:nvSpPr>
            <p:cNvPr id="94" name="Freeform 94"/>
            <p:cNvSpPr>
              <a:spLocks/>
            </p:cNvSpPr>
            <p:nvPr/>
          </p:nvSpPr>
          <p:spPr bwMode="auto">
            <a:xfrm>
              <a:off x="1138625" y="3184219"/>
              <a:ext cx="66841" cy="55315"/>
            </a:xfrm>
            <a:custGeom>
              <a:avLst/>
              <a:gdLst>
                <a:gd name="T0" fmla="*/ 3 w 12"/>
                <a:gd name="T1" fmla="*/ 6 h 10"/>
                <a:gd name="T2" fmla="*/ 5 w 12"/>
                <a:gd name="T3" fmla="*/ 9 h 10"/>
                <a:gd name="T4" fmla="*/ 6 w 12"/>
                <a:gd name="T5" fmla="*/ 8 h 10"/>
                <a:gd name="T6" fmla="*/ 8 w 12"/>
                <a:gd name="T7" fmla="*/ 7 h 10"/>
                <a:gd name="T8" fmla="*/ 10 w 12"/>
                <a:gd name="T9" fmla="*/ 3 h 10"/>
                <a:gd name="T10" fmla="*/ 11 w 12"/>
                <a:gd name="T11" fmla="*/ 1 h 10"/>
                <a:gd name="T12" fmla="*/ 3 w 12"/>
                <a:gd name="T13" fmla="*/ 0 h 10"/>
                <a:gd name="T14" fmla="*/ 1 w 12"/>
                <a:gd name="T15" fmla="*/ 3 h 10"/>
                <a:gd name="T16" fmla="*/ 3 w 12"/>
                <a:gd name="T17" fmla="*/ 6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10">
                  <a:moveTo>
                    <a:pt x="3" y="6"/>
                  </a:moveTo>
                  <a:cubicBezTo>
                    <a:pt x="4" y="6"/>
                    <a:pt x="4" y="7"/>
                    <a:pt x="5" y="9"/>
                  </a:cubicBezTo>
                  <a:cubicBezTo>
                    <a:pt x="5" y="10"/>
                    <a:pt x="6" y="8"/>
                    <a:pt x="6" y="8"/>
                  </a:cubicBezTo>
                  <a:cubicBezTo>
                    <a:pt x="7" y="7"/>
                    <a:pt x="7" y="7"/>
                    <a:pt x="8" y="7"/>
                  </a:cubicBezTo>
                  <a:cubicBezTo>
                    <a:pt x="8" y="6"/>
                    <a:pt x="9" y="5"/>
                    <a:pt x="10" y="3"/>
                  </a:cubicBezTo>
                  <a:cubicBezTo>
                    <a:pt x="11" y="2"/>
                    <a:pt x="12" y="1"/>
                    <a:pt x="11" y="1"/>
                  </a:cubicBezTo>
                  <a:cubicBezTo>
                    <a:pt x="10" y="0"/>
                    <a:pt x="3" y="0"/>
                    <a:pt x="3" y="0"/>
                  </a:cubicBezTo>
                  <a:cubicBezTo>
                    <a:pt x="2" y="1"/>
                    <a:pt x="1" y="2"/>
                    <a:pt x="1" y="3"/>
                  </a:cubicBezTo>
                  <a:cubicBezTo>
                    <a:pt x="0" y="4"/>
                    <a:pt x="2" y="5"/>
                    <a:pt x="3" y="6"/>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sz="1800">
                <a:solidFill>
                  <a:srgbClr val="000000"/>
                </a:solidFill>
                <a:ea typeface="宋体" pitchFamily="2" charset="-122"/>
              </a:endParaRPr>
            </a:p>
          </p:txBody>
        </p:sp>
        <p:sp>
          <p:nvSpPr>
            <p:cNvPr id="95" name="Freeform 95"/>
            <p:cNvSpPr>
              <a:spLocks/>
            </p:cNvSpPr>
            <p:nvPr/>
          </p:nvSpPr>
          <p:spPr bwMode="auto">
            <a:xfrm>
              <a:off x="523242" y="3407785"/>
              <a:ext cx="16134" cy="18438"/>
            </a:xfrm>
            <a:custGeom>
              <a:avLst/>
              <a:gdLst>
                <a:gd name="T0" fmla="*/ 2 w 3"/>
                <a:gd name="T1" fmla="*/ 3 h 3"/>
                <a:gd name="T2" fmla="*/ 2 w 3"/>
                <a:gd name="T3" fmla="*/ 0 h 3"/>
                <a:gd name="T4" fmla="*/ 0 w 3"/>
                <a:gd name="T5" fmla="*/ 2 h 3"/>
                <a:gd name="T6" fmla="*/ 2 w 3"/>
                <a:gd name="T7" fmla="*/ 3 h 3"/>
              </a:gdLst>
              <a:ahLst/>
              <a:cxnLst>
                <a:cxn ang="0">
                  <a:pos x="T0" y="T1"/>
                </a:cxn>
                <a:cxn ang="0">
                  <a:pos x="T2" y="T3"/>
                </a:cxn>
                <a:cxn ang="0">
                  <a:pos x="T4" y="T5"/>
                </a:cxn>
                <a:cxn ang="0">
                  <a:pos x="T6" y="T7"/>
                </a:cxn>
              </a:cxnLst>
              <a:rect l="0" t="0" r="r" b="b"/>
              <a:pathLst>
                <a:path w="3" h="3">
                  <a:moveTo>
                    <a:pt x="2" y="3"/>
                  </a:moveTo>
                  <a:cubicBezTo>
                    <a:pt x="3" y="3"/>
                    <a:pt x="2" y="0"/>
                    <a:pt x="2" y="0"/>
                  </a:cubicBezTo>
                  <a:cubicBezTo>
                    <a:pt x="1" y="0"/>
                    <a:pt x="0" y="2"/>
                    <a:pt x="0" y="2"/>
                  </a:cubicBezTo>
                  <a:cubicBezTo>
                    <a:pt x="0" y="3"/>
                    <a:pt x="1" y="3"/>
                    <a:pt x="2" y="3"/>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sz="1800">
                <a:solidFill>
                  <a:srgbClr val="000000"/>
                </a:solidFill>
                <a:ea typeface="宋体" pitchFamily="2" charset="-122"/>
              </a:endParaRPr>
            </a:p>
          </p:txBody>
        </p:sp>
        <p:sp>
          <p:nvSpPr>
            <p:cNvPr id="96" name="Freeform 96"/>
            <p:cNvSpPr>
              <a:spLocks/>
            </p:cNvSpPr>
            <p:nvPr/>
          </p:nvSpPr>
          <p:spPr bwMode="auto">
            <a:xfrm>
              <a:off x="1341448" y="3168087"/>
              <a:ext cx="131375" cy="126764"/>
            </a:xfrm>
            <a:custGeom>
              <a:avLst/>
              <a:gdLst>
                <a:gd name="T0" fmla="*/ 1 w 24"/>
                <a:gd name="T1" fmla="*/ 16 h 23"/>
                <a:gd name="T2" fmla="*/ 3 w 24"/>
                <a:gd name="T3" fmla="*/ 18 h 23"/>
                <a:gd name="T4" fmla="*/ 2 w 24"/>
                <a:gd name="T5" fmla="*/ 20 h 23"/>
                <a:gd name="T6" fmla="*/ 3 w 24"/>
                <a:gd name="T7" fmla="*/ 22 h 23"/>
                <a:gd name="T8" fmla="*/ 2 w 24"/>
                <a:gd name="T9" fmla="*/ 22 h 23"/>
                <a:gd name="T10" fmla="*/ 5 w 24"/>
                <a:gd name="T11" fmla="*/ 23 h 23"/>
                <a:gd name="T12" fmla="*/ 7 w 24"/>
                <a:gd name="T13" fmla="*/ 20 h 23"/>
                <a:gd name="T14" fmla="*/ 6 w 24"/>
                <a:gd name="T15" fmla="*/ 18 h 23"/>
                <a:gd name="T16" fmla="*/ 6 w 24"/>
                <a:gd name="T17" fmla="*/ 16 h 23"/>
                <a:gd name="T18" fmla="*/ 10 w 24"/>
                <a:gd name="T19" fmla="*/ 15 h 23"/>
                <a:gd name="T20" fmla="*/ 11 w 24"/>
                <a:gd name="T21" fmla="*/ 15 h 23"/>
                <a:gd name="T22" fmla="*/ 14 w 24"/>
                <a:gd name="T23" fmla="*/ 14 h 23"/>
                <a:gd name="T24" fmla="*/ 17 w 24"/>
                <a:gd name="T25" fmla="*/ 12 h 23"/>
                <a:gd name="T26" fmla="*/ 18 w 24"/>
                <a:gd name="T27" fmla="*/ 9 h 23"/>
                <a:gd name="T28" fmla="*/ 21 w 24"/>
                <a:gd name="T29" fmla="*/ 6 h 23"/>
                <a:gd name="T30" fmla="*/ 24 w 24"/>
                <a:gd name="T31" fmla="*/ 3 h 23"/>
                <a:gd name="T32" fmla="*/ 23 w 24"/>
                <a:gd name="T33" fmla="*/ 2 h 23"/>
                <a:gd name="T34" fmla="*/ 21 w 24"/>
                <a:gd name="T35" fmla="*/ 1 h 23"/>
                <a:gd name="T36" fmla="*/ 19 w 24"/>
                <a:gd name="T37" fmla="*/ 2 h 23"/>
                <a:gd name="T38" fmla="*/ 17 w 24"/>
                <a:gd name="T39" fmla="*/ 2 h 23"/>
                <a:gd name="T40" fmla="*/ 16 w 24"/>
                <a:gd name="T41" fmla="*/ 1 h 23"/>
                <a:gd name="T42" fmla="*/ 12 w 24"/>
                <a:gd name="T43" fmla="*/ 0 h 23"/>
                <a:gd name="T44" fmla="*/ 11 w 24"/>
                <a:gd name="T45" fmla="*/ 1 h 23"/>
                <a:gd name="T46" fmla="*/ 7 w 24"/>
                <a:gd name="T47" fmla="*/ 1 h 23"/>
                <a:gd name="T48" fmla="*/ 7 w 24"/>
                <a:gd name="T49" fmla="*/ 3 h 23"/>
                <a:gd name="T50" fmla="*/ 5 w 24"/>
                <a:gd name="T51" fmla="*/ 5 h 23"/>
                <a:gd name="T52" fmla="*/ 4 w 24"/>
                <a:gd name="T53" fmla="*/ 4 h 23"/>
                <a:gd name="T54" fmla="*/ 3 w 24"/>
                <a:gd name="T55" fmla="*/ 7 h 23"/>
                <a:gd name="T56" fmla="*/ 3 w 24"/>
                <a:gd name="T57" fmla="*/ 10 h 23"/>
                <a:gd name="T58" fmla="*/ 1 w 24"/>
                <a:gd name="T59" fmla="*/ 11 h 23"/>
                <a:gd name="T60" fmla="*/ 2 w 24"/>
                <a:gd name="T61" fmla="*/ 15 h 23"/>
                <a:gd name="T62" fmla="*/ 0 w 24"/>
                <a:gd name="T63" fmla="*/ 15 h 23"/>
                <a:gd name="T64" fmla="*/ 1 w 24"/>
                <a:gd name="T65" fmla="*/ 16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4" h="23">
                  <a:moveTo>
                    <a:pt x="1" y="16"/>
                  </a:moveTo>
                  <a:cubicBezTo>
                    <a:pt x="2" y="17"/>
                    <a:pt x="2" y="17"/>
                    <a:pt x="3" y="18"/>
                  </a:cubicBezTo>
                  <a:cubicBezTo>
                    <a:pt x="3" y="19"/>
                    <a:pt x="2" y="20"/>
                    <a:pt x="2" y="20"/>
                  </a:cubicBezTo>
                  <a:cubicBezTo>
                    <a:pt x="2" y="21"/>
                    <a:pt x="2" y="21"/>
                    <a:pt x="3" y="22"/>
                  </a:cubicBezTo>
                  <a:cubicBezTo>
                    <a:pt x="4" y="22"/>
                    <a:pt x="3" y="22"/>
                    <a:pt x="2" y="22"/>
                  </a:cubicBezTo>
                  <a:cubicBezTo>
                    <a:pt x="2" y="23"/>
                    <a:pt x="5" y="23"/>
                    <a:pt x="5" y="23"/>
                  </a:cubicBezTo>
                  <a:cubicBezTo>
                    <a:pt x="7" y="22"/>
                    <a:pt x="7" y="21"/>
                    <a:pt x="7" y="20"/>
                  </a:cubicBezTo>
                  <a:cubicBezTo>
                    <a:pt x="7" y="20"/>
                    <a:pt x="7" y="19"/>
                    <a:pt x="6" y="18"/>
                  </a:cubicBezTo>
                  <a:cubicBezTo>
                    <a:pt x="6" y="17"/>
                    <a:pt x="6" y="16"/>
                    <a:pt x="6" y="16"/>
                  </a:cubicBezTo>
                  <a:cubicBezTo>
                    <a:pt x="7" y="16"/>
                    <a:pt x="9" y="15"/>
                    <a:pt x="10" y="15"/>
                  </a:cubicBezTo>
                  <a:cubicBezTo>
                    <a:pt x="10" y="14"/>
                    <a:pt x="10" y="15"/>
                    <a:pt x="11" y="15"/>
                  </a:cubicBezTo>
                  <a:cubicBezTo>
                    <a:pt x="11" y="15"/>
                    <a:pt x="13" y="14"/>
                    <a:pt x="14" y="14"/>
                  </a:cubicBezTo>
                  <a:cubicBezTo>
                    <a:pt x="15" y="14"/>
                    <a:pt x="17" y="12"/>
                    <a:pt x="17" y="12"/>
                  </a:cubicBezTo>
                  <a:cubicBezTo>
                    <a:pt x="18" y="11"/>
                    <a:pt x="18" y="10"/>
                    <a:pt x="18" y="9"/>
                  </a:cubicBezTo>
                  <a:cubicBezTo>
                    <a:pt x="19" y="9"/>
                    <a:pt x="20" y="7"/>
                    <a:pt x="21" y="6"/>
                  </a:cubicBezTo>
                  <a:cubicBezTo>
                    <a:pt x="22" y="5"/>
                    <a:pt x="23" y="4"/>
                    <a:pt x="24" y="3"/>
                  </a:cubicBezTo>
                  <a:cubicBezTo>
                    <a:pt x="24" y="3"/>
                    <a:pt x="24" y="2"/>
                    <a:pt x="23" y="2"/>
                  </a:cubicBezTo>
                  <a:cubicBezTo>
                    <a:pt x="22" y="1"/>
                    <a:pt x="21" y="1"/>
                    <a:pt x="21" y="1"/>
                  </a:cubicBezTo>
                  <a:cubicBezTo>
                    <a:pt x="20" y="1"/>
                    <a:pt x="21" y="2"/>
                    <a:pt x="19" y="2"/>
                  </a:cubicBezTo>
                  <a:cubicBezTo>
                    <a:pt x="17" y="1"/>
                    <a:pt x="18" y="2"/>
                    <a:pt x="17" y="2"/>
                  </a:cubicBezTo>
                  <a:cubicBezTo>
                    <a:pt x="17" y="2"/>
                    <a:pt x="17" y="1"/>
                    <a:pt x="16" y="1"/>
                  </a:cubicBezTo>
                  <a:cubicBezTo>
                    <a:pt x="16" y="0"/>
                    <a:pt x="13" y="1"/>
                    <a:pt x="12" y="0"/>
                  </a:cubicBezTo>
                  <a:cubicBezTo>
                    <a:pt x="11" y="0"/>
                    <a:pt x="11" y="1"/>
                    <a:pt x="11" y="1"/>
                  </a:cubicBezTo>
                  <a:cubicBezTo>
                    <a:pt x="11" y="2"/>
                    <a:pt x="8" y="1"/>
                    <a:pt x="7" y="1"/>
                  </a:cubicBezTo>
                  <a:cubicBezTo>
                    <a:pt x="6" y="1"/>
                    <a:pt x="6" y="3"/>
                    <a:pt x="7" y="3"/>
                  </a:cubicBezTo>
                  <a:cubicBezTo>
                    <a:pt x="7" y="4"/>
                    <a:pt x="6" y="5"/>
                    <a:pt x="5" y="5"/>
                  </a:cubicBezTo>
                  <a:cubicBezTo>
                    <a:pt x="4" y="5"/>
                    <a:pt x="5" y="5"/>
                    <a:pt x="4" y="4"/>
                  </a:cubicBezTo>
                  <a:cubicBezTo>
                    <a:pt x="4" y="4"/>
                    <a:pt x="4" y="6"/>
                    <a:pt x="3" y="7"/>
                  </a:cubicBezTo>
                  <a:cubicBezTo>
                    <a:pt x="3" y="8"/>
                    <a:pt x="3" y="9"/>
                    <a:pt x="3" y="10"/>
                  </a:cubicBezTo>
                  <a:cubicBezTo>
                    <a:pt x="2" y="11"/>
                    <a:pt x="2" y="11"/>
                    <a:pt x="1" y="11"/>
                  </a:cubicBezTo>
                  <a:cubicBezTo>
                    <a:pt x="1" y="12"/>
                    <a:pt x="2" y="14"/>
                    <a:pt x="2" y="15"/>
                  </a:cubicBezTo>
                  <a:cubicBezTo>
                    <a:pt x="1" y="15"/>
                    <a:pt x="1" y="15"/>
                    <a:pt x="0" y="15"/>
                  </a:cubicBezTo>
                  <a:cubicBezTo>
                    <a:pt x="0" y="16"/>
                    <a:pt x="0" y="16"/>
                    <a:pt x="1" y="16"/>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sz="1800">
                <a:solidFill>
                  <a:srgbClr val="000000"/>
                </a:solidFill>
                <a:ea typeface="宋体" pitchFamily="2" charset="-122"/>
              </a:endParaRPr>
            </a:p>
          </p:txBody>
        </p:sp>
        <p:sp>
          <p:nvSpPr>
            <p:cNvPr id="97" name="Freeform 97"/>
            <p:cNvSpPr>
              <a:spLocks/>
            </p:cNvSpPr>
            <p:nvPr/>
          </p:nvSpPr>
          <p:spPr bwMode="auto">
            <a:xfrm>
              <a:off x="1210075" y="3172696"/>
              <a:ext cx="126764" cy="154422"/>
            </a:xfrm>
            <a:custGeom>
              <a:avLst/>
              <a:gdLst>
                <a:gd name="T0" fmla="*/ 1 w 23"/>
                <a:gd name="T1" fmla="*/ 10 h 28"/>
                <a:gd name="T2" fmla="*/ 0 w 23"/>
                <a:gd name="T3" fmla="*/ 12 h 28"/>
                <a:gd name="T4" fmla="*/ 0 w 23"/>
                <a:gd name="T5" fmla="*/ 15 h 28"/>
                <a:gd name="T6" fmla="*/ 0 w 23"/>
                <a:gd name="T7" fmla="*/ 17 h 28"/>
                <a:gd name="T8" fmla="*/ 2 w 23"/>
                <a:gd name="T9" fmla="*/ 20 h 28"/>
                <a:gd name="T10" fmla="*/ 4 w 23"/>
                <a:gd name="T11" fmla="*/ 20 h 28"/>
                <a:gd name="T12" fmla="*/ 4 w 23"/>
                <a:gd name="T13" fmla="*/ 22 h 28"/>
                <a:gd name="T14" fmla="*/ 6 w 23"/>
                <a:gd name="T15" fmla="*/ 22 h 28"/>
                <a:gd name="T16" fmla="*/ 7 w 23"/>
                <a:gd name="T17" fmla="*/ 25 h 28"/>
                <a:gd name="T18" fmla="*/ 8 w 23"/>
                <a:gd name="T19" fmla="*/ 28 h 28"/>
                <a:gd name="T20" fmla="*/ 10 w 23"/>
                <a:gd name="T21" fmla="*/ 27 h 28"/>
                <a:gd name="T22" fmla="*/ 12 w 23"/>
                <a:gd name="T23" fmla="*/ 26 h 28"/>
                <a:gd name="T24" fmla="*/ 15 w 23"/>
                <a:gd name="T25" fmla="*/ 25 h 28"/>
                <a:gd name="T26" fmla="*/ 17 w 23"/>
                <a:gd name="T27" fmla="*/ 24 h 28"/>
                <a:gd name="T28" fmla="*/ 19 w 23"/>
                <a:gd name="T29" fmla="*/ 23 h 28"/>
                <a:gd name="T30" fmla="*/ 20 w 23"/>
                <a:gd name="T31" fmla="*/ 22 h 28"/>
                <a:gd name="T32" fmla="*/ 20 w 23"/>
                <a:gd name="T33" fmla="*/ 19 h 28"/>
                <a:gd name="T34" fmla="*/ 22 w 23"/>
                <a:gd name="T35" fmla="*/ 18 h 28"/>
                <a:gd name="T36" fmla="*/ 22 w 23"/>
                <a:gd name="T37" fmla="*/ 14 h 28"/>
                <a:gd name="T38" fmla="*/ 20 w 23"/>
                <a:gd name="T39" fmla="*/ 13 h 28"/>
                <a:gd name="T40" fmla="*/ 19 w 23"/>
                <a:gd name="T41" fmla="*/ 11 h 28"/>
                <a:gd name="T42" fmla="*/ 18 w 23"/>
                <a:gd name="T43" fmla="*/ 13 h 28"/>
                <a:gd name="T44" fmla="*/ 16 w 23"/>
                <a:gd name="T45" fmla="*/ 11 h 28"/>
                <a:gd name="T46" fmla="*/ 17 w 23"/>
                <a:gd name="T47" fmla="*/ 10 h 28"/>
                <a:gd name="T48" fmla="*/ 19 w 23"/>
                <a:gd name="T49" fmla="*/ 7 h 28"/>
                <a:gd name="T50" fmla="*/ 20 w 23"/>
                <a:gd name="T51" fmla="*/ 7 h 28"/>
                <a:gd name="T52" fmla="*/ 21 w 23"/>
                <a:gd name="T53" fmla="*/ 6 h 28"/>
                <a:gd name="T54" fmla="*/ 20 w 23"/>
                <a:gd name="T55" fmla="*/ 4 h 28"/>
                <a:gd name="T56" fmla="*/ 22 w 23"/>
                <a:gd name="T57" fmla="*/ 4 h 28"/>
                <a:gd name="T58" fmla="*/ 21 w 23"/>
                <a:gd name="T59" fmla="*/ 1 h 28"/>
                <a:gd name="T60" fmla="*/ 19 w 23"/>
                <a:gd name="T61" fmla="*/ 2 h 28"/>
                <a:gd name="T62" fmla="*/ 16 w 23"/>
                <a:gd name="T63" fmla="*/ 3 h 28"/>
                <a:gd name="T64" fmla="*/ 13 w 23"/>
                <a:gd name="T65" fmla="*/ 2 h 28"/>
                <a:gd name="T66" fmla="*/ 14 w 23"/>
                <a:gd name="T67" fmla="*/ 1 h 28"/>
                <a:gd name="T68" fmla="*/ 11 w 23"/>
                <a:gd name="T69" fmla="*/ 1 h 28"/>
                <a:gd name="T70" fmla="*/ 9 w 23"/>
                <a:gd name="T71" fmla="*/ 1 h 28"/>
                <a:gd name="T72" fmla="*/ 6 w 23"/>
                <a:gd name="T73" fmla="*/ 5 h 28"/>
                <a:gd name="T74" fmla="*/ 7 w 23"/>
                <a:gd name="T75" fmla="*/ 7 h 28"/>
                <a:gd name="T76" fmla="*/ 9 w 23"/>
                <a:gd name="T77" fmla="*/ 8 h 28"/>
                <a:gd name="T78" fmla="*/ 8 w 23"/>
                <a:gd name="T79" fmla="*/ 11 h 28"/>
                <a:gd name="T80" fmla="*/ 9 w 23"/>
                <a:gd name="T81" fmla="*/ 12 h 28"/>
                <a:gd name="T82" fmla="*/ 7 w 23"/>
                <a:gd name="T83" fmla="*/ 14 h 28"/>
                <a:gd name="T84" fmla="*/ 5 w 23"/>
                <a:gd name="T85" fmla="*/ 13 h 28"/>
                <a:gd name="T86" fmla="*/ 4 w 23"/>
                <a:gd name="T87" fmla="*/ 12 h 28"/>
                <a:gd name="T88" fmla="*/ 5 w 23"/>
                <a:gd name="T89" fmla="*/ 10 h 28"/>
                <a:gd name="T90" fmla="*/ 3 w 23"/>
                <a:gd name="T91" fmla="*/ 9 h 28"/>
                <a:gd name="T92" fmla="*/ 1 w 23"/>
                <a:gd name="T93" fmla="*/ 1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3" h="28">
                  <a:moveTo>
                    <a:pt x="1" y="10"/>
                  </a:moveTo>
                  <a:cubicBezTo>
                    <a:pt x="1" y="11"/>
                    <a:pt x="0" y="11"/>
                    <a:pt x="0" y="12"/>
                  </a:cubicBezTo>
                  <a:cubicBezTo>
                    <a:pt x="0" y="13"/>
                    <a:pt x="0" y="15"/>
                    <a:pt x="0" y="15"/>
                  </a:cubicBezTo>
                  <a:cubicBezTo>
                    <a:pt x="1" y="16"/>
                    <a:pt x="0" y="16"/>
                    <a:pt x="0" y="17"/>
                  </a:cubicBezTo>
                  <a:cubicBezTo>
                    <a:pt x="0" y="18"/>
                    <a:pt x="1" y="20"/>
                    <a:pt x="2" y="20"/>
                  </a:cubicBezTo>
                  <a:cubicBezTo>
                    <a:pt x="2" y="21"/>
                    <a:pt x="3" y="20"/>
                    <a:pt x="4" y="20"/>
                  </a:cubicBezTo>
                  <a:cubicBezTo>
                    <a:pt x="4" y="20"/>
                    <a:pt x="4" y="22"/>
                    <a:pt x="4" y="22"/>
                  </a:cubicBezTo>
                  <a:cubicBezTo>
                    <a:pt x="5" y="23"/>
                    <a:pt x="5" y="22"/>
                    <a:pt x="6" y="22"/>
                  </a:cubicBezTo>
                  <a:cubicBezTo>
                    <a:pt x="6" y="22"/>
                    <a:pt x="7" y="24"/>
                    <a:pt x="7" y="25"/>
                  </a:cubicBezTo>
                  <a:cubicBezTo>
                    <a:pt x="8" y="26"/>
                    <a:pt x="7" y="27"/>
                    <a:pt x="8" y="28"/>
                  </a:cubicBezTo>
                  <a:cubicBezTo>
                    <a:pt x="8" y="28"/>
                    <a:pt x="9" y="28"/>
                    <a:pt x="10" y="27"/>
                  </a:cubicBezTo>
                  <a:cubicBezTo>
                    <a:pt x="11" y="27"/>
                    <a:pt x="11" y="27"/>
                    <a:pt x="12" y="26"/>
                  </a:cubicBezTo>
                  <a:cubicBezTo>
                    <a:pt x="13" y="25"/>
                    <a:pt x="14" y="26"/>
                    <a:pt x="15" y="25"/>
                  </a:cubicBezTo>
                  <a:cubicBezTo>
                    <a:pt x="16" y="24"/>
                    <a:pt x="16" y="24"/>
                    <a:pt x="17" y="24"/>
                  </a:cubicBezTo>
                  <a:cubicBezTo>
                    <a:pt x="17" y="23"/>
                    <a:pt x="18" y="23"/>
                    <a:pt x="19" y="23"/>
                  </a:cubicBezTo>
                  <a:cubicBezTo>
                    <a:pt x="19" y="23"/>
                    <a:pt x="20" y="22"/>
                    <a:pt x="20" y="22"/>
                  </a:cubicBezTo>
                  <a:cubicBezTo>
                    <a:pt x="21" y="21"/>
                    <a:pt x="20" y="20"/>
                    <a:pt x="20" y="19"/>
                  </a:cubicBezTo>
                  <a:cubicBezTo>
                    <a:pt x="20" y="18"/>
                    <a:pt x="22" y="18"/>
                    <a:pt x="22" y="18"/>
                  </a:cubicBezTo>
                  <a:cubicBezTo>
                    <a:pt x="23" y="17"/>
                    <a:pt x="23" y="15"/>
                    <a:pt x="22" y="14"/>
                  </a:cubicBezTo>
                  <a:cubicBezTo>
                    <a:pt x="21" y="13"/>
                    <a:pt x="21" y="13"/>
                    <a:pt x="20" y="13"/>
                  </a:cubicBezTo>
                  <a:cubicBezTo>
                    <a:pt x="19" y="13"/>
                    <a:pt x="20" y="11"/>
                    <a:pt x="19" y="11"/>
                  </a:cubicBezTo>
                  <a:cubicBezTo>
                    <a:pt x="18" y="10"/>
                    <a:pt x="19" y="12"/>
                    <a:pt x="18" y="13"/>
                  </a:cubicBezTo>
                  <a:cubicBezTo>
                    <a:pt x="18" y="14"/>
                    <a:pt x="17" y="11"/>
                    <a:pt x="16" y="11"/>
                  </a:cubicBezTo>
                  <a:cubicBezTo>
                    <a:pt x="16" y="10"/>
                    <a:pt x="16" y="10"/>
                    <a:pt x="17" y="10"/>
                  </a:cubicBezTo>
                  <a:cubicBezTo>
                    <a:pt x="18" y="10"/>
                    <a:pt x="18" y="8"/>
                    <a:pt x="19" y="7"/>
                  </a:cubicBezTo>
                  <a:cubicBezTo>
                    <a:pt x="19" y="7"/>
                    <a:pt x="19" y="7"/>
                    <a:pt x="20" y="7"/>
                  </a:cubicBezTo>
                  <a:cubicBezTo>
                    <a:pt x="21" y="7"/>
                    <a:pt x="21" y="7"/>
                    <a:pt x="21" y="6"/>
                  </a:cubicBezTo>
                  <a:cubicBezTo>
                    <a:pt x="21" y="6"/>
                    <a:pt x="20" y="5"/>
                    <a:pt x="20" y="4"/>
                  </a:cubicBezTo>
                  <a:cubicBezTo>
                    <a:pt x="21" y="4"/>
                    <a:pt x="22" y="4"/>
                    <a:pt x="22" y="4"/>
                  </a:cubicBezTo>
                  <a:cubicBezTo>
                    <a:pt x="23" y="4"/>
                    <a:pt x="21" y="2"/>
                    <a:pt x="21" y="1"/>
                  </a:cubicBezTo>
                  <a:cubicBezTo>
                    <a:pt x="20" y="1"/>
                    <a:pt x="20" y="2"/>
                    <a:pt x="19" y="2"/>
                  </a:cubicBezTo>
                  <a:cubicBezTo>
                    <a:pt x="19" y="3"/>
                    <a:pt x="17" y="3"/>
                    <a:pt x="16" y="3"/>
                  </a:cubicBezTo>
                  <a:cubicBezTo>
                    <a:pt x="15" y="3"/>
                    <a:pt x="14" y="3"/>
                    <a:pt x="13" y="2"/>
                  </a:cubicBezTo>
                  <a:cubicBezTo>
                    <a:pt x="12" y="1"/>
                    <a:pt x="13" y="1"/>
                    <a:pt x="14" y="1"/>
                  </a:cubicBezTo>
                  <a:cubicBezTo>
                    <a:pt x="14" y="0"/>
                    <a:pt x="12" y="1"/>
                    <a:pt x="11" y="1"/>
                  </a:cubicBezTo>
                  <a:cubicBezTo>
                    <a:pt x="10" y="1"/>
                    <a:pt x="10" y="1"/>
                    <a:pt x="9" y="1"/>
                  </a:cubicBezTo>
                  <a:cubicBezTo>
                    <a:pt x="7" y="1"/>
                    <a:pt x="6" y="5"/>
                    <a:pt x="6" y="5"/>
                  </a:cubicBezTo>
                  <a:cubicBezTo>
                    <a:pt x="6" y="6"/>
                    <a:pt x="7" y="6"/>
                    <a:pt x="7" y="7"/>
                  </a:cubicBezTo>
                  <a:cubicBezTo>
                    <a:pt x="6" y="8"/>
                    <a:pt x="8" y="8"/>
                    <a:pt x="9" y="8"/>
                  </a:cubicBezTo>
                  <a:cubicBezTo>
                    <a:pt x="10" y="8"/>
                    <a:pt x="9" y="10"/>
                    <a:pt x="8" y="11"/>
                  </a:cubicBezTo>
                  <a:cubicBezTo>
                    <a:pt x="8" y="11"/>
                    <a:pt x="9" y="12"/>
                    <a:pt x="9" y="12"/>
                  </a:cubicBezTo>
                  <a:cubicBezTo>
                    <a:pt x="9" y="12"/>
                    <a:pt x="8" y="13"/>
                    <a:pt x="7" y="14"/>
                  </a:cubicBezTo>
                  <a:cubicBezTo>
                    <a:pt x="7" y="14"/>
                    <a:pt x="6" y="13"/>
                    <a:pt x="5" y="13"/>
                  </a:cubicBezTo>
                  <a:cubicBezTo>
                    <a:pt x="5" y="13"/>
                    <a:pt x="4" y="12"/>
                    <a:pt x="4" y="12"/>
                  </a:cubicBezTo>
                  <a:cubicBezTo>
                    <a:pt x="4" y="11"/>
                    <a:pt x="4" y="11"/>
                    <a:pt x="5" y="10"/>
                  </a:cubicBezTo>
                  <a:cubicBezTo>
                    <a:pt x="5" y="10"/>
                    <a:pt x="4" y="9"/>
                    <a:pt x="3" y="9"/>
                  </a:cubicBezTo>
                  <a:cubicBezTo>
                    <a:pt x="3" y="8"/>
                    <a:pt x="1" y="10"/>
                    <a:pt x="1" y="10"/>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sz="1800">
                <a:solidFill>
                  <a:srgbClr val="000000"/>
                </a:solidFill>
                <a:ea typeface="宋体" pitchFamily="2" charset="-122"/>
              </a:endParaRPr>
            </a:p>
          </p:txBody>
        </p:sp>
        <p:sp>
          <p:nvSpPr>
            <p:cNvPr id="98" name="Freeform 98"/>
            <p:cNvSpPr>
              <a:spLocks/>
            </p:cNvSpPr>
            <p:nvPr/>
          </p:nvSpPr>
          <p:spPr bwMode="auto">
            <a:xfrm>
              <a:off x="1210073" y="3092028"/>
              <a:ext cx="23049" cy="20743"/>
            </a:xfrm>
            <a:custGeom>
              <a:avLst/>
              <a:gdLst>
                <a:gd name="T0" fmla="*/ 1 w 4"/>
                <a:gd name="T1" fmla="*/ 2 h 4"/>
                <a:gd name="T2" fmla="*/ 1 w 4"/>
                <a:gd name="T3" fmla="*/ 4 h 4"/>
                <a:gd name="T4" fmla="*/ 3 w 4"/>
                <a:gd name="T5" fmla="*/ 2 h 4"/>
                <a:gd name="T6" fmla="*/ 3 w 4"/>
                <a:gd name="T7" fmla="*/ 0 h 4"/>
                <a:gd name="T8" fmla="*/ 2 w 4"/>
                <a:gd name="T9" fmla="*/ 0 h 4"/>
                <a:gd name="T10" fmla="*/ 0 w 4"/>
                <a:gd name="T11" fmla="*/ 3 h 4"/>
                <a:gd name="T12" fmla="*/ 1 w 4"/>
                <a:gd name="T13" fmla="*/ 2 h 4"/>
              </a:gdLst>
              <a:ahLst/>
              <a:cxnLst>
                <a:cxn ang="0">
                  <a:pos x="T0" y="T1"/>
                </a:cxn>
                <a:cxn ang="0">
                  <a:pos x="T2" y="T3"/>
                </a:cxn>
                <a:cxn ang="0">
                  <a:pos x="T4" y="T5"/>
                </a:cxn>
                <a:cxn ang="0">
                  <a:pos x="T6" y="T7"/>
                </a:cxn>
                <a:cxn ang="0">
                  <a:pos x="T8" y="T9"/>
                </a:cxn>
                <a:cxn ang="0">
                  <a:pos x="T10" y="T11"/>
                </a:cxn>
                <a:cxn ang="0">
                  <a:pos x="T12" y="T13"/>
                </a:cxn>
              </a:cxnLst>
              <a:rect l="0" t="0" r="r" b="b"/>
              <a:pathLst>
                <a:path w="4" h="4">
                  <a:moveTo>
                    <a:pt x="1" y="2"/>
                  </a:moveTo>
                  <a:cubicBezTo>
                    <a:pt x="1" y="2"/>
                    <a:pt x="0" y="4"/>
                    <a:pt x="1" y="4"/>
                  </a:cubicBezTo>
                  <a:cubicBezTo>
                    <a:pt x="2" y="4"/>
                    <a:pt x="3" y="3"/>
                    <a:pt x="3" y="2"/>
                  </a:cubicBezTo>
                  <a:cubicBezTo>
                    <a:pt x="4" y="2"/>
                    <a:pt x="3" y="0"/>
                    <a:pt x="3" y="0"/>
                  </a:cubicBezTo>
                  <a:cubicBezTo>
                    <a:pt x="3" y="0"/>
                    <a:pt x="2" y="0"/>
                    <a:pt x="2" y="0"/>
                  </a:cubicBezTo>
                  <a:cubicBezTo>
                    <a:pt x="1" y="0"/>
                    <a:pt x="0" y="2"/>
                    <a:pt x="0" y="3"/>
                  </a:cubicBezTo>
                  <a:cubicBezTo>
                    <a:pt x="0" y="3"/>
                    <a:pt x="0" y="2"/>
                    <a:pt x="1" y="2"/>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sz="1800">
                <a:solidFill>
                  <a:srgbClr val="000000"/>
                </a:solidFill>
                <a:ea typeface="宋体" pitchFamily="2" charset="-122"/>
              </a:endParaRPr>
            </a:p>
          </p:txBody>
        </p:sp>
        <p:sp>
          <p:nvSpPr>
            <p:cNvPr id="99" name="Freeform 99"/>
            <p:cNvSpPr>
              <a:spLocks/>
            </p:cNvSpPr>
            <p:nvPr/>
          </p:nvSpPr>
          <p:spPr bwMode="auto">
            <a:xfrm>
              <a:off x="5089064" y="3036714"/>
              <a:ext cx="36877" cy="16134"/>
            </a:xfrm>
            <a:custGeom>
              <a:avLst/>
              <a:gdLst>
                <a:gd name="T0" fmla="*/ 1 w 7"/>
                <a:gd name="T1" fmla="*/ 2 h 3"/>
                <a:gd name="T2" fmla="*/ 6 w 7"/>
                <a:gd name="T3" fmla="*/ 2 h 3"/>
                <a:gd name="T4" fmla="*/ 6 w 7"/>
                <a:gd name="T5" fmla="*/ 0 h 3"/>
                <a:gd name="T6" fmla="*/ 2 w 7"/>
                <a:gd name="T7" fmla="*/ 1 h 3"/>
                <a:gd name="T8" fmla="*/ 1 w 7"/>
                <a:gd name="T9" fmla="*/ 2 h 3"/>
              </a:gdLst>
              <a:ahLst/>
              <a:cxnLst>
                <a:cxn ang="0">
                  <a:pos x="T0" y="T1"/>
                </a:cxn>
                <a:cxn ang="0">
                  <a:pos x="T2" y="T3"/>
                </a:cxn>
                <a:cxn ang="0">
                  <a:pos x="T4" y="T5"/>
                </a:cxn>
                <a:cxn ang="0">
                  <a:pos x="T6" y="T7"/>
                </a:cxn>
                <a:cxn ang="0">
                  <a:pos x="T8" y="T9"/>
                </a:cxn>
              </a:cxnLst>
              <a:rect l="0" t="0" r="r" b="b"/>
              <a:pathLst>
                <a:path w="7" h="3">
                  <a:moveTo>
                    <a:pt x="1" y="2"/>
                  </a:moveTo>
                  <a:cubicBezTo>
                    <a:pt x="0" y="3"/>
                    <a:pt x="4" y="2"/>
                    <a:pt x="6" y="2"/>
                  </a:cubicBezTo>
                  <a:cubicBezTo>
                    <a:pt x="7" y="2"/>
                    <a:pt x="7" y="0"/>
                    <a:pt x="6" y="0"/>
                  </a:cubicBezTo>
                  <a:cubicBezTo>
                    <a:pt x="5" y="0"/>
                    <a:pt x="3" y="1"/>
                    <a:pt x="2" y="1"/>
                  </a:cubicBezTo>
                  <a:cubicBezTo>
                    <a:pt x="1" y="1"/>
                    <a:pt x="1" y="1"/>
                    <a:pt x="1" y="2"/>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sz="1800">
                <a:solidFill>
                  <a:srgbClr val="000000"/>
                </a:solidFill>
                <a:ea typeface="宋体" pitchFamily="2" charset="-122"/>
              </a:endParaRPr>
            </a:p>
          </p:txBody>
        </p:sp>
        <p:sp>
          <p:nvSpPr>
            <p:cNvPr id="100" name="Freeform 100"/>
            <p:cNvSpPr>
              <a:spLocks/>
            </p:cNvSpPr>
            <p:nvPr/>
          </p:nvSpPr>
          <p:spPr bwMode="auto">
            <a:xfrm>
              <a:off x="5077540" y="2992922"/>
              <a:ext cx="32268" cy="16134"/>
            </a:xfrm>
            <a:custGeom>
              <a:avLst/>
              <a:gdLst>
                <a:gd name="T0" fmla="*/ 5 w 6"/>
                <a:gd name="T1" fmla="*/ 2 h 3"/>
                <a:gd name="T2" fmla="*/ 6 w 6"/>
                <a:gd name="T3" fmla="*/ 0 h 3"/>
                <a:gd name="T4" fmla="*/ 4 w 6"/>
                <a:gd name="T5" fmla="*/ 1 h 3"/>
                <a:gd name="T6" fmla="*/ 1 w 6"/>
                <a:gd name="T7" fmla="*/ 2 h 3"/>
                <a:gd name="T8" fmla="*/ 5 w 6"/>
                <a:gd name="T9" fmla="*/ 2 h 3"/>
              </a:gdLst>
              <a:ahLst/>
              <a:cxnLst>
                <a:cxn ang="0">
                  <a:pos x="T0" y="T1"/>
                </a:cxn>
                <a:cxn ang="0">
                  <a:pos x="T2" y="T3"/>
                </a:cxn>
                <a:cxn ang="0">
                  <a:pos x="T4" y="T5"/>
                </a:cxn>
                <a:cxn ang="0">
                  <a:pos x="T6" y="T7"/>
                </a:cxn>
                <a:cxn ang="0">
                  <a:pos x="T8" y="T9"/>
                </a:cxn>
              </a:cxnLst>
              <a:rect l="0" t="0" r="r" b="b"/>
              <a:pathLst>
                <a:path w="6" h="3">
                  <a:moveTo>
                    <a:pt x="5" y="2"/>
                  </a:moveTo>
                  <a:cubicBezTo>
                    <a:pt x="6" y="2"/>
                    <a:pt x="6" y="1"/>
                    <a:pt x="6" y="0"/>
                  </a:cubicBezTo>
                  <a:cubicBezTo>
                    <a:pt x="5" y="0"/>
                    <a:pt x="5" y="1"/>
                    <a:pt x="4" y="1"/>
                  </a:cubicBezTo>
                  <a:cubicBezTo>
                    <a:pt x="3" y="2"/>
                    <a:pt x="2" y="2"/>
                    <a:pt x="1" y="2"/>
                  </a:cubicBezTo>
                  <a:cubicBezTo>
                    <a:pt x="0" y="3"/>
                    <a:pt x="4" y="2"/>
                    <a:pt x="5" y="2"/>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sz="1800">
                <a:solidFill>
                  <a:srgbClr val="000000"/>
                </a:solidFill>
                <a:ea typeface="宋体" pitchFamily="2" charset="-122"/>
              </a:endParaRPr>
            </a:p>
          </p:txBody>
        </p:sp>
        <p:sp>
          <p:nvSpPr>
            <p:cNvPr id="101" name="Freeform 101"/>
            <p:cNvSpPr>
              <a:spLocks/>
            </p:cNvSpPr>
            <p:nvPr/>
          </p:nvSpPr>
          <p:spPr bwMode="auto">
            <a:xfrm>
              <a:off x="4204019" y="3414699"/>
              <a:ext cx="39181" cy="32268"/>
            </a:xfrm>
            <a:custGeom>
              <a:avLst/>
              <a:gdLst>
                <a:gd name="T0" fmla="*/ 3 w 7"/>
                <a:gd name="T1" fmla="*/ 6 h 6"/>
                <a:gd name="T2" fmla="*/ 7 w 7"/>
                <a:gd name="T3" fmla="*/ 2 h 6"/>
                <a:gd name="T4" fmla="*/ 4 w 7"/>
                <a:gd name="T5" fmla="*/ 0 h 6"/>
                <a:gd name="T6" fmla="*/ 1 w 7"/>
                <a:gd name="T7" fmla="*/ 1 h 6"/>
                <a:gd name="T8" fmla="*/ 3 w 7"/>
                <a:gd name="T9" fmla="*/ 6 h 6"/>
              </a:gdLst>
              <a:ahLst/>
              <a:cxnLst>
                <a:cxn ang="0">
                  <a:pos x="T0" y="T1"/>
                </a:cxn>
                <a:cxn ang="0">
                  <a:pos x="T2" y="T3"/>
                </a:cxn>
                <a:cxn ang="0">
                  <a:pos x="T4" y="T5"/>
                </a:cxn>
                <a:cxn ang="0">
                  <a:pos x="T6" y="T7"/>
                </a:cxn>
                <a:cxn ang="0">
                  <a:pos x="T8" y="T9"/>
                </a:cxn>
              </a:cxnLst>
              <a:rect l="0" t="0" r="r" b="b"/>
              <a:pathLst>
                <a:path w="7" h="6">
                  <a:moveTo>
                    <a:pt x="3" y="6"/>
                  </a:moveTo>
                  <a:cubicBezTo>
                    <a:pt x="4" y="6"/>
                    <a:pt x="7" y="3"/>
                    <a:pt x="7" y="2"/>
                  </a:cubicBezTo>
                  <a:cubicBezTo>
                    <a:pt x="7" y="2"/>
                    <a:pt x="5" y="0"/>
                    <a:pt x="4" y="0"/>
                  </a:cubicBezTo>
                  <a:cubicBezTo>
                    <a:pt x="3" y="0"/>
                    <a:pt x="1" y="0"/>
                    <a:pt x="1" y="1"/>
                  </a:cubicBezTo>
                  <a:cubicBezTo>
                    <a:pt x="1" y="2"/>
                    <a:pt x="0" y="6"/>
                    <a:pt x="3" y="6"/>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sz="1800">
                <a:solidFill>
                  <a:srgbClr val="000000"/>
                </a:solidFill>
                <a:ea typeface="宋体" pitchFamily="2" charset="-122"/>
              </a:endParaRPr>
            </a:p>
          </p:txBody>
        </p:sp>
        <p:sp>
          <p:nvSpPr>
            <p:cNvPr id="102" name="Freeform 102"/>
            <p:cNvSpPr>
              <a:spLocks/>
            </p:cNvSpPr>
            <p:nvPr/>
          </p:nvSpPr>
          <p:spPr bwMode="auto">
            <a:xfrm>
              <a:off x="4406840" y="3359385"/>
              <a:ext cx="36877" cy="43791"/>
            </a:xfrm>
            <a:custGeom>
              <a:avLst/>
              <a:gdLst>
                <a:gd name="T0" fmla="*/ 5 w 7"/>
                <a:gd name="T1" fmla="*/ 4 h 8"/>
                <a:gd name="T2" fmla="*/ 2 w 7"/>
                <a:gd name="T3" fmla="*/ 1 h 8"/>
                <a:gd name="T4" fmla="*/ 0 w 7"/>
                <a:gd name="T5" fmla="*/ 3 h 8"/>
                <a:gd name="T6" fmla="*/ 3 w 7"/>
                <a:gd name="T7" fmla="*/ 6 h 8"/>
                <a:gd name="T8" fmla="*/ 5 w 7"/>
                <a:gd name="T9" fmla="*/ 8 h 8"/>
                <a:gd name="T10" fmla="*/ 7 w 7"/>
                <a:gd name="T11" fmla="*/ 6 h 8"/>
                <a:gd name="T12" fmla="*/ 5 w 7"/>
                <a:gd name="T13" fmla="*/ 4 h 8"/>
              </a:gdLst>
              <a:ahLst/>
              <a:cxnLst>
                <a:cxn ang="0">
                  <a:pos x="T0" y="T1"/>
                </a:cxn>
                <a:cxn ang="0">
                  <a:pos x="T2" y="T3"/>
                </a:cxn>
                <a:cxn ang="0">
                  <a:pos x="T4" y="T5"/>
                </a:cxn>
                <a:cxn ang="0">
                  <a:pos x="T6" y="T7"/>
                </a:cxn>
                <a:cxn ang="0">
                  <a:pos x="T8" y="T9"/>
                </a:cxn>
                <a:cxn ang="0">
                  <a:pos x="T10" y="T11"/>
                </a:cxn>
                <a:cxn ang="0">
                  <a:pos x="T12" y="T13"/>
                </a:cxn>
              </a:cxnLst>
              <a:rect l="0" t="0" r="r" b="b"/>
              <a:pathLst>
                <a:path w="7" h="8">
                  <a:moveTo>
                    <a:pt x="5" y="4"/>
                  </a:moveTo>
                  <a:cubicBezTo>
                    <a:pt x="4" y="3"/>
                    <a:pt x="3" y="2"/>
                    <a:pt x="2" y="1"/>
                  </a:cubicBezTo>
                  <a:cubicBezTo>
                    <a:pt x="2" y="0"/>
                    <a:pt x="1" y="2"/>
                    <a:pt x="0" y="3"/>
                  </a:cubicBezTo>
                  <a:cubicBezTo>
                    <a:pt x="0" y="4"/>
                    <a:pt x="2" y="6"/>
                    <a:pt x="3" y="6"/>
                  </a:cubicBezTo>
                  <a:cubicBezTo>
                    <a:pt x="4" y="7"/>
                    <a:pt x="4" y="8"/>
                    <a:pt x="5" y="8"/>
                  </a:cubicBezTo>
                  <a:cubicBezTo>
                    <a:pt x="7" y="8"/>
                    <a:pt x="7" y="7"/>
                    <a:pt x="7" y="6"/>
                  </a:cubicBezTo>
                  <a:cubicBezTo>
                    <a:pt x="7" y="5"/>
                    <a:pt x="6" y="4"/>
                    <a:pt x="5" y="4"/>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sz="1800">
                <a:solidFill>
                  <a:srgbClr val="000000"/>
                </a:solidFill>
                <a:ea typeface="宋体" pitchFamily="2" charset="-122"/>
              </a:endParaRPr>
            </a:p>
          </p:txBody>
        </p:sp>
        <p:sp>
          <p:nvSpPr>
            <p:cNvPr id="103" name="Freeform 103"/>
            <p:cNvSpPr>
              <a:spLocks/>
            </p:cNvSpPr>
            <p:nvPr/>
          </p:nvSpPr>
          <p:spPr bwMode="auto">
            <a:xfrm>
              <a:off x="4630408" y="3207267"/>
              <a:ext cx="32268" cy="32268"/>
            </a:xfrm>
            <a:custGeom>
              <a:avLst/>
              <a:gdLst>
                <a:gd name="T0" fmla="*/ 1 w 6"/>
                <a:gd name="T1" fmla="*/ 5 h 6"/>
                <a:gd name="T2" fmla="*/ 3 w 6"/>
                <a:gd name="T3" fmla="*/ 5 h 6"/>
                <a:gd name="T4" fmla="*/ 5 w 6"/>
                <a:gd name="T5" fmla="*/ 2 h 6"/>
                <a:gd name="T6" fmla="*/ 4 w 6"/>
                <a:gd name="T7" fmla="*/ 0 h 6"/>
                <a:gd name="T8" fmla="*/ 1 w 6"/>
                <a:gd name="T9" fmla="*/ 1 h 6"/>
                <a:gd name="T10" fmla="*/ 0 w 6"/>
                <a:gd name="T11" fmla="*/ 6 h 6"/>
                <a:gd name="T12" fmla="*/ 1 w 6"/>
                <a:gd name="T13" fmla="*/ 5 h 6"/>
              </a:gdLst>
              <a:ahLst/>
              <a:cxnLst>
                <a:cxn ang="0">
                  <a:pos x="T0" y="T1"/>
                </a:cxn>
                <a:cxn ang="0">
                  <a:pos x="T2" y="T3"/>
                </a:cxn>
                <a:cxn ang="0">
                  <a:pos x="T4" y="T5"/>
                </a:cxn>
                <a:cxn ang="0">
                  <a:pos x="T6" y="T7"/>
                </a:cxn>
                <a:cxn ang="0">
                  <a:pos x="T8" y="T9"/>
                </a:cxn>
                <a:cxn ang="0">
                  <a:pos x="T10" y="T11"/>
                </a:cxn>
                <a:cxn ang="0">
                  <a:pos x="T12" y="T13"/>
                </a:cxn>
              </a:cxnLst>
              <a:rect l="0" t="0" r="r" b="b"/>
              <a:pathLst>
                <a:path w="6" h="6">
                  <a:moveTo>
                    <a:pt x="1" y="5"/>
                  </a:moveTo>
                  <a:cubicBezTo>
                    <a:pt x="2" y="4"/>
                    <a:pt x="2" y="5"/>
                    <a:pt x="3" y="5"/>
                  </a:cubicBezTo>
                  <a:cubicBezTo>
                    <a:pt x="6" y="5"/>
                    <a:pt x="6" y="3"/>
                    <a:pt x="5" y="2"/>
                  </a:cubicBezTo>
                  <a:cubicBezTo>
                    <a:pt x="5" y="1"/>
                    <a:pt x="4" y="1"/>
                    <a:pt x="4" y="0"/>
                  </a:cubicBezTo>
                  <a:cubicBezTo>
                    <a:pt x="3" y="0"/>
                    <a:pt x="1" y="1"/>
                    <a:pt x="1" y="1"/>
                  </a:cubicBezTo>
                  <a:cubicBezTo>
                    <a:pt x="0" y="2"/>
                    <a:pt x="0" y="5"/>
                    <a:pt x="0" y="6"/>
                  </a:cubicBezTo>
                  <a:cubicBezTo>
                    <a:pt x="1" y="6"/>
                    <a:pt x="1" y="5"/>
                    <a:pt x="1" y="5"/>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sz="1800">
                <a:solidFill>
                  <a:srgbClr val="000000"/>
                </a:solidFill>
                <a:ea typeface="宋体" pitchFamily="2" charset="-122"/>
              </a:endParaRPr>
            </a:p>
          </p:txBody>
        </p:sp>
        <p:sp>
          <p:nvSpPr>
            <p:cNvPr id="104" name="Freeform 104"/>
            <p:cNvSpPr>
              <a:spLocks/>
            </p:cNvSpPr>
            <p:nvPr/>
          </p:nvSpPr>
          <p:spPr bwMode="auto">
            <a:xfrm>
              <a:off x="4706466" y="3216486"/>
              <a:ext cx="16134" cy="23049"/>
            </a:xfrm>
            <a:custGeom>
              <a:avLst/>
              <a:gdLst>
                <a:gd name="T0" fmla="*/ 2 w 3"/>
                <a:gd name="T1" fmla="*/ 3 h 4"/>
                <a:gd name="T2" fmla="*/ 3 w 3"/>
                <a:gd name="T3" fmla="*/ 1 h 4"/>
                <a:gd name="T4" fmla="*/ 1 w 3"/>
                <a:gd name="T5" fmla="*/ 1 h 4"/>
                <a:gd name="T6" fmla="*/ 2 w 3"/>
                <a:gd name="T7" fmla="*/ 3 h 4"/>
              </a:gdLst>
              <a:ahLst/>
              <a:cxnLst>
                <a:cxn ang="0">
                  <a:pos x="T0" y="T1"/>
                </a:cxn>
                <a:cxn ang="0">
                  <a:pos x="T2" y="T3"/>
                </a:cxn>
                <a:cxn ang="0">
                  <a:pos x="T4" y="T5"/>
                </a:cxn>
                <a:cxn ang="0">
                  <a:pos x="T6" y="T7"/>
                </a:cxn>
              </a:cxnLst>
              <a:rect l="0" t="0" r="r" b="b"/>
              <a:pathLst>
                <a:path w="3" h="4">
                  <a:moveTo>
                    <a:pt x="2" y="3"/>
                  </a:moveTo>
                  <a:cubicBezTo>
                    <a:pt x="3" y="3"/>
                    <a:pt x="3" y="2"/>
                    <a:pt x="3" y="1"/>
                  </a:cubicBezTo>
                  <a:cubicBezTo>
                    <a:pt x="3" y="0"/>
                    <a:pt x="2" y="0"/>
                    <a:pt x="1" y="1"/>
                  </a:cubicBezTo>
                  <a:cubicBezTo>
                    <a:pt x="0" y="2"/>
                    <a:pt x="1" y="4"/>
                    <a:pt x="2" y="3"/>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sz="1800">
                <a:solidFill>
                  <a:srgbClr val="000000"/>
                </a:solidFill>
                <a:ea typeface="宋体" pitchFamily="2" charset="-122"/>
              </a:endParaRPr>
            </a:p>
          </p:txBody>
        </p:sp>
        <p:sp>
          <p:nvSpPr>
            <p:cNvPr id="105" name="Freeform 105"/>
            <p:cNvSpPr>
              <a:spLocks/>
            </p:cNvSpPr>
            <p:nvPr/>
          </p:nvSpPr>
          <p:spPr bwMode="auto">
            <a:xfrm>
              <a:off x="4770999" y="3234924"/>
              <a:ext cx="23049" cy="9219"/>
            </a:xfrm>
            <a:custGeom>
              <a:avLst/>
              <a:gdLst>
                <a:gd name="T0" fmla="*/ 3 w 4"/>
                <a:gd name="T1" fmla="*/ 2 h 2"/>
                <a:gd name="T2" fmla="*/ 2 w 4"/>
                <a:gd name="T3" fmla="*/ 0 h 2"/>
                <a:gd name="T4" fmla="*/ 0 w 4"/>
                <a:gd name="T5" fmla="*/ 1 h 2"/>
                <a:gd name="T6" fmla="*/ 3 w 4"/>
                <a:gd name="T7" fmla="*/ 2 h 2"/>
              </a:gdLst>
              <a:ahLst/>
              <a:cxnLst>
                <a:cxn ang="0">
                  <a:pos x="T0" y="T1"/>
                </a:cxn>
                <a:cxn ang="0">
                  <a:pos x="T2" y="T3"/>
                </a:cxn>
                <a:cxn ang="0">
                  <a:pos x="T4" y="T5"/>
                </a:cxn>
                <a:cxn ang="0">
                  <a:pos x="T6" y="T7"/>
                </a:cxn>
              </a:cxnLst>
              <a:rect l="0" t="0" r="r" b="b"/>
              <a:pathLst>
                <a:path w="4" h="2">
                  <a:moveTo>
                    <a:pt x="3" y="2"/>
                  </a:moveTo>
                  <a:cubicBezTo>
                    <a:pt x="4" y="2"/>
                    <a:pt x="2" y="0"/>
                    <a:pt x="2" y="0"/>
                  </a:cubicBezTo>
                  <a:cubicBezTo>
                    <a:pt x="1" y="0"/>
                    <a:pt x="0" y="1"/>
                    <a:pt x="0" y="1"/>
                  </a:cubicBezTo>
                  <a:cubicBezTo>
                    <a:pt x="0" y="2"/>
                    <a:pt x="2" y="2"/>
                    <a:pt x="3" y="2"/>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sz="1800">
                <a:solidFill>
                  <a:srgbClr val="000000"/>
                </a:solidFill>
                <a:ea typeface="宋体" pitchFamily="2" charset="-122"/>
              </a:endParaRPr>
            </a:p>
          </p:txBody>
        </p:sp>
        <p:sp>
          <p:nvSpPr>
            <p:cNvPr id="106" name="Freeform 106"/>
            <p:cNvSpPr>
              <a:spLocks/>
            </p:cNvSpPr>
            <p:nvPr/>
          </p:nvSpPr>
          <p:spPr bwMode="auto">
            <a:xfrm>
              <a:off x="4794049" y="3211878"/>
              <a:ext cx="20743" cy="16134"/>
            </a:xfrm>
            <a:custGeom>
              <a:avLst/>
              <a:gdLst>
                <a:gd name="T0" fmla="*/ 3 w 4"/>
                <a:gd name="T1" fmla="*/ 0 h 3"/>
                <a:gd name="T2" fmla="*/ 1 w 4"/>
                <a:gd name="T3" fmla="*/ 2 h 3"/>
                <a:gd name="T4" fmla="*/ 2 w 4"/>
                <a:gd name="T5" fmla="*/ 3 h 3"/>
                <a:gd name="T6" fmla="*/ 3 w 4"/>
                <a:gd name="T7" fmla="*/ 0 h 3"/>
              </a:gdLst>
              <a:ahLst/>
              <a:cxnLst>
                <a:cxn ang="0">
                  <a:pos x="T0" y="T1"/>
                </a:cxn>
                <a:cxn ang="0">
                  <a:pos x="T2" y="T3"/>
                </a:cxn>
                <a:cxn ang="0">
                  <a:pos x="T4" y="T5"/>
                </a:cxn>
                <a:cxn ang="0">
                  <a:pos x="T6" y="T7"/>
                </a:cxn>
              </a:cxnLst>
              <a:rect l="0" t="0" r="r" b="b"/>
              <a:pathLst>
                <a:path w="4" h="3">
                  <a:moveTo>
                    <a:pt x="3" y="0"/>
                  </a:moveTo>
                  <a:cubicBezTo>
                    <a:pt x="3" y="0"/>
                    <a:pt x="1" y="1"/>
                    <a:pt x="1" y="2"/>
                  </a:cubicBezTo>
                  <a:cubicBezTo>
                    <a:pt x="0" y="3"/>
                    <a:pt x="2" y="3"/>
                    <a:pt x="2" y="3"/>
                  </a:cubicBezTo>
                  <a:cubicBezTo>
                    <a:pt x="4" y="3"/>
                    <a:pt x="3" y="1"/>
                    <a:pt x="3" y="0"/>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sz="1800">
                <a:solidFill>
                  <a:srgbClr val="000000"/>
                </a:solidFill>
                <a:ea typeface="宋体" pitchFamily="2" charset="-122"/>
              </a:endParaRPr>
            </a:p>
          </p:txBody>
        </p:sp>
        <p:sp>
          <p:nvSpPr>
            <p:cNvPr id="107" name="Freeform 107"/>
            <p:cNvSpPr>
              <a:spLocks/>
            </p:cNvSpPr>
            <p:nvPr/>
          </p:nvSpPr>
          <p:spPr bwMode="auto">
            <a:xfrm>
              <a:off x="5425565" y="3147343"/>
              <a:ext cx="32268" cy="20743"/>
            </a:xfrm>
            <a:custGeom>
              <a:avLst/>
              <a:gdLst>
                <a:gd name="T0" fmla="*/ 1 w 6"/>
                <a:gd name="T1" fmla="*/ 1 h 4"/>
                <a:gd name="T2" fmla="*/ 0 w 6"/>
                <a:gd name="T3" fmla="*/ 3 h 4"/>
                <a:gd name="T4" fmla="*/ 5 w 6"/>
                <a:gd name="T5" fmla="*/ 3 h 4"/>
                <a:gd name="T6" fmla="*/ 4 w 6"/>
                <a:gd name="T7" fmla="*/ 1 h 4"/>
                <a:gd name="T8" fmla="*/ 1 w 6"/>
                <a:gd name="T9" fmla="*/ 1 h 4"/>
              </a:gdLst>
              <a:ahLst/>
              <a:cxnLst>
                <a:cxn ang="0">
                  <a:pos x="T0" y="T1"/>
                </a:cxn>
                <a:cxn ang="0">
                  <a:pos x="T2" y="T3"/>
                </a:cxn>
                <a:cxn ang="0">
                  <a:pos x="T4" y="T5"/>
                </a:cxn>
                <a:cxn ang="0">
                  <a:pos x="T6" y="T7"/>
                </a:cxn>
                <a:cxn ang="0">
                  <a:pos x="T8" y="T9"/>
                </a:cxn>
              </a:cxnLst>
              <a:rect l="0" t="0" r="r" b="b"/>
              <a:pathLst>
                <a:path w="6" h="4">
                  <a:moveTo>
                    <a:pt x="1" y="1"/>
                  </a:moveTo>
                  <a:cubicBezTo>
                    <a:pt x="0" y="1"/>
                    <a:pt x="0" y="2"/>
                    <a:pt x="0" y="3"/>
                  </a:cubicBezTo>
                  <a:cubicBezTo>
                    <a:pt x="0" y="4"/>
                    <a:pt x="4" y="3"/>
                    <a:pt x="5" y="3"/>
                  </a:cubicBezTo>
                  <a:cubicBezTo>
                    <a:pt x="6" y="3"/>
                    <a:pt x="5" y="2"/>
                    <a:pt x="4" y="1"/>
                  </a:cubicBezTo>
                  <a:cubicBezTo>
                    <a:pt x="4" y="0"/>
                    <a:pt x="1" y="0"/>
                    <a:pt x="1" y="1"/>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sz="1800">
                <a:solidFill>
                  <a:srgbClr val="000000"/>
                </a:solidFill>
                <a:ea typeface="宋体" pitchFamily="2" charset="-122"/>
              </a:endParaRPr>
            </a:p>
          </p:txBody>
        </p:sp>
        <p:sp>
          <p:nvSpPr>
            <p:cNvPr id="108" name="Freeform 108"/>
            <p:cNvSpPr>
              <a:spLocks/>
            </p:cNvSpPr>
            <p:nvPr/>
          </p:nvSpPr>
          <p:spPr bwMode="auto">
            <a:xfrm>
              <a:off x="5981024" y="3195745"/>
              <a:ext cx="78364" cy="39181"/>
            </a:xfrm>
            <a:custGeom>
              <a:avLst/>
              <a:gdLst>
                <a:gd name="T0" fmla="*/ 3 w 14"/>
                <a:gd name="T1" fmla="*/ 5 h 7"/>
                <a:gd name="T2" fmla="*/ 13 w 14"/>
                <a:gd name="T3" fmla="*/ 7 h 7"/>
                <a:gd name="T4" fmla="*/ 10 w 14"/>
                <a:gd name="T5" fmla="*/ 1 h 7"/>
                <a:gd name="T6" fmla="*/ 6 w 14"/>
                <a:gd name="T7" fmla="*/ 0 h 7"/>
                <a:gd name="T8" fmla="*/ 3 w 14"/>
                <a:gd name="T9" fmla="*/ 0 h 7"/>
                <a:gd name="T10" fmla="*/ 3 w 14"/>
                <a:gd name="T11" fmla="*/ 3 h 7"/>
                <a:gd name="T12" fmla="*/ 1 w 14"/>
                <a:gd name="T13" fmla="*/ 5 h 7"/>
                <a:gd name="T14" fmla="*/ 3 w 14"/>
                <a:gd name="T15" fmla="*/ 5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7">
                  <a:moveTo>
                    <a:pt x="3" y="5"/>
                  </a:moveTo>
                  <a:cubicBezTo>
                    <a:pt x="4" y="5"/>
                    <a:pt x="11" y="6"/>
                    <a:pt x="13" y="7"/>
                  </a:cubicBezTo>
                  <a:cubicBezTo>
                    <a:pt x="14" y="7"/>
                    <a:pt x="12" y="2"/>
                    <a:pt x="10" y="1"/>
                  </a:cubicBezTo>
                  <a:cubicBezTo>
                    <a:pt x="9" y="0"/>
                    <a:pt x="7" y="0"/>
                    <a:pt x="6" y="0"/>
                  </a:cubicBezTo>
                  <a:cubicBezTo>
                    <a:pt x="5" y="0"/>
                    <a:pt x="4" y="0"/>
                    <a:pt x="3" y="0"/>
                  </a:cubicBezTo>
                  <a:cubicBezTo>
                    <a:pt x="3" y="0"/>
                    <a:pt x="3" y="2"/>
                    <a:pt x="3" y="3"/>
                  </a:cubicBezTo>
                  <a:cubicBezTo>
                    <a:pt x="3" y="3"/>
                    <a:pt x="1" y="4"/>
                    <a:pt x="1" y="5"/>
                  </a:cubicBezTo>
                  <a:cubicBezTo>
                    <a:pt x="0" y="6"/>
                    <a:pt x="2" y="5"/>
                    <a:pt x="3" y="5"/>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sz="1800">
                <a:solidFill>
                  <a:srgbClr val="000000"/>
                </a:solidFill>
                <a:ea typeface="宋体" pitchFamily="2" charset="-122"/>
              </a:endParaRPr>
            </a:p>
          </p:txBody>
        </p:sp>
        <p:sp>
          <p:nvSpPr>
            <p:cNvPr id="109" name="Freeform 109"/>
            <p:cNvSpPr>
              <a:spLocks/>
            </p:cNvSpPr>
            <p:nvPr/>
          </p:nvSpPr>
          <p:spPr bwMode="auto">
            <a:xfrm>
              <a:off x="5971805" y="3172696"/>
              <a:ext cx="20743" cy="27657"/>
            </a:xfrm>
            <a:custGeom>
              <a:avLst/>
              <a:gdLst>
                <a:gd name="T0" fmla="*/ 4 w 4"/>
                <a:gd name="T1" fmla="*/ 1 h 5"/>
                <a:gd name="T2" fmla="*/ 2 w 4"/>
                <a:gd name="T3" fmla="*/ 0 h 5"/>
                <a:gd name="T4" fmla="*/ 2 w 4"/>
                <a:gd name="T5" fmla="*/ 4 h 5"/>
                <a:gd name="T6" fmla="*/ 4 w 4"/>
                <a:gd name="T7" fmla="*/ 1 h 5"/>
              </a:gdLst>
              <a:ahLst/>
              <a:cxnLst>
                <a:cxn ang="0">
                  <a:pos x="T0" y="T1"/>
                </a:cxn>
                <a:cxn ang="0">
                  <a:pos x="T2" y="T3"/>
                </a:cxn>
                <a:cxn ang="0">
                  <a:pos x="T4" y="T5"/>
                </a:cxn>
                <a:cxn ang="0">
                  <a:pos x="T6" y="T7"/>
                </a:cxn>
              </a:cxnLst>
              <a:rect l="0" t="0" r="r" b="b"/>
              <a:pathLst>
                <a:path w="4" h="5">
                  <a:moveTo>
                    <a:pt x="4" y="1"/>
                  </a:moveTo>
                  <a:cubicBezTo>
                    <a:pt x="4" y="1"/>
                    <a:pt x="3" y="0"/>
                    <a:pt x="2" y="0"/>
                  </a:cubicBezTo>
                  <a:cubicBezTo>
                    <a:pt x="2" y="0"/>
                    <a:pt x="0" y="3"/>
                    <a:pt x="2" y="4"/>
                  </a:cubicBezTo>
                  <a:cubicBezTo>
                    <a:pt x="4" y="5"/>
                    <a:pt x="4" y="2"/>
                    <a:pt x="4" y="1"/>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sz="1800">
                <a:solidFill>
                  <a:srgbClr val="000000"/>
                </a:solidFill>
                <a:ea typeface="宋体" pitchFamily="2" charset="-122"/>
              </a:endParaRPr>
            </a:p>
          </p:txBody>
        </p:sp>
        <p:sp>
          <p:nvSpPr>
            <p:cNvPr id="110" name="Freeform 110"/>
            <p:cNvSpPr>
              <a:spLocks/>
            </p:cNvSpPr>
            <p:nvPr/>
          </p:nvSpPr>
          <p:spPr bwMode="auto">
            <a:xfrm>
              <a:off x="5888831" y="3059762"/>
              <a:ext cx="175165" cy="92193"/>
            </a:xfrm>
            <a:custGeom>
              <a:avLst/>
              <a:gdLst>
                <a:gd name="T0" fmla="*/ 4 w 32"/>
                <a:gd name="T1" fmla="*/ 12 h 17"/>
                <a:gd name="T2" fmla="*/ 7 w 32"/>
                <a:gd name="T3" fmla="*/ 15 h 17"/>
                <a:gd name="T4" fmla="*/ 11 w 32"/>
                <a:gd name="T5" fmla="*/ 17 h 17"/>
                <a:gd name="T6" fmla="*/ 12 w 32"/>
                <a:gd name="T7" fmla="*/ 15 h 17"/>
                <a:gd name="T8" fmla="*/ 12 w 32"/>
                <a:gd name="T9" fmla="*/ 13 h 17"/>
                <a:gd name="T10" fmla="*/ 14 w 32"/>
                <a:gd name="T11" fmla="*/ 14 h 17"/>
                <a:gd name="T12" fmla="*/ 20 w 32"/>
                <a:gd name="T13" fmla="*/ 14 h 17"/>
                <a:gd name="T14" fmla="*/ 21 w 32"/>
                <a:gd name="T15" fmla="*/ 14 h 17"/>
                <a:gd name="T16" fmla="*/ 22 w 32"/>
                <a:gd name="T17" fmla="*/ 15 h 17"/>
                <a:gd name="T18" fmla="*/ 26 w 32"/>
                <a:gd name="T19" fmla="*/ 14 h 17"/>
                <a:gd name="T20" fmla="*/ 24 w 32"/>
                <a:gd name="T21" fmla="*/ 13 h 17"/>
                <a:gd name="T22" fmla="*/ 20 w 32"/>
                <a:gd name="T23" fmla="*/ 9 h 17"/>
                <a:gd name="T24" fmla="*/ 20 w 32"/>
                <a:gd name="T25" fmla="*/ 6 h 17"/>
                <a:gd name="T26" fmla="*/ 22 w 32"/>
                <a:gd name="T27" fmla="*/ 6 h 17"/>
                <a:gd name="T28" fmla="*/ 21 w 32"/>
                <a:gd name="T29" fmla="*/ 8 h 17"/>
                <a:gd name="T30" fmla="*/ 24 w 32"/>
                <a:gd name="T31" fmla="*/ 12 h 17"/>
                <a:gd name="T32" fmla="*/ 28 w 32"/>
                <a:gd name="T33" fmla="*/ 13 h 17"/>
                <a:gd name="T34" fmla="*/ 30 w 32"/>
                <a:gd name="T35" fmla="*/ 11 h 17"/>
                <a:gd name="T36" fmla="*/ 29 w 32"/>
                <a:gd name="T37" fmla="*/ 9 h 17"/>
                <a:gd name="T38" fmla="*/ 31 w 32"/>
                <a:gd name="T39" fmla="*/ 8 h 17"/>
                <a:gd name="T40" fmla="*/ 26 w 32"/>
                <a:gd name="T41" fmla="*/ 5 h 17"/>
                <a:gd name="T42" fmla="*/ 22 w 32"/>
                <a:gd name="T43" fmla="*/ 4 h 17"/>
                <a:gd name="T44" fmla="*/ 18 w 32"/>
                <a:gd name="T45" fmla="*/ 3 h 17"/>
                <a:gd name="T46" fmla="*/ 16 w 32"/>
                <a:gd name="T47" fmla="*/ 1 h 17"/>
                <a:gd name="T48" fmla="*/ 15 w 32"/>
                <a:gd name="T49" fmla="*/ 2 h 17"/>
                <a:gd name="T50" fmla="*/ 15 w 32"/>
                <a:gd name="T51" fmla="*/ 5 h 17"/>
                <a:gd name="T52" fmla="*/ 15 w 32"/>
                <a:gd name="T53" fmla="*/ 6 h 17"/>
                <a:gd name="T54" fmla="*/ 13 w 32"/>
                <a:gd name="T55" fmla="*/ 5 h 17"/>
                <a:gd name="T56" fmla="*/ 12 w 32"/>
                <a:gd name="T57" fmla="*/ 5 h 17"/>
                <a:gd name="T58" fmla="*/ 10 w 32"/>
                <a:gd name="T59" fmla="*/ 3 h 17"/>
                <a:gd name="T60" fmla="*/ 7 w 32"/>
                <a:gd name="T61" fmla="*/ 1 h 17"/>
                <a:gd name="T62" fmla="*/ 5 w 32"/>
                <a:gd name="T63" fmla="*/ 1 h 17"/>
                <a:gd name="T64" fmla="*/ 2 w 32"/>
                <a:gd name="T65" fmla="*/ 3 h 17"/>
                <a:gd name="T66" fmla="*/ 2 w 32"/>
                <a:gd name="T67" fmla="*/ 5 h 17"/>
                <a:gd name="T68" fmla="*/ 2 w 32"/>
                <a:gd name="T69" fmla="*/ 6 h 17"/>
                <a:gd name="T70" fmla="*/ 3 w 32"/>
                <a:gd name="T71" fmla="*/ 9 h 17"/>
                <a:gd name="T72" fmla="*/ 1 w 32"/>
                <a:gd name="T73" fmla="*/ 9 h 17"/>
                <a:gd name="T74" fmla="*/ 4 w 32"/>
                <a:gd name="T75" fmla="*/ 12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2" h="17">
                  <a:moveTo>
                    <a:pt x="4" y="12"/>
                  </a:moveTo>
                  <a:cubicBezTo>
                    <a:pt x="5" y="14"/>
                    <a:pt x="6" y="14"/>
                    <a:pt x="7" y="15"/>
                  </a:cubicBezTo>
                  <a:cubicBezTo>
                    <a:pt x="8" y="16"/>
                    <a:pt x="9" y="17"/>
                    <a:pt x="11" y="17"/>
                  </a:cubicBezTo>
                  <a:cubicBezTo>
                    <a:pt x="12" y="17"/>
                    <a:pt x="12" y="16"/>
                    <a:pt x="12" y="15"/>
                  </a:cubicBezTo>
                  <a:cubicBezTo>
                    <a:pt x="12" y="14"/>
                    <a:pt x="11" y="14"/>
                    <a:pt x="12" y="13"/>
                  </a:cubicBezTo>
                  <a:cubicBezTo>
                    <a:pt x="13" y="13"/>
                    <a:pt x="13" y="14"/>
                    <a:pt x="14" y="14"/>
                  </a:cubicBezTo>
                  <a:cubicBezTo>
                    <a:pt x="15" y="15"/>
                    <a:pt x="18" y="14"/>
                    <a:pt x="20" y="14"/>
                  </a:cubicBezTo>
                  <a:cubicBezTo>
                    <a:pt x="21" y="13"/>
                    <a:pt x="21" y="13"/>
                    <a:pt x="21" y="14"/>
                  </a:cubicBezTo>
                  <a:cubicBezTo>
                    <a:pt x="21" y="14"/>
                    <a:pt x="21" y="15"/>
                    <a:pt x="22" y="15"/>
                  </a:cubicBezTo>
                  <a:cubicBezTo>
                    <a:pt x="23" y="15"/>
                    <a:pt x="26" y="15"/>
                    <a:pt x="26" y="14"/>
                  </a:cubicBezTo>
                  <a:cubicBezTo>
                    <a:pt x="27" y="14"/>
                    <a:pt x="27" y="14"/>
                    <a:pt x="24" y="13"/>
                  </a:cubicBezTo>
                  <a:cubicBezTo>
                    <a:pt x="22" y="13"/>
                    <a:pt x="20" y="9"/>
                    <a:pt x="20" y="9"/>
                  </a:cubicBezTo>
                  <a:cubicBezTo>
                    <a:pt x="19" y="8"/>
                    <a:pt x="19" y="7"/>
                    <a:pt x="20" y="6"/>
                  </a:cubicBezTo>
                  <a:cubicBezTo>
                    <a:pt x="20" y="6"/>
                    <a:pt x="22" y="6"/>
                    <a:pt x="22" y="6"/>
                  </a:cubicBezTo>
                  <a:cubicBezTo>
                    <a:pt x="23" y="6"/>
                    <a:pt x="22" y="8"/>
                    <a:pt x="21" y="8"/>
                  </a:cubicBezTo>
                  <a:cubicBezTo>
                    <a:pt x="21" y="9"/>
                    <a:pt x="23" y="11"/>
                    <a:pt x="24" y="12"/>
                  </a:cubicBezTo>
                  <a:cubicBezTo>
                    <a:pt x="25" y="13"/>
                    <a:pt x="27" y="13"/>
                    <a:pt x="28" y="13"/>
                  </a:cubicBezTo>
                  <a:cubicBezTo>
                    <a:pt x="29" y="13"/>
                    <a:pt x="29" y="12"/>
                    <a:pt x="30" y="11"/>
                  </a:cubicBezTo>
                  <a:cubicBezTo>
                    <a:pt x="31" y="11"/>
                    <a:pt x="30" y="9"/>
                    <a:pt x="29" y="9"/>
                  </a:cubicBezTo>
                  <a:cubicBezTo>
                    <a:pt x="29" y="8"/>
                    <a:pt x="31" y="8"/>
                    <a:pt x="31" y="8"/>
                  </a:cubicBezTo>
                  <a:cubicBezTo>
                    <a:pt x="32" y="7"/>
                    <a:pt x="28" y="6"/>
                    <a:pt x="26" y="5"/>
                  </a:cubicBezTo>
                  <a:cubicBezTo>
                    <a:pt x="25" y="4"/>
                    <a:pt x="23" y="4"/>
                    <a:pt x="22" y="4"/>
                  </a:cubicBezTo>
                  <a:cubicBezTo>
                    <a:pt x="21" y="4"/>
                    <a:pt x="20" y="3"/>
                    <a:pt x="18" y="3"/>
                  </a:cubicBezTo>
                  <a:cubicBezTo>
                    <a:pt x="17" y="2"/>
                    <a:pt x="17" y="1"/>
                    <a:pt x="16" y="1"/>
                  </a:cubicBezTo>
                  <a:cubicBezTo>
                    <a:pt x="15" y="1"/>
                    <a:pt x="16" y="2"/>
                    <a:pt x="15" y="2"/>
                  </a:cubicBezTo>
                  <a:cubicBezTo>
                    <a:pt x="15" y="2"/>
                    <a:pt x="15" y="4"/>
                    <a:pt x="15" y="5"/>
                  </a:cubicBezTo>
                  <a:cubicBezTo>
                    <a:pt x="15" y="6"/>
                    <a:pt x="16" y="6"/>
                    <a:pt x="15" y="6"/>
                  </a:cubicBezTo>
                  <a:cubicBezTo>
                    <a:pt x="14" y="7"/>
                    <a:pt x="14" y="5"/>
                    <a:pt x="13" y="5"/>
                  </a:cubicBezTo>
                  <a:cubicBezTo>
                    <a:pt x="13" y="4"/>
                    <a:pt x="13" y="4"/>
                    <a:pt x="12" y="5"/>
                  </a:cubicBezTo>
                  <a:cubicBezTo>
                    <a:pt x="11" y="5"/>
                    <a:pt x="10" y="4"/>
                    <a:pt x="10" y="3"/>
                  </a:cubicBezTo>
                  <a:cubicBezTo>
                    <a:pt x="10" y="3"/>
                    <a:pt x="9" y="2"/>
                    <a:pt x="7" y="1"/>
                  </a:cubicBezTo>
                  <a:cubicBezTo>
                    <a:pt x="6" y="0"/>
                    <a:pt x="6" y="1"/>
                    <a:pt x="5" y="1"/>
                  </a:cubicBezTo>
                  <a:cubicBezTo>
                    <a:pt x="4" y="2"/>
                    <a:pt x="2" y="3"/>
                    <a:pt x="2" y="3"/>
                  </a:cubicBezTo>
                  <a:cubicBezTo>
                    <a:pt x="1" y="3"/>
                    <a:pt x="2" y="4"/>
                    <a:pt x="2" y="5"/>
                  </a:cubicBezTo>
                  <a:cubicBezTo>
                    <a:pt x="3" y="6"/>
                    <a:pt x="2" y="5"/>
                    <a:pt x="2" y="6"/>
                  </a:cubicBezTo>
                  <a:cubicBezTo>
                    <a:pt x="1" y="6"/>
                    <a:pt x="3" y="9"/>
                    <a:pt x="3" y="9"/>
                  </a:cubicBezTo>
                  <a:cubicBezTo>
                    <a:pt x="3" y="10"/>
                    <a:pt x="2" y="9"/>
                    <a:pt x="1" y="9"/>
                  </a:cubicBezTo>
                  <a:cubicBezTo>
                    <a:pt x="0" y="10"/>
                    <a:pt x="2" y="11"/>
                    <a:pt x="4" y="12"/>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sz="1800">
                <a:solidFill>
                  <a:srgbClr val="000000"/>
                </a:solidFill>
                <a:ea typeface="宋体" pitchFamily="2" charset="-122"/>
              </a:endParaRPr>
            </a:p>
          </p:txBody>
        </p:sp>
        <p:sp>
          <p:nvSpPr>
            <p:cNvPr id="111" name="Freeform 111"/>
            <p:cNvSpPr>
              <a:spLocks/>
            </p:cNvSpPr>
            <p:nvPr/>
          </p:nvSpPr>
          <p:spPr bwMode="auto">
            <a:xfrm>
              <a:off x="6075521" y="3103552"/>
              <a:ext cx="96802" cy="48401"/>
            </a:xfrm>
            <a:custGeom>
              <a:avLst/>
              <a:gdLst>
                <a:gd name="T0" fmla="*/ 3 w 18"/>
                <a:gd name="T1" fmla="*/ 3 h 9"/>
                <a:gd name="T2" fmla="*/ 6 w 18"/>
                <a:gd name="T3" fmla="*/ 5 h 9"/>
                <a:gd name="T4" fmla="*/ 10 w 18"/>
                <a:gd name="T5" fmla="*/ 7 h 9"/>
                <a:gd name="T6" fmla="*/ 13 w 18"/>
                <a:gd name="T7" fmla="*/ 9 h 9"/>
                <a:gd name="T8" fmla="*/ 13 w 18"/>
                <a:gd name="T9" fmla="*/ 8 h 9"/>
                <a:gd name="T10" fmla="*/ 15 w 18"/>
                <a:gd name="T11" fmla="*/ 8 h 9"/>
                <a:gd name="T12" fmla="*/ 18 w 18"/>
                <a:gd name="T13" fmla="*/ 6 h 9"/>
                <a:gd name="T14" fmla="*/ 16 w 18"/>
                <a:gd name="T15" fmla="*/ 4 h 9"/>
                <a:gd name="T16" fmla="*/ 12 w 18"/>
                <a:gd name="T17" fmla="*/ 3 h 9"/>
                <a:gd name="T18" fmla="*/ 9 w 18"/>
                <a:gd name="T19" fmla="*/ 3 h 9"/>
                <a:gd name="T20" fmla="*/ 9 w 18"/>
                <a:gd name="T21" fmla="*/ 2 h 9"/>
                <a:gd name="T22" fmla="*/ 7 w 18"/>
                <a:gd name="T23" fmla="*/ 1 h 9"/>
                <a:gd name="T24" fmla="*/ 4 w 18"/>
                <a:gd name="T25" fmla="*/ 2 h 9"/>
                <a:gd name="T26" fmla="*/ 1 w 18"/>
                <a:gd name="T27" fmla="*/ 0 h 9"/>
                <a:gd name="T28" fmla="*/ 3 w 18"/>
                <a:gd name="T29" fmla="*/ 3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8" h="9">
                  <a:moveTo>
                    <a:pt x="3" y="3"/>
                  </a:moveTo>
                  <a:cubicBezTo>
                    <a:pt x="4" y="3"/>
                    <a:pt x="5" y="5"/>
                    <a:pt x="6" y="5"/>
                  </a:cubicBezTo>
                  <a:cubicBezTo>
                    <a:pt x="6" y="5"/>
                    <a:pt x="9" y="7"/>
                    <a:pt x="10" y="7"/>
                  </a:cubicBezTo>
                  <a:cubicBezTo>
                    <a:pt x="12" y="8"/>
                    <a:pt x="12" y="9"/>
                    <a:pt x="13" y="9"/>
                  </a:cubicBezTo>
                  <a:cubicBezTo>
                    <a:pt x="14" y="9"/>
                    <a:pt x="13" y="8"/>
                    <a:pt x="13" y="8"/>
                  </a:cubicBezTo>
                  <a:cubicBezTo>
                    <a:pt x="14" y="8"/>
                    <a:pt x="14" y="8"/>
                    <a:pt x="15" y="8"/>
                  </a:cubicBezTo>
                  <a:cubicBezTo>
                    <a:pt x="16" y="8"/>
                    <a:pt x="17" y="6"/>
                    <a:pt x="18" y="6"/>
                  </a:cubicBezTo>
                  <a:cubicBezTo>
                    <a:pt x="18" y="5"/>
                    <a:pt x="17" y="4"/>
                    <a:pt x="16" y="4"/>
                  </a:cubicBezTo>
                  <a:cubicBezTo>
                    <a:pt x="16" y="4"/>
                    <a:pt x="14" y="4"/>
                    <a:pt x="12" y="3"/>
                  </a:cubicBezTo>
                  <a:cubicBezTo>
                    <a:pt x="10" y="2"/>
                    <a:pt x="11" y="3"/>
                    <a:pt x="9" y="3"/>
                  </a:cubicBezTo>
                  <a:cubicBezTo>
                    <a:pt x="8" y="3"/>
                    <a:pt x="9" y="3"/>
                    <a:pt x="9" y="2"/>
                  </a:cubicBezTo>
                  <a:cubicBezTo>
                    <a:pt x="10" y="1"/>
                    <a:pt x="9" y="1"/>
                    <a:pt x="7" y="1"/>
                  </a:cubicBezTo>
                  <a:cubicBezTo>
                    <a:pt x="5" y="1"/>
                    <a:pt x="5" y="2"/>
                    <a:pt x="4" y="2"/>
                  </a:cubicBezTo>
                  <a:cubicBezTo>
                    <a:pt x="2" y="2"/>
                    <a:pt x="1" y="0"/>
                    <a:pt x="1" y="0"/>
                  </a:cubicBezTo>
                  <a:cubicBezTo>
                    <a:pt x="0" y="0"/>
                    <a:pt x="2" y="2"/>
                    <a:pt x="3" y="3"/>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sz="1800">
                <a:solidFill>
                  <a:srgbClr val="000000"/>
                </a:solidFill>
                <a:ea typeface="宋体" pitchFamily="2" charset="-122"/>
              </a:endParaRPr>
            </a:p>
          </p:txBody>
        </p:sp>
        <p:sp>
          <p:nvSpPr>
            <p:cNvPr id="112" name="Freeform 112"/>
            <p:cNvSpPr>
              <a:spLocks/>
            </p:cNvSpPr>
            <p:nvPr/>
          </p:nvSpPr>
          <p:spPr bwMode="auto">
            <a:xfrm>
              <a:off x="5884222" y="3179612"/>
              <a:ext cx="27657" cy="20743"/>
            </a:xfrm>
            <a:custGeom>
              <a:avLst/>
              <a:gdLst>
                <a:gd name="T0" fmla="*/ 4 w 5"/>
                <a:gd name="T1" fmla="*/ 3 h 4"/>
                <a:gd name="T2" fmla="*/ 1 w 5"/>
                <a:gd name="T3" fmla="*/ 0 h 4"/>
                <a:gd name="T4" fmla="*/ 4 w 5"/>
                <a:gd name="T5" fmla="*/ 3 h 4"/>
              </a:gdLst>
              <a:ahLst/>
              <a:cxnLst>
                <a:cxn ang="0">
                  <a:pos x="T0" y="T1"/>
                </a:cxn>
                <a:cxn ang="0">
                  <a:pos x="T2" y="T3"/>
                </a:cxn>
                <a:cxn ang="0">
                  <a:pos x="T4" y="T5"/>
                </a:cxn>
              </a:cxnLst>
              <a:rect l="0" t="0" r="r" b="b"/>
              <a:pathLst>
                <a:path w="5" h="4">
                  <a:moveTo>
                    <a:pt x="4" y="3"/>
                  </a:moveTo>
                  <a:cubicBezTo>
                    <a:pt x="5" y="3"/>
                    <a:pt x="2" y="0"/>
                    <a:pt x="1" y="0"/>
                  </a:cubicBezTo>
                  <a:cubicBezTo>
                    <a:pt x="0" y="0"/>
                    <a:pt x="2" y="4"/>
                    <a:pt x="4" y="3"/>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sz="1800">
                <a:solidFill>
                  <a:srgbClr val="000000"/>
                </a:solidFill>
                <a:ea typeface="宋体" pitchFamily="2" charset="-122"/>
              </a:endParaRPr>
            </a:p>
          </p:txBody>
        </p:sp>
        <p:sp>
          <p:nvSpPr>
            <p:cNvPr id="113" name="Freeform 113"/>
            <p:cNvSpPr>
              <a:spLocks/>
            </p:cNvSpPr>
            <p:nvPr/>
          </p:nvSpPr>
          <p:spPr bwMode="auto">
            <a:xfrm>
              <a:off x="6594104" y="3391651"/>
              <a:ext cx="20743" cy="23049"/>
            </a:xfrm>
            <a:custGeom>
              <a:avLst/>
              <a:gdLst>
                <a:gd name="T0" fmla="*/ 0 w 4"/>
                <a:gd name="T1" fmla="*/ 1 h 4"/>
                <a:gd name="T2" fmla="*/ 3 w 4"/>
                <a:gd name="T3" fmla="*/ 4 h 4"/>
                <a:gd name="T4" fmla="*/ 4 w 4"/>
                <a:gd name="T5" fmla="*/ 0 h 4"/>
                <a:gd name="T6" fmla="*/ 1 w 4"/>
                <a:gd name="T7" fmla="*/ 0 h 4"/>
                <a:gd name="T8" fmla="*/ 0 w 4"/>
                <a:gd name="T9" fmla="*/ 1 h 4"/>
              </a:gdLst>
              <a:ahLst/>
              <a:cxnLst>
                <a:cxn ang="0">
                  <a:pos x="T0" y="T1"/>
                </a:cxn>
                <a:cxn ang="0">
                  <a:pos x="T2" y="T3"/>
                </a:cxn>
                <a:cxn ang="0">
                  <a:pos x="T4" y="T5"/>
                </a:cxn>
                <a:cxn ang="0">
                  <a:pos x="T6" y="T7"/>
                </a:cxn>
                <a:cxn ang="0">
                  <a:pos x="T8" y="T9"/>
                </a:cxn>
              </a:cxnLst>
              <a:rect l="0" t="0" r="r" b="b"/>
              <a:pathLst>
                <a:path w="4" h="4">
                  <a:moveTo>
                    <a:pt x="0" y="1"/>
                  </a:moveTo>
                  <a:cubicBezTo>
                    <a:pt x="1" y="1"/>
                    <a:pt x="2" y="3"/>
                    <a:pt x="3" y="4"/>
                  </a:cubicBezTo>
                  <a:cubicBezTo>
                    <a:pt x="4" y="4"/>
                    <a:pt x="4" y="1"/>
                    <a:pt x="4" y="0"/>
                  </a:cubicBezTo>
                  <a:cubicBezTo>
                    <a:pt x="4" y="0"/>
                    <a:pt x="3" y="0"/>
                    <a:pt x="1" y="0"/>
                  </a:cubicBezTo>
                  <a:cubicBezTo>
                    <a:pt x="0" y="0"/>
                    <a:pt x="0" y="0"/>
                    <a:pt x="0" y="1"/>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sz="1800">
                <a:solidFill>
                  <a:srgbClr val="000000"/>
                </a:solidFill>
                <a:ea typeface="宋体" pitchFamily="2" charset="-122"/>
              </a:endParaRPr>
            </a:p>
          </p:txBody>
        </p:sp>
        <p:sp>
          <p:nvSpPr>
            <p:cNvPr id="114" name="Freeform 114"/>
            <p:cNvSpPr>
              <a:spLocks/>
            </p:cNvSpPr>
            <p:nvPr/>
          </p:nvSpPr>
          <p:spPr bwMode="auto">
            <a:xfrm>
              <a:off x="6790011" y="3327119"/>
              <a:ext cx="64534" cy="16134"/>
            </a:xfrm>
            <a:custGeom>
              <a:avLst/>
              <a:gdLst>
                <a:gd name="T0" fmla="*/ 3 w 12"/>
                <a:gd name="T1" fmla="*/ 3 h 3"/>
                <a:gd name="T2" fmla="*/ 11 w 12"/>
                <a:gd name="T3" fmla="*/ 3 h 3"/>
                <a:gd name="T4" fmla="*/ 12 w 12"/>
                <a:gd name="T5" fmla="*/ 1 h 3"/>
                <a:gd name="T6" fmla="*/ 7 w 12"/>
                <a:gd name="T7" fmla="*/ 0 h 3"/>
                <a:gd name="T8" fmla="*/ 2 w 12"/>
                <a:gd name="T9" fmla="*/ 1 h 3"/>
                <a:gd name="T10" fmla="*/ 3 w 12"/>
                <a:gd name="T11" fmla="*/ 3 h 3"/>
              </a:gdLst>
              <a:ahLst/>
              <a:cxnLst>
                <a:cxn ang="0">
                  <a:pos x="T0" y="T1"/>
                </a:cxn>
                <a:cxn ang="0">
                  <a:pos x="T2" y="T3"/>
                </a:cxn>
                <a:cxn ang="0">
                  <a:pos x="T4" y="T5"/>
                </a:cxn>
                <a:cxn ang="0">
                  <a:pos x="T6" y="T7"/>
                </a:cxn>
                <a:cxn ang="0">
                  <a:pos x="T8" y="T9"/>
                </a:cxn>
                <a:cxn ang="0">
                  <a:pos x="T10" y="T11"/>
                </a:cxn>
              </a:cxnLst>
              <a:rect l="0" t="0" r="r" b="b"/>
              <a:pathLst>
                <a:path w="12" h="3">
                  <a:moveTo>
                    <a:pt x="3" y="3"/>
                  </a:moveTo>
                  <a:cubicBezTo>
                    <a:pt x="5" y="3"/>
                    <a:pt x="10" y="3"/>
                    <a:pt x="11" y="3"/>
                  </a:cubicBezTo>
                  <a:cubicBezTo>
                    <a:pt x="12" y="3"/>
                    <a:pt x="12" y="2"/>
                    <a:pt x="12" y="1"/>
                  </a:cubicBezTo>
                  <a:cubicBezTo>
                    <a:pt x="12" y="1"/>
                    <a:pt x="10" y="1"/>
                    <a:pt x="7" y="0"/>
                  </a:cubicBezTo>
                  <a:cubicBezTo>
                    <a:pt x="5" y="0"/>
                    <a:pt x="4" y="0"/>
                    <a:pt x="2" y="1"/>
                  </a:cubicBezTo>
                  <a:cubicBezTo>
                    <a:pt x="0" y="1"/>
                    <a:pt x="1" y="2"/>
                    <a:pt x="3" y="3"/>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sz="1800">
                <a:solidFill>
                  <a:srgbClr val="000000"/>
                </a:solidFill>
                <a:ea typeface="宋体" pitchFamily="2" charset="-122"/>
              </a:endParaRPr>
            </a:p>
          </p:txBody>
        </p:sp>
        <p:sp>
          <p:nvSpPr>
            <p:cNvPr id="115" name="Freeform 115"/>
            <p:cNvSpPr>
              <a:spLocks/>
            </p:cNvSpPr>
            <p:nvPr/>
          </p:nvSpPr>
          <p:spPr bwMode="auto">
            <a:xfrm>
              <a:off x="4263943" y="3207268"/>
              <a:ext cx="126764" cy="152117"/>
            </a:xfrm>
            <a:custGeom>
              <a:avLst/>
              <a:gdLst>
                <a:gd name="T0" fmla="*/ 2 w 23"/>
                <a:gd name="T1" fmla="*/ 19 h 28"/>
                <a:gd name="T2" fmla="*/ 5 w 23"/>
                <a:gd name="T3" fmla="*/ 20 h 28"/>
                <a:gd name="T4" fmla="*/ 6 w 23"/>
                <a:gd name="T5" fmla="*/ 21 h 28"/>
                <a:gd name="T6" fmla="*/ 7 w 23"/>
                <a:gd name="T7" fmla="*/ 20 h 28"/>
                <a:gd name="T8" fmla="*/ 8 w 23"/>
                <a:gd name="T9" fmla="*/ 21 h 28"/>
                <a:gd name="T10" fmla="*/ 8 w 23"/>
                <a:gd name="T11" fmla="*/ 23 h 28"/>
                <a:gd name="T12" fmla="*/ 8 w 23"/>
                <a:gd name="T13" fmla="*/ 25 h 28"/>
                <a:gd name="T14" fmla="*/ 13 w 23"/>
                <a:gd name="T15" fmla="*/ 26 h 28"/>
                <a:gd name="T16" fmla="*/ 15 w 23"/>
                <a:gd name="T17" fmla="*/ 27 h 28"/>
                <a:gd name="T18" fmla="*/ 16 w 23"/>
                <a:gd name="T19" fmla="*/ 26 h 28"/>
                <a:gd name="T20" fmla="*/ 17 w 23"/>
                <a:gd name="T21" fmla="*/ 28 h 28"/>
                <a:gd name="T22" fmla="*/ 19 w 23"/>
                <a:gd name="T23" fmla="*/ 27 h 28"/>
                <a:gd name="T24" fmla="*/ 21 w 23"/>
                <a:gd name="T25" fmla="*/ 27 h 28"/>
                <a:gd name="T26" fmla="*/ 22 w 23"/>
                <a:gd name="T27" fmla="*/ 27 h 28"/>
                <a:gd name="T28" fmla="*/ 22 w 23"/>
                <a:gd name="T29" fmla="*/ 26 h 28"/>
                <a:gd name="T30" fmla="*/ 21 w 23"/>
                <a:gd name="T31" fmla="*/ 25 h 28"/>
                <a:gd name="T32" fmla="*/ 20 w 23"/>
                <a:gd name="T33" fmla="*/ 24 h 28"/>
                <a:gd name="T34" fmla="*/ 17 w 23"/>
                <a:gd name="T35" fmla="*/ 22 h 28"/>
                <a:gd name="T36" fmla="*/ 17 w 23"/>
                <a:gd name="T37" fmla="*/ 20 h 28"/>
                <a:gd name="T38" fmla="*/ 15 w 23"/>
                <a:gd name="T39" fmla="*/ 18 h 28"/>
                <a:gd name="T40" fmla="*/ 14 w 23"/>
                <a:gd name="T41" fmla="*/ 16 h 28"/>
                <a:gd name="T42" fmla="*/ 15 w 23"/>
                <a:gd name="T43" fmla="*/ 13 h 28"/>
                <a:gd name="T44" fmla="*/ 14 w 23"/>
                <a:gd name="T45" fmla="*/ 12 h 28"/>
                <a:gd name="T46" fmla="*/ 14 w 23"/>
                <a:gd name="T47" fmla="*/ 10 h 28"/>
                <a:gd name="T48" fmla="*/ 14 w 23"/>
                <a:gd name="T49" fmla="*/ 9 h 28"/>
                <a:gd name="T50" fmla="*/ 15 w 23"/>
                <a:gd name="T51" fmla="*/ 7 h 28"/>
                <a:gd name="T52" fmla="*/ 15 w 23"/>
                <a:gd name="T53" fmla="*/ 6 h 28"/>
                <a:gd name="T54" fmla="*/ 16 w 23"/>
                <a:gd name="T55" fmla="*/ 6 h 28"/>
                <a:gd name="T56" fmla="*/ 16 w 23"/>
                <a:gd name="T57" fmla="*/ 5 h 28"/>
                <a:gd name="T58" fmla="*/ 17 w 23"/>
                <a:gd name="T59" fmla="*/ 4 h 28"/>
                <a:gd name="T60" fmla="*/ 17 w 23"/>
                <a:gd name="T61" fmla="*/ 2 h 28"/>
                <a:gd name="T62" fmla="*/ 15 w 23"/>
                <a:gd name="T63" fmla="*/ 1 h 28"/>
                <a:gd name="T64" fmla="*/ 13 w 23"/>
                <a:gd name="T65" fmla="*/ 1 h 28"/>
                <a:gd name="T66" fmla="*/ 11 w 23"/>
                <a:gd name="T67" fmla="*/ 0 h 28"/>
                <a:gd name="T68" fmla="*/ 11 w 23"/>
                <a:gd name="T69" fmla="*/ 1 h 28"/>
                <a:gd name="T70" fmla="*/ 9 w 23"/>
                <a:gd name="T71" fmla="*/ 1 h 28"/>
                <a:gd name="T72" fmla="*/ 7 w 23"/>
                <a:gd name="T73" fmla="*/ 4 h 28"/>
                <a:gd name="T74" fmla="*/ 5 w 23"/>
                <a:gd name="T75" fmla="*/ 4 h 28"/>
                <a:gd name="T76" fmla="*/ 5 w 23"/>
                <a:gd name="T77" fmla="*/ 6 h 28"/>
                <a:gd name="T78" fmla="*/ 4 w 23"/>
                <a:gd name="T79" fmla="*/ 6 h 28"/>
                <a:gd name="T80" fmla="*/ 3 w 23"/>
                <a:gd name="T81" fmla="*/ 7 h 28"/>
                <a:gd name="T82" fmla="*/ 5 w 23"/>
                <a:gd name="T83" fmla="*/ 8 h 28"/>
                <a:gd name="T84" fmla="*/ 5 w 23"/>
                <a:gd name="T85" fmla="*/ 9 h 28"/>
                <a:gd name="T86" fmla="*/ 4 w 23"/>
                <a:gd name="T87" fmla="*/ 12 h 28"/>
                <a:gd name="T88" fmla="*/ 4 w 23"/>
                <a:gd name="T89" fmla="*/ 13 h 28"/>
                <a:gd name="T90" fmla="*/ 3 w 23"/>
                <a:gd name="T91" fmla="*/ 13 h 28"/>
                <a:gd name="T92" fmla="*/ 2 w 23"/>
                <a:gd name="T93" fmla="*/ 14 h 28"/>
                <a:gd name="T94" fmla="*/ 1 w 23"/>
                <a:gd name="T95" fmla="*/ 14 h 28"/>
                <a:gd name="T96" fmla="*/ 0 w 23"/>
                <a:gd name="T97" fmla="*/ 17 h 28"/>
                <a:gd name="T98" fmla="*/ 2 w 23"/>
                <a:gd name="T99" fmla="*/ 19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3" h="28">
                  <a:moveTo>
                    <a:pt x="2" y="19"/>
                  </a:moveTo>
                  <a:cubicBezTo>
                    <a:pt x="2" y="19"/>
                    <a:pt x="4" y="20"/>
                    <a:pt x="5" y="20"/>
                  </a:cubicBezTo>
                  <a:cubicBezTo>
                    <a:pt x="5" y="20"/>
                    <a:pt x="5" y="20"/>
                    <a:pt x="6" y="21"/>
                  </a:cubicBezTo>
                  <a:cubicBezTo>
                    <a:pt x="6" y="21"/>
                    <a:pt x="7" y="21"/>
                    <a:pt x="7" y="20"/>
                  </a:cubicBezTo>
                  <a:cubicBezTo>
                    <a:pt x="8" y="20"/>
                    <a:pt x="8" y="21"/>
                    <a:pt x="8" y="21"/>
                  </a:cubicBezTo>
                  <a:cubicBezTo>
                    <a:pt x="9" y="22"/>
                    <a:pt x="8" y="22"/>
                    <a:pt x="8" y="23"/>
                  </a:cubicBezTo>
                  <a:cubicBezTo>
                    <a:pt x="9" y="24"/>
                    <a:pt x="8" y="25"/>
                    <a:pt x="8" y="25"/>
                  </a:cubicBezTo>
                  <a:cubicBezTo>
                    <a:pt x="8" y="26"/>
                    <a:pt x="12" y="26"/>
                    <a:pt x="13" y="26"/>
                  </a:cubicBezTo>
                  <a:cubicBezTo>
                    <a:pt x="13" y="26"/>
                    <a:pt x="14" y="27"/>
                    <a:pt x="15" y="27"/>
                  </a:cubicBezTo>
                  <a:cubicBezTo>
                    <a:pt x="16" y="27"/>
                    <a:pt x="15" y="26"/>
                    <a:pt x="16" y="26"/>
                  </a:cubicBezTo>
                  <a:cubicBezTo>
                    <a:pt x="16" y="26"/>
                    <a:pt x="17" y="27"/>
                    <a:pt x="17" y="28"/>
                  </a:cubicBezTo>
                  <a:cubicBezTo>
                    <a:pt x="18" y="28"/>
                    <a:pt x="19" y="27"/>
                    <a:pt x="19" y="27"/>
                  </a:cubicBezTo>
                  <a:cubicBezTo>
                    <a:pt x="19" y="27"/>
                    <a:pt x="20" y="27"/>
                    <a:pt x="21" y="27"/>
                  </a:cubicBezTo>
                  <a:cubicBezTo>
                    <a:pt x="21" y="27"/>
                    <a:pt x="21" y="27"/>
                    <a:pt x="22" y="27"/>
                  </a:cubicBezTo>
                  <a:cubicBezTo>
                    <a:pt x="23" y="26"/>
                    <a:pt x="22" y="25"/>
                    <a:pt x="22" y="26"/>
                  </a:cubicBezTo>
                  <a:cubicBezTo>
                    <a:pt x="21" y="26"/>
                    <a:pt x="21" y="25"/>
                    <a:pt x="21" y="25"/>
                  </a:cubicBezTo>
                  <a:cubicBezTo>
                    <a:pt x="21" y="24"/>
                    <a:pt x="20" y="25"/>
                    <a:pt x="20" y="24"/>
                  </a:cubicBezTo>
                  <a:cubicBezTo>
                    <a:pt x="19" y="23"/>
                    <a:pt x="17" y="22"/>
                    <a:pt x="17" y="22"/>
                  </a:cubicBezTo>
                  <a:cubicBezTo>
                    <a:pt x="17" y="22"/>
                    <a:pt x="17" y="21"/>
                    <a:pt x="17" y="20"/>
                  </a:cubicBezTo>
                  <a:cubicBezTo>
                    <a:pt x="17" y="20"/>
                    <a:pt x="15" y="18"/>
                    <a:pt x="15" y="18"/>
                  </a:cubicBezTo>
                  <a:cubicBezTo>
                    <a:pt x="15" y="17"/>
                    <a:pt x="14" y="16"/>
                    <a:pt x="14" y="16"/>
                  </a:cubicBezTo>
                  <a:cubicBezTo>
                    <a:pt x="14" y="15"/>
                    <a:pt x="14" y="14"/>
                    <a:pt x="15" y="13"/>
                  </a:cubicBezTo>
                  <a:cubicBezTo>
                    <a:pt x="15" y="13"/>
                    <a:pt x="15" y="13"/>
                    <a:pt x="14" y="12"/>
                  </a:cubicBezTo>
                  <a:cubicBezTo>
                    <a:pt x="13" y="12"/>
                    <a:pt x="14" y="11"/>
                    <a:pt x="14" y="10"/>
                  </a:cubicBezTo>
                  <a:cubicBezTo>
                    <a:pt x="14" y="10"/>
                    <a:pt x="14" y="10"/>
                    <a:pt x="14" y="9"/>
                  </a:cubicBezTo>
                  <a:cubicBezTo>
                    <a:pt x="14" y="9"/>
                    <a:pt x="15" y="8"/>
                    <a:pt x="15" y="7"/>
                  </a:cubicBezTo>
                  <a:cubicBezTo>
                    <a:pt x="15" y="7"/>
                    <a:pt x="14" y="6"/>
                    <a:pt x="15" y="6"/>
                  </a:cubicBezTo>
                  <a:cubicBezTo>
                    <a:pt x="15" y="5"/>
                    <a:pt x="16" y="6"/>
                    <a:pt x="16" y="6"/>
                  </a:cubicBezTo>
                  <a:cubicBezTo>
                    <a:pt x="17" y="6"/>
                    <a:pt x="16" y="5"/>
                    <a:pt x="16" y="5"/>
                  </a:cubicBezTo>
                  <a:cubicBezTo>
                    <a:pt x="16" y="5"/>
                    <a:pt x="17" y="4"/>
                    <a:pt x="17" y="4"/>
                  </a:cubicBezTo>
                  <a:cubicBezTo>
                    <a:pt x="18" y="4"/>
                    <a:pt x="18" y="2"/>
                    <a:pt x="17" y="2"/>
                  </a:cubicBezTo>
                  <a:cubicBezTo>
                    <a:pt x="17" y="2"/>
                    <a:pt x="16" y="2"/>
                    <a:pt x="15" y="1"/>
                  </a:cubicBezTo>
                  <a:cubicBezTo>
                    <a:pt x="15" y="1"/>
                    <a:pt x="14" y="1"/>
                    <a:pt x="13" y="1"/>
                  </a:cubicBezTo>
                  <a:cubicBezTo>
                    <a:pt x="13" y="1"/>
                    <a:pt x="12" y="0"/>
                    <a:pt x="11" y="0"/>
                  </a:cubicBezTo>
                  <a:cubicBezTo>
                    <a:pt x="10" y="0"/>
                    <a:pt x="11" y="1"/>
                    <a:pt x="11" y="1"/>
                  </a:cubicBezTo>
                  <a:cubicBezTo>
                    <a:pt x="11" y="1"/>
                    <a:pt x="9" y="1"/>
                    <a:pt x="9" y="1"/>
                  </a:cubicBezTo>
                  <a:cubicBezTo>
                    <a:pt x="8" y="1"/>
                    <a:pt x="8" y="4"/>
                    <a:pt x="7" y="4"/>
                  </a:cubicBezTo>
                  <a:cubicBezTo>
                    <a:pt x="7" y="5"/>
                    <a:pt x="6" y="4"/>
                    <a:pt x="5" y="4"/>
                  </a:cubicBezTo>
                  <a:cubicBezTo>
                    <a:pt x="5" y="4"/>
                    <a:pt x="5" y="5"/>
                    <a:pt x="5" y="6"/>
                  </a:cubicBezTo>
                  <a:cubicBezTo>
                    <a:pt x="5" y="6"/>
                    <a:pt x="5" y="6"/>
                    <a:pt x="4" y="6"/>
                  </a:cubicBezTo>
                  <a:cubicBezTo>
                    <a:pt x="3" y="6"/>
                    <a:pt x="3" y="7"/>
                    <a:pt x="3" y="7"/>
                  </a:cubicBezTo>
                  <a:cubicBezTo>
                    <a:pt x="4" y="8"/>
                    <a:pt x="5" y="8"/>
                    <a:pt x="5" y="8"/>
                  </a:cubicBezTo>
                  <a:cubicBezTo>
                    <a:pt x="6" y="8"/>
                    <a:pt x="5" y="8"/>
                    <a:pt x="5" y="9"/>
                  </a:cubicBezTo>
                  <a:cubicBezTo>
                    <a:pt x="4" y="9"/>
                    <a:pt x="4" y="11"/>
                    <a:pt x="4" y="12"/>
                  </a:cubicBezTo>
                  <a:cubicBezTo>
                    <a:pt x="4" y="13"/>
                    <a:pt x="4" y="13"/>
                    <a:pt x="4" y="13"/>
                  </a:cubicBezTo>
                  <a:cubicBezTo>
                    <a:pt x="4" y="14"/>
                    <a:pt x="4" y="13"/>
                    <a:pt x="3" y="13"/>
                  </a:cubicBezTo>
                  <a:cubicBezTo>
                    <a:pt x="2" y="13"/>
                    <a:pt x="2" y="13"/>
                    <a:pt x="2" y="14"/>
                  </a:cubicBezTo>
                  <a:cubicBezTo>
                    <a:pt x="2" y="14"/>
                    <a:pt x="2" y="14"/>
                    <a:pt x="1" y="14"/>
                  </a:cubicBezTo>
                  <a:cubicBezTo>
                    <a:pt x="1" y="14"/>
                    <a:pt x="0" y="16"/>
                    <a:pt x="0" y="17"/>
                  </a:cubicBezTo>
                  <a:cubicBezTo>
                    <a:pt x="0" y="18"/>
                    <a:pt x="1" y="19"/>
                    <a:pt x="2" y="19"/>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sz="1800">
                <a:solidFill>
                  <a:srgbClr val="000000"/>
                </a:solidFill>
                <a:ea typeface="宋体" pitchFamily="2" charset="-122"/>
              </a:endParaRPr>
            </a:p>
          </p:txBody>
        </p:sp>
        <p:sp>
          <p:nvSpPr>
            <p:cNvPr id="116" name="Freeform 116"/>
            <p:cNvSpPr>
              <a:spLocks/>
            </p:cNvSpPr>
            <p:nvPr/>
          </p:nvSpPr>
          <p:spPr bwMode="auto">
            <a:xfrm>
              <a:off x="4280076" y="3322509"/>
              <a:ext cx="23049" cy="16134"/>
            </a:xfrm>
            <a:custGeom>
              <a:avLst/>
              <a:gdLst>
                <a:gd name="T0" fmla="*/ 1 w 4"/>
                <a:gd name="T1" fmla="*/ 0 h 3"/>
                <a:gd name="T2" fmla="*/ 1 w 4"/>
                <a:gd name="T3" fmla="*/ 1 h 3"/>
                <a:gd name="T4" fmla="*/ 3 w 4"/>
                <a:gd name="T5" fmla="*/ 3 h 3"/>
                <a:gd name="T6" fmla="*/ 3 w 4"/>
                <a:gd name="T7" fmla="*/ 1 h 3"/>
                <a:gd name="T8" fmla="*/ 1 w 4"/>
                <a:gd name="T9" fmla="*/ 0 h 3"/>
              </a:gdLst>
              <a:ahLst/>
              <a:cxnLst>
                <a:cxn ang="0">
                  <a:pos x="T0" y="T1"/>
                </a:cxn>
                <a:cxn ang="0">
                  <a:pos x="T2" y="T3"/>
                </a:cxn>
                <a:cxn ang="0">
                  <a:pos x="T4" y="T5"/>
                </a:cxn>
                <a:cxn ang="0">
                  <a:pos x="T6" y="T7"/>
                </a:cxn>
                <a:cxn ang="0">
                  <a:pos x="T8" y="T9"/>
                </a:cxn>
              </a:cxnLst>
              <a:rect l="0" t="0" r="r" b="b"/>
              <a:pathLst>
                <a:path w="4" h="3">
                  <a:moveTo>
                    <a:pt x="1" y="0"/>
                  </a:moveTo>
                  <a:cubicBezTo>
                    <a:pt x="0" y="0"/>
                    <a:pt x="0" y="1"/>
                    <a:pt x="1" y="1"/>
                  </a:cubicBezTo>
                  <a:cubicBezTo>
                    <a:pt x="2" y="2"/>
                    <a:pt x="2" y="3"/>
                    <a:pt x="3" y="3"/>
                  </a:cubicBezTo>
                  <a:cubicBezTo>
                    <a:pt x="4" y="3"/>
                    <a:pt x="3" y="2"/>
                    <a:pt x="3" y="1"/>
                  </a:cubicBezTo>
                  <a:cubicBezTo>
                    <a:pt x="3" y="1"/>
                    <a:pt x="2" y="0"/>
                    <a:pt x="1" y="0"/>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sz="1800">
                <a:solidFill>
                  <a:srgbClr val="000000"/>
                </a:solidFill>
                <a:ea typeface="宋体" pitchFamily="2" charset="-122"/>
              </a:endParaRPr>
            </a:p>
          </p:txBody>
        </p:sp>
        <p:sp>
          <p:nvSpPr>
            <p:cNvPr id="117" name="Freeform 117"/>
            <p:cNvSpPr>
              <a:spLocks/>
            </p:cNvSpPr>
            <p:nvPr/>
          </p:nvSpPr>
          <p:spPr bwMode="auto">
            <a:xfrm>
              <a:off x="4291599" y="2992921"/>
              <a:ext cx="295016" cy="218957"/>
            </a:xfrm>
            <a:custGeom>
              <a:avLst/>
              <a:gdLst>
                <a:gd name="T0" fmla="*/ 4 w 54"/>
                <a:gd name="T1" fmla="*/ 37 h 40"/>
                <a:gd name="T2" fmla="*/ 9 w 54"/>
                <a:gd name="T3" fmla="*/ 39 h 40"/>
                <a:gd name="T4" fmla="*/ 14 w 54"/>
                <a:gd name="T5" fmla="*/ 40 h 40"/>
                <a:gd name="T6" fmla="*/ 15 w 54"/>
                <a:gd name="T7" fmla="*/ 37 h 40"/>
                <a:gd name="T8" fmla="*/ 17 w 54"/>
                <a:gd name="T9" fmla="*/ 36 h 40"/>
                <a:gd name="T10" fmla="*/ 17 w 54"/>
                <a:gd name="T11" fmla="*/ 34 h 40"/>
                <a:gd name="T12" fmla="*/ 18 w 54"/>
                <a:gd name="T13" fmla="*/ 32 h 40"/>
                <a:gd name="T14" fmla="*/ 19 w 54"/>
                <a:gd name="T15" fmla="*/ 31 h 40"/>
                <a:gd name="T16" fmla="*/ 20 w 54"/>
                <a:gd name="T17" fmla="*/ 28 h 40"/>
                <a:gd name="T18" fmla="*/ 20 w 54"/>
                <a:gd name="T19" fmla="*/ 27 h 40"/>
                <a:gd name="T20" fmla="*/ 23 w 54"/>
                <a:gd name="T21" fmla="*/ 26 h 40"/>
                <a:gd name="T22" fmla="*/ 23 w 54"/>
                <a:gd name="T23" fmla="*/ 24 h 40"/>
                <a:gd name="T24" fmla="*/ 27 w 54"/>
                <a:gd name="T25" fmla="*/ 24 h 40"/>
                <a:gd name="T26" fmla="*/ 29 w 54"/>
                <a:gd name="T27" fmla="*/ 21 h 40"/>
                <a:gd name="T28" fmla="*/ 31 w 54"/>
                <a:gd name="T29" fmla="*/ 21 h 40"/>
                <a:gd name="T30" fmla="*/ 35 w 54"/>
                <a:gd name="T31" fmla="*/ 18 h 40"/>
                <a:gd name="T32" fmla="*/ 41 w 54"/>
                <a:gd name="T33" fmla="*/ 15 h 40"/>
                <a:gd name="T34" fmla="*/ 48 w 54"/>
                <a:gd name="T35" fmla="*/ 15 h 40"/>
                <a:gd name="T36" fmla="*/ 52 w 54"/>
                <a:gd name="T37" fmla="*/ 12 h 40"/>
                <a:gd name="T38" fmla="*/ 53 w 54"/>
                <a:gd name="T39" fmla="*/ 10 h 40"/>
                <a:gd name="T40" fmla="*/ 54 w 54"/>
                <a:gd name="T41" fmla="*/ 8 h 40"/>
                <a:gd name="T42" fmla="*/ 54 w 54"/>
                <a:gd name="T43" fmla="*/ 4 h 40"/>
                <a:gd name="T44" fmla="*/ 52 w 54"/>
                <a:gd name="T45" fmla="*/ 1 h 40"/>
                <a:gd name="T46" fmla="*/ 49 w 54"/>
                <a:gd name="T47" fmla="*/ 1 h 40"/>
                <a:gd name="T48" fmla="*/ 46 w 54"/>
                <a:gd name="T49" fmla="*/ 1 h 40"/>
                <a:gd name="T50" fmla="*/ 44 w 54"/>
                <a:gd name="T51" fmla="*/ 5 h 40"/>
                <a:gd name="T52" fmla="*/ 40 w 54"/>
                <a:gd name="T53" fmla="*/ 9 h 40"/>
                <a:gd name="T54" fmla="*/ 34 w 54"/>
                <a:gd name="T55" fmla="*/ 10 h 40"/>
                <a:gd name="T56" fmla="*/ 31 w 54"/>
                <a:gd name="T57" fmla="*/ 9 h 40"/>
                <a:gd name="T58" fmla="*/ 28 w 54"/>
                <a:gd name="T59" fmla="*/ 9 h 40"/>
                <a:gd name="T60" fmla="*/ 25 w 54"/>
                <a:gd name="T61" fmla="*/ 9 h 40"/>
                <a:gd name="T62" fmla="*/ 24 w 54"/>
                <a:gd name="T63" fmla="*/ 11 h 40"/>
                <a:gd name="T64" fmla="*/ 20 w 54"/>
                <a:gd name="T65" fmla="*/ 15 h 40"/>
                <a:gd name="T66" fmla="*/ 18 w 54"/>
                <a:gd name="T67" fmla="*/ 15 h 40"/>
                <a:gd name="T68" fmla="*/ 15 w 54"/>
                <a:gd name="T69" fmla="*/ 18 h 40"/>
                <a:gd name="T70" fmla="*/ 14 w 54"/>
                <a:gd name="T71" fmla="*/ 19 h 40"/>
                <a:gd name="T72" fmla="*/ 11 w 54"/>
                <a:gd name="T73" fmla="*/ 23 h 40"/>
                <a:gd name="T74" fmla="*/ 8 w 54"/>
                <a:gd name="T75" fmla="*/ 24 h 40"/>
                <a:gd name="T76" fmla="*/ 9 w 54"/>
                <a:gd name="T77" fmla="*/ 25 h 40"/>
                <a:gd name="T78" fmla="*/ 8 w 54"/>
                <a:gd name="T79" fmla="*/ 27 h 40"/>
                <a:gd name="T80" fmla="*/ 7 w 54"/>
                <a:gd name="T81" fmla="*/ 29 h 40"/>
                <a:gd name="T82" fmla="*/ 8 w 54"/>
                <a:gd name="T83" fmla="*/ 32 h 40"/>
                <a:gd name="T84" fmla="*/ 4 w 54"/>
                <a:gd name="T85" fmla="*/ 33 h 40"/>
                <a:gd name="T86" fmla="*/ 1 w 54"/>
                <a:gd name="T87" fmla="*/ 36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4" h="40">
                  <a:moveTo>
                    <a:pt x="4" y="35"/>
                  </a:moveTo>
                  <a:cubicBezTo>
                    <a:pt x="4" y="35"/>
                    <a:pt x="4" y="37"/>
                    <a:pt x="4" y="37"/>
                  </a:cubicBezTo>
                  <a:cubicBezTo>
                    <a:pt x="4" y="37"/>
                    <a:pt x="6" y="37"/>
                    <a:pt x="7" y="38"/>
                  </a:cubicBezTo>
                  <a:cubicBezTo>
                    <a:pt x="7" y="38"/>
                    <a:pt x="8" y="38"/>
                    <a:pt x="9" y="39"/>
                  </a:cubicBezTo>
                  <a:cubicBezTo>
                    <a:pt x="9" y="39"/>
                    <a:pt x="11" y="39"/>
                    <a:pt x="11" y="39"/>
                  </a:cubicBezTo>
                  <a:cubicBezTo>
                    <a:pt x="11" y="40"/>
                    <a:pt x="13" y="40"/>
                    <a:pt x="14" y="40"/>
                  </a:cubicBezTo>
                  <a:cubicBezTo>
                    <a:pt x="14" y="40"/>
                    <a:pt x="15" y="39"/>
                    <a:pt x="15" y="39"/>
                  </a:cubicBezTo>
                  <a:cubicBezTo>
                    <a:pt x="15" y="38"/>
                    <a:pt x="16" y="37"/>
                    <a:pt x="15" y="37"/>
                  </a:cubicBezTo>
                  <a:cubicBezTo>
                    <a:pt x="14" y="36"/>
                    <a:pt x="14" y="36"/>
                    <a:pt x="14" y="36"/>
                  </a:cubicBezTo>
                  <a:cubicBezTo>
                    <a:pt x="14" y="36"/>
                    <a:pt x="16" y="36"/>
                    <a:pt x="17" y="36"/>
                  </a:cubicBezTo>
                  <a:cubicBezTo>
                    <a:pt x="17" y="35"/>
                    <a:pt x="16" y="35"/>
                    <a:pt x="16" y="34"/>
                  </a:cubicBezTo>
                  <a:cubicBezTo>
                    <a:pt x="16" y="34"/>
                    <a:pt x="17" y="35"/>
                    <a:pt x="17" y="34"/>
                  </a:cubicBezTo>
                  <a:cubicBezTo>
                    <a:pt x="17" y="34"/>
                    <a:pt x="17" y="33"/>
                    <a:pt x="16" y="33"/>
                  </a:cubicBezTo>
                  <a:cubicBezTo>
                    <a:pt x="16" y="32"/>
                    <a:pt x="17" y="32"/>
                    <a:pt x="18" y="32"/>
                  </a:cubicBezTo>
                  <a:cubicBezTo>
                    <a:pt x="19" y="32"/>
                    <a:pt x="18" y="32"/>
                    <a:pt x="18" y="31"/>
                  </a:cubicBezTo>
                  <a:cubicBezTo>
                    <a:pt x="17" y="31"/>
                    <a:pt x="18" y="31"/>
                    <a:pt x="19" y="31"/>
                  </a:cubicBezTo>
                  <a:cubicBezTo>
                    <a:pt x="19" y="31"/>
                    <a:pt x="20" y="31"/>
                    <a:pt x="20" y="30"/>
                  </a:cubicBezTo>
                  <a:cubicBezTo>
                    <a:pt x="20" y="29"/>
                    <a:pt x="20" y="28"/>
                    <a:pt x="20" y="28"/>
                  </a:cubicBezTo>
                  <a:cubicBezTo>
                    <a:pt x="21" y="28"/>
                    <a:pt x="22" y="28"/>
                    <a:pt x="22" y="28"/>
                  </a:cubicBezTo>
                  <a:cubicBezTo>
                    <a:pt x="22" y="28"/>
                    <a:pt x="20" y="28"/>
                    <a:pt x="20" y="27"/>
                  </a:cubicBezTo>
                  <a:cubicBezTo>
                    <a:pt x="20" y="27"/>
                    <a:pt x="21" y="27"/>
                    <a:pt x="21" y="27"/>
                  </a:cubicBezTo>
                  <a:cubicBezTo>
                    <a:pt x="22" y="27"/>
                    <a:pt x="22" y="27"/>
                    <a:pt x="23" y="26"/>
                  </a:cubicBezTo>
                  <a:cubicBezTo>
                    <a:pt x="23" y="26"/>
                    <a:pt x="23" y="26"/>
                    <a:pt x="24" y="26"/>
                  </a:cubicBezTo>
                  <a:cubicBezTo>
                    <a:pt x="24" y="25"/>
                    <a:pt x="24" y="25"/>
                    <a:pt x="23" y="24"/>
                  </a:cubicBezTo>
                  <a:cubicBezTo>
                    <a:pt x="23" y="24"/>
                    <a:pt x="25" y="25"/>
                    <a:pt x="26" y="25"/>
                  </a:cubicBezTo>
                  <a:cubicBezTo>
                    <a:pt x="27" y="25"/>
                    <a:pt x="27" y="24"/>
                    <a:pt x="27" y="24"/>
                  </a:cubicBezTo>
                  <a:cubicBezTo>
                    <a:pt x="27" y="24"/>
                    <a:pt x="28" y="24"/>
                    <a:pt x="28" y="24"/>
                  </a:cubicBezTo>
                  <a:cubicBezTo>
                    <a:pt x="29" y="24"/>
                    <a:pt x="29" y="22"/>
                    <a:pt x="29" y="21"/>
                  </a:cubicBezTo>
                  <a:cubicBezTo>
                    <a:pt x="29" y="21"/>
                    <a:pt x="29" y="21"/>
                    <a:pt x="30" y="22"/>
                  </a:cubicBezTo>
                  <a:cubicBezTo>
                    <a:pt x="30" y="22"/>
                    <a:pt x="31" y="22"/>
                    <a:pt x="31" y="21"/>
                  </a:cubicBezTo>
                  <a:cubicBezTo>
                    <a:pt x="32" y="21"/>
                    <a:pt x="32" y="21"/>
                    <a:pt x="32" y="20"/>
                  </a:cubicBezTo>
                  <a:cubicBezTo>
                    <a:pt x="33" y="20"/>
                    <a:pt x="35" y="19"/>
                    <a:pt x="35" y="18"/>
                  </a:cubicBezTo>
                  <a:cubicBezTo>
                    <a:pt x="36" y="18"/>
                    <a:pt x="38" y="17"/>
                    <a:pt x="38" y="16"/>
                  </a:cubicBezTo>
                  <a:cubicBezTo>
                    <a:pt x="39" y="15"/>
                    <a:pt x="41" y="15"/>
                    <a:pt x="41" y="15"/>
                  </a:cubicBezTo>
                  <a:cubicBezTo>
                    <a:pt x="42" y="15"/>
                    <a:pt x="43" y="15"/>
                    <a:pt x="45" y="16"/>
                  </a:cubicBezTo>
                  <a:cubicBezTo>
                    <a:pt x="46" y="16"/>
                    <a:pt x="47" y="16"/>
                    <a:pt x="48" y="15"/>
                  </a:cubicBezTo>
                  <a:cubicBezTo>
                    <a:pt x="49" y="15"/>
                    <a:pt x="49" y="14"/>
                    <a:pt x="49" y="14"/>
                  </a:cubicBezTo>
                  <a:cubicBezTo>
                    <a:pt x="50" y="13"/>
                    <a:pt x="52" y="13"/>
                    <a:pt x="52" y="12"/>
                  </a:cubicBezTo>
                  <a:cubicBezTo>
                    <a:pt x="53" y="12"/>
                    <a:pt x="54" y="11"/>
                    <a:pt x="54" y="11"/>
                  </a:cubicBezTo>
                  <a:cubicBezTo>
                    <a:pt x="53" y="11"/>
                    <a:pt x="53" y="11"/>
                    <a:pt x="53" y="10"/>
                  </a:cubicBezTo>
                  <a:cubicBezTo>
                    <a:pt x="53" y="10"/>
                    <a:pt x="53" y="9"/>
                    <a:pt x="54" y="8"/>
                  </a:cubicBezTo>
                  <a:cubicBezTo>
                    <a:pt x="54" y="8"/>
                    <a:pt x="54" y="8"/>
                    <a:pt x="54" y="8"/>
                  </a:cubicBezTo>
                  <a:cubicBezTo>
                    <a:pt x="53" y="7"/>
                    <a:pt x="53" y="6"/>
                    <a:pt x="53" y="5"/>
                  </a:cubicBezTo>
                  <a:cubicBezTo>
                    <a:pt x="53" y="5"/>
                    <a:pt x="54" y="5"/>
                    <a:pt x="54" y="4"/>
                  </a:cubicBezTo>
                  <a:cubicBezTo>
                    <a:pt x="54" y="4"/>
                    <a:pt x="53" y="3"/>
                    <a:pt x="53" y="3"/>
                  </a:cubicBezTo>
                  <a:cubicBezTo>
                    <a:pt x="52" y="2"/>
                    <a:pt x="52" y="2"/>
                    <a:pt x="52" y="1"/>
                  </a:cubicBezTo>
                  <a:cubicBezTo>
                    <a:pt x="52" y="1"/>
                    <a:pt x="51" y="1"/>
                    <a:pt x="50" y="0"/>
                  </a:cubicBezTo>
                  <a:cubicBezTo>
                    <a:pt x="49" y="0"/>
                    <a:pt x="49" y="0"/>
                    <a:pt x="49" y="1"/>
                  </a:cubicBezTo>
                  <a:cubicBezTo>
                    <a:pt x="49" y="1"/>
                    <a:pt x="48" y="1"/>
                    <a:pt x="48" y="0"/>
                  </a:cubicBezTo>
                  <a:cubicBezTo>
                    <a:pt x="48" y="0"/>
                    <a:pt x="46" y="1"/>
                    <a:pt x="46" y="1"/>
                  </a:cubicBezTo>
                  <a:cubicBezTo>
                    <a:pt x="45" y="1"/>
                    <a:pt x="46" y="2"/>
                    <a:pt x="46" y="2"/>
                  </a:cubicBezTo>
                  <a:cubicBezTo>
                    <a:pt x="46" y="3"/>
                    <a:pt x="45" y="4"/>
                    <a:pt x="44" y="5"/>
                  </a:cubicBezTo>
                  <a:cubicBezTo>
                    <a:pt x="44" y="6"/>
                    <a:pt x="43" y="7"/>
                    <a:pt x="42" y="7"/>
                  </a:cubicBezTo>
                  <a:cubicBezTo>
                    <a:pt x="41" y="7"/>
                    <a:pt x="41" y="8"/>
                    <a:pt x="40" y="9"/>
                  </a:cubicBezTo>
                  <a:cubicBezTo>
                    <a:pt x="39" y="9"/>
                    <a:pt x="37" y="10"/>
                    <a:pt x="36" y="10"/>
                  </a:cubicBezTo>
                  <a:cubicBezTo>
                    <a:pt x="34" y="10"/>
                    <a:pt x="35" y="10"/>
                    <a:pt x="34" y="10"/>
                  </a:cubicBezTo>
                  <a:cubicBezTo>
                    <a:pt x="33" y="11"/>
                    <a:pt x="33" y="9"/>
                    <a:pt x="32" y="9"/>
                  </a:cubicBezTo>
                  <a:cubicBezTo>
                    <a:pt x="32" y="8"/>
                    <a:pt x="32" y="9"/>
                    <a:pt x="31" y="9"/>
                  </a:cubicBezTo>
                  <a:cubicBezTo>
                    <a:pt x="31" y="10"/>
                    <a:pt x="31" y="10"/>
                    <a:pt x="30" y="10"/>
                  </a:cubicBezTo>
                  <a:cubicBezTo>
                    <a:pt x="30" y="10"/>
                    <a:pt x="28" y="9"/>
                    <a:pt x="28" y="9"/>
                  </a:cubicBezTo>
                  <a:cubicBezTo>
                    <a:pt x="28" y="8"/>
                    <a:pt x="27" y="9"/>
                    <a:pt x="26" y="9"/>
                  </a:cubicBezTo>
                  <a:cubicBezTo>
                    <a:pt x="26" y="10"/>
                    <a:pt x="26" y="9"/>
                    <a:pt x="25" y="9"/>
                  </a:cubicBezTo>
                  <a:cubicBezTo>
                    <a:pt x="24" y="9"/>
                    <a:pt x="25" y="10"/>
                    <a:pt x="25" y="10"/>
                  </a:cubicBezTo>
                  <a:cubicBezTo>
                    <a:pt x="26" y="10"/>
                    <a:pt x="25" y="11"/>
                    <a:pt x="24" y="11"/>
                  </a:cubicBezTo>
                  <a:cubicBezTo>
                    <a:pt x="24" y="12"/>
                    <a:pt x="22" y="14"/>
                    <a:pt x="21" y="14"/>
                  </a:cubicBezTo>
                  <a:cubicBezTo>
                    <a:pt x="20" y="14"/>
                    <a:pt x="20" y="15"/>
                    <a:pt x="20" y="15"/>
                  </a:cubicBezTo>
                  <a:cubicBezTo>
                    <a:pt x="19" y="15"/>
                    <a:pt x="19" y="14"/>
                    <a:pt x="19" y="14"/>
                  </a:cubicBezTo>
                  <a:cubicBezTo>
                    <a:pt x="18" y="14"/>
                    <a:pt x="18" y="15"/>
                    <a:pt x="18" y="15"/>
                  </a:cubicBezTo>
                  <a:cubicBezTo>
                    <a:pt x="19" y="16"/>
                    <a:pt x="18" y="16"/>
                    <a:pt x="17" y="16"/>
                  </a:cubicBezTo>
                  <a:cubicBezTo>
                    <a:pt x="16" y="17"/>
                    <a:pt x="16" y="17"/>
                    <a:pt x="15" y="18"/>
                  </a:cubicBezTo>
                  <a:cubicBezTo>
                    <a:pt x="14" y="18"/>
                    <a:pt x="15" y="19"/>
                    <a:pt x="15" y="19"/>
                  </a:cubicBezTo>
                  <a:cubicBezTo>
                    <a:pt x="15" y="20"/>
                    <a:pt x="14" y="19"/>
                    <a:pt x="14" y="19"/>
                  </a:cubicBezTo>
                  <a:cubicBezTo>
                    <a:pt x="13" y="19"/>
                    <a:pt x="12" y="20"/>
                    <a:pt x="13" y="20"/>
                  </a:cubicBezTo>
                  <a:cubicBezTo>
                    <a:pt x="13" y="20"/>
                    <a:pt x="11" y="22"/>
                    <a:pt x="11" y="23"/>
                  </a:cubicBezTo>
                  <a:cubicBezTo>
                    <a:pt x="10" y="23"/>
                    <a:pt x="10" y="23"/>
                    <a:pt x="10" y="23"/>
                  </a:cubicBezTo>
                  <a:cubicBezTo>
                    <a:pt x="9" y="23"/>
                    <a:pt x="8" y="23"/>
                    <a:pt x="8" y="24"/>
                  </a:cubicBezTo>
                  <a:cubicBezTo>
                    <a:pt x="8" y="24"/>
                    <a:pt x="9" y="24"/>
                    <a:pt x="9" y="24"/>
                  </a:cubicBezTo>
                  <a:cubicBezTo>
                    <a:pt x="10" y="24"/>
                    <a:pt x="9" y="25"/>
                    <a:pt x="9" y="25"/>
                  </a:cubicBezTo>
                  <a:cubicBezTo>
                    <a:pt x="8" y="26"/>
                    <a:pt x="10" y="26"/>
                    <a:pt x="10" y="27"/>
                  </a:cubicBezTo>
                  <a:cubicBezTo>
                    <a:pt x="10" y="27"/>
                    <a:pt x="9" y="27"/>
                    <a:pt x="8" y="27"/>
                  </a:cubicBezTo>
                  <a:cubicBezTo>
                    <a:pt x="7" y="27"/>
                    <a:pt x="8" y="28"/>
                    <a:pt x="9" y="29"/>
                  </a:cubicBezTo>
                  <a:cubicBezTo>
                    <a:pt x="10" y="29"/>
                    <a:pt x="8" y="29"/>
                    <a:pt x="7" y="29"/>
                  </a:cubicBezTo>
                  <a:cubicBezTo>
                    <a:pt x="6" y="29"/>
                    <a:pt x="8" y="30"/>
                    <a:pt x="7" y="31"/>
                  </a:cubicBezTo>
                  <a:cubicBezTo>
                    <a:pt x="7" y="31"/>
                    <a:pt x="8" y="32"/>
                    <a:pt x="8" y="32"/>
                  </a:cubicBezTo>
                  <a:cubicBezTo>
                    <a:pt x="8" y="33"/>
                    <a:pt x="7" y="32"/>
                    <a:pt x="6" y="32"/>
                  </a:cubicBezTo>
                  <a:cubicBezTo>
                    <a:pt x="5" y="32"/>
                    <a:pt x="5" y="32"/>
                    <a:pt x="4" y="33"/>
                  </a:cubicBezTo>
                  <a:cubicBezTo>
                    <a:pt x="4" y="33"/>
                    <a:pt x="5" y="34"/>
                    <a:pt x="4" y="34"/>
                  </a:cubicBezTo>
                  <a:cubicBezTo>
                    <a:pt x="2" y="34"/>
                    <a:pt x="2" y="34"/>
                    <a:pt x="1" y="36"/>
                  </a:cubicBezTo>
                  <a:cubicBezTo>
                    <a:pt x="0" y="37"/>
                    <a:pt x="3" y="35"/>
                    <a:pt x="4" y="35"/>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sz="1800">
                <a:solidFill>
                  <a:srgbClr val="000000"/>
                </a:solidFill>
                <a:ea typeface="宋体" pitchFamily="2" charset="-122"/>
              </a:endParaRPr>
            </a:p>
          </p:txBody>
        </p:sp>
        <p:sp>
          <p:nvSpPr>
            <p:cNvPr id="118" name="Freeform 118"/>
            <p:cNvSpPr>
              <a:spLocks/>
            </p:cNvSpPr>
            <p:nvPr/>
          </p:nvSpPr>
          <p:spPr bwMode="auto">
            <a:xfrm>
              <a:off x="3669302" y="3338641"/>
              <a:ext cx="32268" cy="25353"/>
            </a:xfrm>
            <a:custGeom>
              <a:avLst/>
              <a:gdLst>
                <a:gd name="T0" fmla="*/ 1 w 6"/>
                <a:gd name="T1" fmla="*/ 5 h 5"/>
                <a:gd name="T2" fmla="*/ 6 w 6"/>
                <a:gd name="T3" fmla="*/ 2 h 5"/>
                <a:gd name="T4" fmla="*/ 5 w 6"/>
                <a:gd name="T5" fmla="*/ 1 h 5"/>
                <a:gd name="T6" fmla="*/ 1 w 6"/>
                <a:gd name="T7" fmla="*/ 3 h 5"/>
                <a:gd name="T8" fmla="*/ 1 w 6"/>
                <a:gd name="T9" fmla="*/ 5 h 5"/>
              </a:gdLst>
              <a:ahLst/>
              <a:cxnLst>
                <a:cxn ang="0">
                  <a:pos x="T0" y="T1"/>
                </a:cxn>
                <a:cxn ang="0">
                  <a:pos x="T2" y="T3"/>
                </a:cxn>
                <a:cxn ang="0">
                  <a:pos x="T4" y="T5"/>
                </a:cxn>
                <a:cxn ang="0">
                  <a:pos x="T6" y="T7"/>
                </a:cxn>
                <a:cxn ang="0">
                  <a:pos x="T8" y="T9"/>
                </a:cxn>
              </a:cxnLst>
              <a:rect l="0" t="0" r="r" b="b"/>
              <a:pathLst>
                <a:path w="6" h="5">
                  <a:moveTo>
                    <a:pt x="1" y="5"/>
                  </a:moveTo>
                  <a:cubicBezTo>
                    <a:pt x="2" y="4"/>
                    <a:pt x="6" y="3"/>
                    <a:pt x="6" y="2"/>
                  </a:cubicBezTo>
                  <a:cubicBezTo>
                    <a:pt x="6" y="1"/>
                    <a:pt x="6" y="0"/>
                    <a:pt x="5" y="1"/>
                  </a:cubicBezTo>
                  <a:cubicBezTo>
                    <a:pt x="4" y="1"/>
                    <a:pt x="1" y="2"/>
                    <a:pt x="1" y="3"/>
                  </a:cubicBezTo>
                  <a:cubicBezTo>
                    <a:pt x="1" y="3"/>
                    <a:pt x="0" y="5"/>
                    <a:pt x="1" y="5"/>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sz="1800">
                <a:solidFill>
                  <a:srgbClr val="000000"/>
                </a:solidFill>
                <a:ea typeface="宋体" pitchFamily="2" charset="-122"/>
              </a:endParaRPr>
            </a:p>
          </p:txBody>
        </p:sp>
        <p:sp>
          <p:nvSpPr>
            <p:cNvPr id="119" name="Freeform 119"/>
            <p:cNvSpPr>
              <a:spLocks/>
            </p:cNvSpPr>
            <p:nvPr/>
          </p:nvSpPr>
          <p:spPr bwMode="auto">
            <a:xfrm>
              <a:off x="3565587" y="3407787"/>
              <a:ext cx="27657" cy="34572"/>
            </a:xfrm>
            <a:custGeom>
              <a:avLst/>
              <a:gdLst>
                <a:gd name="T0" fmla="*/ 1 w 5"/>
                <a:gd name="T1" fmla="*/ 5 h 6"/>
                <a:gd name="T2" fmla="*/ 5 w 5"/>
                <a:gd name="T3" fmla="*/ 2 h 6"/>
                <a:gd name="T4" fmla="*/ 3 w 5"/>
                <a:gd name="T5" fmla="*/ 1 h 6"/>
                <a:gd name="T6" fmla="*/ 2 w 5"/>
                <a:gd name="T7" fmla="*/ 3 h 6"/>
                <a:gd name="T8" fmla="*/ 1 w 5"/>
                <a:gd name="T9" fmla="*/ 5 h 6"/>
              </a:gdLst>
              <a:ahLst/>
              <a:cxnLst>
                <a:cxn ang="0">
                  <a:pos x="T0" y="T1"/>
                </a:cxn>
                <a:cxn ang="0">
                  <a:pos x="T2" y="T3"/>
                </a:cxn>
                <a:cxn ang="0">
                  <a:pos x="T4" y="T5"/>
                </a:cxn>
                <a:cxn ang="0">
                  <a:pos x="T6" y="T7"/>
                </a:cxn>
                <a:cxn ang="0">
                  <a:pos x="T8" y="T9"/>
                </a:cxn>
              </a:cxnLst>
              <a:rect l="0" t="0" r="r" b="b"/>
              <a:pathLst>
                <a:path w="5" h="6">
                  <a:moveTo>
                    <a:pt x="1" y="5"/>
                  </a:moveTo>
                  <a:cubicBezTo>
                    <a:pt x="2" y="4"/>
                    <a:pt x="5" y="3"/>
                    <a:pt x="5" y="2"/>
                  </a:cubicBezTo>
                  <a:cubicBezTo>
                    <a:pt x="4" y="2"/>
                    <a:pt x="4" y="0"/>
                    <a:pt x="3" y="1"/>
                  </a:cubicBezTo>
                  <a:cubicBezTo>
                    <a:pt x="2" y="1"/>
                    <a:pt x="3" y="3"/>
                    <a:pt x="2" y="3"/>
                  </a:cubicBezTo>
                  <a:cubicBezTo>
                    <a:pt x="2" y="4"/>
                    <a:pt x="0" y="6"/>
                    <a:pt x="1" y="5"/>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sz="1800">
                <a:solidFill>
                  <a:srgbClr val="000000"/>
                </a:solidFill>
                <a:ea typeface="宋体" pitchFamily="2" charset="-122"/>
              </a:endParaRPr>
            </a:p>
          </p:txBody>
        </p:sp>
        <p:sp>
          <p:nvSpPr>
            <p:cNvPr id="120" name="Freeform 120"/>
            <p:cNvSpPr>
              <a:spLocks/>
            </p:cNvSpPr>
            <p:nvPr/>
          </p:nvSpPr>
          <p:spPr bwMode="auto">
            <a:xfrm>
              <a:off x="3899784" y="4530226"/>
              <a:ext cx="48401" cy="27657"/>
            </a:xfrm>
            <a:custGeom>
              <a:avLst/>
              <a:gdLst>
                <a:gd name="T0" fmla="*/ 7 w 9"/>
                <a:gd name="T1" fmla="*/ 4 h 5"/>
                <a:gd name="T2" fmla="*/ 8 w 9"/>
                <a:gd name="T3" fmla="*/ 0 h 5"/>
                <a:gd name="T4" fmla="*/ 3 w 9"/>
                <a:gd name="T5" fmla="*/ 2 h 5"/>
                <a:gd name="T6" fmla="*/ 0 w 9"/>
                <a:gd name="T7" fmla="*/ 4 h 5"/>
                <a:gd name="T8" fmla="*/ 7 w 9"/>
                <a:gd name="T9" fmla="*/ 4 h 5"/>
              </a:gdLst>
              <a:ahLst/>
              <a:cxnLst>
                <a:cxn ang="0">
                  <a:pos x="T0" y="T1"/>
                </a:cxn>
                <a:cxn ang="0">
                  <a:pos x="T2" y="T3"/>
                </a:cxn>
                <a:cxn ang="0">
                  <a:pos x="T4" y="T5"/>
                </a:cxn>
                <a:cxn ang="0">
                  <a:pos x="T6" y="T7"/>
                </a:cxn>
                <a:cxn ang="0">
                  <a:pos x="T8" y="T9"/>
                </a:cxn>
              </a:cxnLst>
              <a:rect l="0" t="0" r="r" b="b"/>
              <a:pathLst>
                <a:path w="9" h="5">
                  <a:moveTo>
                    <a:pt x="7" y="4"/>
                  </a:moveTo>
                  <a:cubicBezTo>
                    <a:pt x="8" y="4"/>
                    <a:pt x="8" y="0"/>
                    <a:pt x="8" y="0"/>
                  </a:cubicBezTo>
                  <a:cubicBezTo>
                    <a:pt x="9" y="0"/>
                    <a:pt x="5" y="2"/>
                    <a:pt x="3" y="2"/>
                  </a:cubicBezTo>
                  <a:cubicBezTo>
                    <a:pt x="0" y="2"/>
                    <a:pt x="0" y="3"/>
                    <a:pt x="0" y="4"/>
                  </a:cubicBezTo>
                  <a:cubicBezTo>
                    <a:pt x="0" y="5"/>
                    <a:pt x="6" y="4"/>
                    <a:pt x="7" y="4"/>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sz="1800">
                <a:solidFill>
                  <a:srgbClr val="000000"/>
                </a:solidFill>
                <a:ea typeface="宋体" pitchFamily="2" charset="-122"/>
              </a:endParaRPr>
            </a:p>
          </p:txBody>
        </p:sp>
        <p:sp>
          <p:nvSpPr>
            <p:cNvPr id="121" name="Freeform 121"/>
            <p:cNvSpPr>
              <a:spLocks/>
            </p:cNvSpPr>
            <p:nvPr/>
          </p:nvSpPr>
          <p:spPr bwMode="auto">
            <a:xfrm>
              <a:off x="391868" y="4103837"/>
              <a:ext cx="99107" cy="71449"/>
            </a:xfrm>
            <a:custGeom>
              <a:avLst/>
              <a:gdLst>
                <a:gd name="T0" fmla="*/ 9 w 18"/>
                <a:gd name="T1" fmla="*/ 9 h 13"/>
                <a:gd name="T2" fmla="*/ 11 w 18"/>
                <a:gd name="T3" fmla="*/ 11 h 13"/>
                <a:gd name="T4" fmla="*/ 16 w 18"/>
                <a:gd name="T5" fmla="*/ 13 h 13"/>
                <a:gd name="T6" fmla="*/ 15 w 18"/>
                <a:gd name="T7" fmla="*/ 8 h 13"/>
                <a:gd name="T8" fmla="*/ 12 w 18"/>
                <a:gd name="T9" fmla="*/ 6 h 13"/>
                <a:gd name="T10" fmla="*/ 8 w 18"/>
                <a:gd name="T11" fmla="*/ 2 h 13"/>
                <a:gd name="T12" fmla="*/ 2 w 18"/>
                <a:gd name="T13" fmla="*/ 0 h 13"/>
                <a:gd name="T14" fmla="*/ 1 w 18"/>
                <a:gd name="T15" fmla="*/ 2 h 13"/>
                <a:gd name="T16" fmla="*/ 7 w 18"/>
                <a:gd name="T17" fmla="*/ 8 h 13"/>
                <a:gd name="T18" fmla="*/ 9 w 18"/>
                <a:gd name="T19" fmla="*/ 9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 h="13">
                  <a:moveTo>
                    <a:pt x="9" y="9"/>
                  </a:moveTo>
                  <a:cubicBezTo>
                    <a:pt x="10" y="9"/>
                    <a:pt x="11" y="9"/>
                    <a:pt x="11" y="11"/>
                  </a:cubicBezTo>
                  <a:cubicBezTo>
                    <a:pt x="11" y="12"/>
                    <a:pt x="14" y="13"/>
                    <a:pt x="16" y="13"/>
                  </a:cubicBezTo>
                  <a:cubicBezTo>
                    <a:pt x="18" y="12"/>
                    <a:pt x="16" y="10"/>
                    <a:pt x="15" y="8"/>
                  </a:cubicBezTo>
                  <a:cubicBezTo>
                    <a:pt x="14" y="7"/>
                    <a:pt x="12" y="6"/>
                    <a:pt x="12" y="6"/>
                  </a:cubicBezTo>
                  <a:cubicBezTo>
                    <a:pt x="12" y="5"/>
                    <a:pt x="10" y="3"/>
                    <a:pt x="8" y="2"/>
                  </a:cubicBezTo>
                  <a:cubicBezTo>
                    <a:pt x="7" y="2"/>
                    <a:pt x="3" y="0"/>
                    <a:pt x="2" y="0"/>
                  </a:cubicBezTo>
                  <a:cubicBezTo>
                    <a:pt x="1" y="0"/>
                    <a:pt x="0" y="1"/>
                    <a:pt x="1" y="2"/>
                  </a:cubicBezTo>
                  <a:cubicBezTo>
                    <a:pt x="2" y="3"/>
                    <a:pt x="6" y="6"/>
                    <a:pt x="7" y="8"/>
                  </a:cubicBezTo>
                  <a:cubicBezTo>
                    <a:pt x="9" y="9"/>
                    <a:pt x="9" y="9"/>
                    <a:pt x="9" y="9"/>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sz="1800">
                <a:solidFill>
                  <a:srgbClr val="000000"/>
                </a:solidFill>
                <a:ea typeface="宋体" pitchFamily="2" charset="-122"/>
              </a:endParaRPr>
            </a:p>
          </p:txBody>
        </p:sp>
        <p:sp>
          <p:nvSpPr>
            <p:cNvPr id="122" name="Freeform 122"/>
            <p:cNvSpPr>
              <a:spLocks/>
            </p:cNvSpPr>
            <p:nvPr/>
          </p:nvSpPr>
          <p:spPr bwMode="auto">
            <a:xfrm>
              <a:off x="348076" y="3928671"/>
              <a:ext cx="43791" cy="43791"/>
            </a:xfrm>
            <a:custGeom>
              <a:avLst/>
              <a:gdLst>
                <a:gd name="T0" fmla="*/ 8 w 8"/>
                <a:gd name="T1" fmla="*/ 6 h 8"/>
                <a:gd name="T2" fmla="*/ 6 w 8"/>
                <a:gd name="T3" fmla="*/ 5 h 8"/>
                <a:gd name="T4" fmla="*/ 4 w 8"/>
                <a:gd name="T5" fmla="*/ 4 h 8"/>
                <a:gd name="T6" fmla="*/ 2 w 8"/>
                <a:gd name="T7" fmla="*/ 0 h 8"/>
                <a:gd name="T8" fmla="*/ 1 w 8"/>
                <a:gd name="T9" fmla="*/ 4 h 8"/>
                <a:gd name="T10" fmla="*/ 0 w 8"/>
                <a:gd name="T11" fmla="*/ 7 h 8"/>
                <a:gd name="T12" fmla="*/ 4 w 8"/>
                <a:gd name="T13" fmla="*/ 8 h 8"/>
                <a:gd name="T14" fmla="*/ 8 w 8"/>
                <a:gd name="T15" fmla="*/ 6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 h="8">
                  <a:moveTo>
                    <a:pt x="8" y="6"/>
                  </a:moveTo>
                  <a:cubicBezTo>
                    <a:pt x="8" y="5"/>
                    <a:pt x="7" y="4"/>
                    <a:pt x="6" y="5"/>
                  </a:cubicBezTo>
                  <a:cubicBezTo>
                    <a:pt x="5" y="5"/>
                    <a:pt x="5" y="5"/>
                    <a:pt x="4" y="4"/>
                  </a:cubicBezTo>
                  <a:cubicBezTo>
                    <a:pt x="3" y="2"/>
                    <a:pt x="3" y="0"/>
                    <a:pt x="2" y="0"/>
                  </a:cubicBezTo>
                  <a:cubicBezTo>
                    <a:pt x="1" y="0"/>
                    <a:pt x="0" y="2"/>
                    <a:pt x="1" y="4"/>
                  </a:cubicBezTo>
                  <a:cubicBezTo>
                    <a:pt x="1" y="6"/>
                    <a:pt x="1" y="6"/>
                    <a:pt x="0" y="7"/>
                  </a:cubicBezTo>
                  <a:cubicBezTo>
                    <a:pt x="0" y="8"/>
                    <a:pt x="2" y="8"/>
                    <a:pt x="4" y="8"/>
                  </a:cubicBezTo>
                  <a:cubicBezTo>
                    <a:pt x="5" y="8"/>
                    <a:pt x="8" y="7"/>
                    <a:pt x="8" y="6"/>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sz="1800">
                <a:solidFill>
                  <a:srgbClr val="000000"/>
                </a:solidFill>
                <a:ea typeface="宋体" pitchFamily="2" charset="-122"/>
              </a:endParaRPr>
            </a:p>
          </p:txBody>
        </p:sp>
        <p:sp>
          <p:nvSpPr>
            <p:cNvPr id="123" name="Freeform 123"/>
            <p:cNvSpPr>
              <a:spLocks/>
            </p:cNvSpPr>
            <p:nvPr/>
          </p:nvSpPr>
          <p:spPr bwMode="auto">
            <a:xfrm>
              <a:off x="338858" y="3988596"/>
              <a:ext cx="32268" cy="59926"/>
            </a:xfrm>
            <a:custGeom>
              <a:avLst/>
              <a:gdLst>
                <a:gd name="T0" fmla="*/ 3 w 6"/>
                <a:gd name="T1" fmla="*/ 1 h 11"/>
                <a:gd name="T2" fmla="*/ 2 w 6"/>
                <a:gd name="T3" fmla="*/ 1 h 11"/>
                <a:gd name="T4" fmla="*/ 0 w 6"/>
                <a:gd name="T5" fmla="*/ 6 h 11"/>
                <a:gd name="T6" fmla="*/ 1 w 6"/>
                <a:gd name="T7" fmla="*/ 10 h 11"/>
                <a:gd name="T8" fmla="*/ 3 w 6"/>
                <a:gd name="T9" fmla="*/ 6 h 11"/>
                <a:gd name="T10" fmla="*/ 5 w 6"/>
                <a:gd name="T11" fmla="*/ 2 h 11"/>
                <a:gd name="T12" fmla="*/ 3 w 6"/>
                <a:gd name="T13" fmla="*/ 1 h 11"/>
              </a:gdLst>
              <a:ahLst/>
              <a:cxnLst>
                <a:cxn ang="0">
                  <a:pos x="T0" y="T1"/>
                </a:cxn>
                <a:cxn ang="0">
                  <a:pos x="T2" y="T3"/>
                </a:cxn>
                <a:cxn ang="0">
                  <a:pos x="T4" y="T5"/>
                </a:cxn>
                <a:cxn ang="0">
                  <a:pos x="T6" y="T7"/>
                </a:cxn>
                <a:cxn ang="0">
                  <a:pos x="T8" y="T9"/>
                </a:cxn>
                <a:cxn ang="0">
                  <a:pos x="T10" y="T11"/>
                </a:cxn>
                <a:cxn ang="0">
                  <a:pos x="T12" y="T13"/>
                </a:cxn>
              </a:cxnLst>
              <a:rect l="0" t="0" r="r" b="b"/>
              <a:pathLst>
                <a:path w="6" h="11">
                  <a:moveTo>
                    <a:pt x="3" y="1"/>
                  </a:moveTo>
                  <a:cubicBezTo>
                    <a:pt x="2" y="1"/>
                    <a:pt x="2" y="0"/>
                    <a:pt x="2" y="1"/>
                  </a:cubicBezTo>
                  <a:cubicBezTo>
                    <a:pt x="1" y="1"/>
                    <a:pt x="0" y="4"/>
                    <a:pt x="0" y="6"/>
                  </a:cubicBezTo>
                  <a:cubicBezTo>
                    <a:pt x="1" y="8"/>
                    <a:pt x="0" y="11"/>
                    <a:pt x="1" y="10"/>
                  </a:cubicBezTo>
                  <a:cubicBezTo>
                    <a:pt x="2" y="10"/>
                    <a:pt x="3" y="7"/>
                    <a:pt x="3" y="6"/>
                  </a:cubicBezTo>
                  <a:cubicBezTo>
                    <a:pt x="3" y="5"/>
                    <a:pt x="6" y="2"/>
                    <a:pt x="5" y="2"/>
                  </a:cubicBezTo>
                  <a:cubicBezTo>
                    <a:pt x="5" y="2"/>
                    <a:pt x="3" y="2"/>
                    <a:pt x="3" y="1"/>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sz="1800">
                <a:solidFill>
                  <a:srgbClr val="000000"/>
                </a:solidFill>
                <a:ea typeface="宋体" pitchFamily="2" charset="-122"/>
              </a:endParaRPr>
            </a:p>
          </p:txBody>
        </p:sp>
        <p:sp>
          <p:nvSpPr>
            <p:cNvPr id="124" name="Freeform 124"/>
            <p:cNvSpPr>
              <a:spLocks/>
            </p:cNvSpPr>
            <p:nvPr/>
          </p:nvSpPr>
          <p:spPr bwMode="auto">
            <a:xfrm>
              <a:off x="311201" y="3868746"/>
              <a:ext cx="27657" cy="64534"/>
            </a:xfrm>
            <a:custGeom>
              <a:avLst/>
              <a:gdLst>
                <a:gd name="T0" fmla="*/ 3 w 5"/>
                <a:gd name="T1" fmla="*/ 2 h 12"/>
                <a:gd name="T2" fmla="*/ 1 w 5"/>
                <a:gd name="T3" fmla="*/ 0 h 12"/>
                <a:gd name="T4" fmla="*/ 3 w 5"/>
                <a:gd name="T5" fmla="*/ 4 h 12"/>
                <a:gd name="T6" fmla="*/ 3 w 5"/>
                <a:gd name="T7" fmla="*/ 11 h 12"/>
                <a:gd name="T8" fmla="*/ 5 w 5"/>
                <a:gd name="T9" fmla="*/ 6 h 12"/>
                <a:gd name="T10" fmla="*/ 4 w 5"/>
                <a:gd name="T11" fmla="*/ 4 h 12"/>
                <a:gd name="T12" fmla="*/ 3 w 5"/>
                <a:gd name="T13" fmla="*/ 2 h 12"/>
              </a:gdLst>
              <a:ahLst/>
              <a:cxnLst>
                <a:cxn ang="0">
                  <a:pos x="T0" y="T1"/>
                </a:cxn>
                <a:cxn ang="0">
                  <a:pos x="T2" y="T3"/>
                </a:cxn>
                <a:cxn ang="0">
                  <a:pos x="T4" y="T5"/>
                </a:cxn>
                <a:cxn ang="0">
                  <a:pos x="T6" y="T7"/>
                </a:cxn>
                <a:cxn ang="0">
                  <a:pos x="T8" y="T9"/>
                </a:cxn>
                <a:cxn ang="0">
                  <a:pos x="T10" y="T11"/>
                </a:cxn>
                <a:cxn ang="0">
                  <a:pos x="T12" y="T13"/>
                </a:cxn>
              </a:cxnLst>
              <a:rect l="0" t="0" r="r" b="b"/>
              <a:pathLst>
                <a:path w="5" h="12">
                  <a:moveTo>
                    <a:pt x="3" y="2"/>
                  </a:moveTo>
                  <a:cubicBezTo>
                    <a:pt x="2" y="1"/>
                    <a:pt x="2" y="0"/>
                    <a:pt x="1" y="0"/>
                  </a:cubicBezTo>
                  <a:cubicBezTo>
                    <a:pt x="0" y="1"/>
                    <a:pt x="2" y="3"/>
                    <a:pt x="3" y="4"/>
                  </a:cubicBezTo>
                  <a:cubicBezTo>
                    <a:pt x="3" y="5"/>
                    <a:pt x="3" y="9"/>
                    <a:pt x="3" y="11"/>
                  </a:cubicBezTo>
                  <a:cubicBezTo>
                    <a:pt x="4" y="12"/>
                    <a:pt x="5" y="7"/>
                    <a:pt x="5" y="6"/>
                  </a:cubicBezTo>
                  <a:cubicBezTo>
                    <a:pt x="5" y="6"/>
                    <a:pt x="4" y="4"/>
                    <a:pt x="4" y="4"/>
                  </a:cubicBezTo>
                  <a:cubicBezTo>
                    <a:pt x="4" y="3"/>
                    <a:pt x="4" y="3"/>
                    <a:pt x="3" y="2"/>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sz="1800">
                <a:solidFill>
                  <a:srgbClr val="000000"/>
                </a:solidFill>
                <a:ea typeface="宋体" pitchFamily="2" charset="-122"/>
              </a:endParaRPr>
            </a:p>
          </p:txBody>
        </p:sp>
        <p:sp>
          <p:nvSpPr>
            <p:cNvPr id="125" name="Freeform 125"/>
            <p:cNvSpPr>
              <a:spLocks/>
            </p:cNvSpPr>
            <p:nvPr/>
          </p:nvSpPr>
          <p:spPr bwMode="auto">
            <a:xfrm>
              <a:off x="343469" y="3873357"/>
              <a:ext cx="20743" cy="32268"/>
            </a:xfrm>
            <a:custGeom>
              <a:avLst/>
              <a:gdLst>
                <a:gd name="T0" fmla="*/ 0 w 4"/>
                <a:gd name="T1" fmla="*/ 0 h 6"/>
                <a:gd name="T2" fmla="*/ 1 w 4"/>
                <a:gd name="T3" fmla="*/ 3 h 6"/>
                <a:gd name="T4" fmla="*/ 1 w 4"/>
                <a:gd name="T5" fmla="*/ 5 h 6"/>
                <a:gd name="T6" fmla="*/ 4 w 4"/>
                <a:gd name="T7" fmla="*/ 2 h 6"/>
                <a:gd name="T8" fmla="*/ 0 w 4"/>
                <a:gd name="T9" fmla="*/ 0 h 6"/>
              </a:gdLst>
              <a:ahLst/>
              <a:cxnLst>
                <a:cxn ang="0">
                  <a:pos x="T0" y="T1"/>
                </a:cxn>
                <a:cxn ang="0">
                  <a:pos x="T2" y="T3"/>
                </a:cxn>
                <a:cxn ang="0">
                  <a:pos x="T4" y="T5"/>
                </a:cxn>
                <a:cxn ang="0">
                  <a:pos x="T6" y="T7"/>
                </a:cxn>
                <a:cxn ang="0">
                  <a:pos x="T8" y="T9"/>
                </a:cxn>
              </a:cxnLst>
              <a:rect l="0" t="0" r="r" b="b"/>
              <a:pathLst>
                <a:path w="4" h="6">
                  <a:moveTo>
                    <a:pt x="0" y="0"/>
                  </a:moveTo>
                  <a:cubicBezTo>
                    <a:pt x="0" y="0"/>
                    <a:pt x="1" y="1"/>
                    <a:pt x="1" y="3"/>
                  </a:cubicBezTo>
                  <a:cubicBezTo>
                    <a:pt x="2" y="4"/>
                    <a:pt x="1" y="4"/>
                    <a:pt x="1" y="5"/>
                  </a:cubicBezTo>
                  <a:cubicBezTo>
                    <a:pt x="1" y="6"/>
                    <a:pt x="4" y="3"/>
                    <a:pt x="4" y="2"/>
                  </a:cubicBezTo>
                  <a:cubicBezTo>
                    <a:pt x="4" y="1"/>
                    <a:pt x="1" y="0"/>
                    <a:pt x="0" y="0"/>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sz="1800">
                <a:solidFill>
                  <a:srgbClr val="000000"/>
                </a:solidFill>
                <a:ea typeface="宋体" pitchFamily="2" charset="-122"/>
              </a:endParaRPr>
            </a:p>
          </p:txBody>
        </p:sp>
        <p:sp>
          <p:nvSpPr>
            <p:cNvPr id="126" name="Freeform 126"/>
            <p:cNvSpPr>
              <a:spLocks/>
            </p:cNvSpPr>
            <p:nvPr/>
          </p:nvSpPr>
          <p:spPr bwMode="auto">
            <a:xfrm>
              <a:off x="354993" y="3896405"/>
              <a:ext cx="16134" cy="25353"/>
            </a:xfrm>
            <a:custGeom>
              <a:avLst/>
              <a:gdLst>
                <a:gd name="T0" fmla="*/ 2 w 3"/>
                <a:gd name="T1" fmla="*/ 4 h 5"/>
                <a:gd name="T2" fmla="*/ 1 w 3"/>
                <a:gd name="T3" fmla="*/ 2 h 5"/>
                <a:gd name="T4" fmla="*/ 0 w 3"/>
                <a:gd name="T5" fmla="*/ 4 h 5"/>
                <a:gd name="T6" fmla="*/ 2 w 3"/>
                <a:gd name="T7" fmla="*/ 4 h 5"/>
              </a:gdLst>
              <a:ahLst/>
              <a:cxnLst>
                <a:cxn ang="0">
                  <a:pos x="T0" y="T1"/>
                </a:cxn>
                <a:cxn ang="0">
                  <a:pos x="T2" y="T3"/>
                </a:cxn>
                <a:cxn ang="0">
                  <a:pos x="T4" y="T5"/>
                </a:cxn>
                <a:cxn ang="0">
                  <a:pos x="T6" y="T7"/>
                </a:cxn>
              </a:cxnLst>
              <a:rect l="0" t="0" r="r" b="b"/>
              <a:pathLst>
                <a:path w="3" h="5">
                  <a:moveTo>
                    <a:pt x="2" y="4"/>
                  </a:moveTo>
                  <a:cubicBezTo>
                    <a:pt x="2" y="4"/>
                    <a:pt x="3" y="0"/>
                    <a:pt x="1" y="2"/>
                  </a:cubicBezTo>
                  <a:cubicBezTo>
                    <a:pt x="0" y="2"/>
                    <a:pt x="1" y="4"/>
                    <a:pt x="0" y="4"/>
                  </a:cubicBezTo>
                  <a:cubicBezTo>
                    <a:pt x="0" y="4"/>
                    <a:pt x="1" y="5"/>
                    <a:pt x="2" y="4"/>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sz="1800">
                <a:solidFill>
                  <a:srgbClr val="000000"/>
                </a:solidFill>
                <a:ea typeface="宋体" pitchFamily="2" charset="-122"/>
              </a:endParaRPr>
            </a:p>
          </p:txBody>
        </p:sp>
        <p:sp>
          <p:nvSpPr>
            <p:cNvPr id="127" name="Freeform 127"/>
            <p:cNvSpPr>
              <a:spLocks/>
            </p:cNvSpPr>
            <p:nvPr/>
          </p:nvSpPr>
          <p:spPr bwMode="auto">
            <a:xfrm>
              <a:off x="-92142" y="3873356"/>
              <a:ext cx="59926" cy="55315"/>
            </a:xfrm>
            <a:custGeom>
              <a:avLst/>
              <a:gdLst>
                <a:gd name="T0" fmla="*/ 10 w 11"/>
                <a:gd name="T1" fmla="*/ 2 h 10"/>
                <a:gd name="T2" fmla="*/ 9 w 11"/>
                <a:gd name="T3" fmla="*/ 0 h 10"/>
                <a:gd name="T4" fmla="*/ 9 w 11"/>
                <a:gd name="T5" fmla="*/ 2 h 10"/>
                <a:gd name="T6" fmla="*/ 6 w 11"/>
                <a:gd name="T7" fmla="*/ 2 h 10"/>
                <a:gd name="T8" fmla="*/ 5 w 11"/>
                <a:gd name="T9" fmla="*/ 3 h 10"/>
                <a:gd name="T10" fmla="*/ 3 w 11"/>
                <a:gd name="T11" fmla="*/ 3 h 10"/>
                <a:gd name="T12" fmla="*/ 0 w 11"/>
                <a:gd name="T13" fmla="*/ 6 h 10"/>
                <a:gd name="T14" fmla="*/ 2 w 11"/>
                <a:gd name="T15" fmla="*/ 7 h 10"/>
                <a:gd name="T16" fmla="*/ 2 w 11"/>
                <a:gd name="T17" fmla="*/ 9 h 10"/>
                <a:gd name="T18" fmla="*/ 5 w 11"/>
                <a:gd name="T19" fmla="*/ 6 h 10"/>
                <a:gd name="T20" fmla="*/ 6 w 11"/>
                <a:gd name="T21" fmla="*/ 7 h 10"/>
                <a:gd name="T22" fmla="*/ 10 w 11"/>
                <a:gd name="T23" fmla="*/ 4 h 10"/>
                <a:gd name="T24" fmla="*/ 10 w 11"/>
                <a:gd name="T25"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 h="10">
                  <a:moveTo>
                    <a:pt x="10" y="2"/>
                  </a:moveTo>
                  <a:cubicBezTo>
                    <a:pt x="9" y="2"/>
                    <a:pt x="10" y="1"/>
                    <a:pt x="9" y="0"/>
                  </a:cubicBezTo>
                  <a:cubicBezTo>
                    <a:pt x="8" y="0"/>
                    <a:pt x="9" y="1"/>
                    <a:pt x="9" y="2"/>
                  </a:cubicBezTo>
                  <a:cubicBezTo>
                    <a:pt x="8" y="2"/>
                    <a:pt x="7" y="2"/>
                    <a:pt x="6" y="2"/>
                  </a:cubicBezTo>
                  <a:cubicBezTo>
                    <a:pt x="5" y="2"/>
                    <a:pt x="5" y="3"/>
                    <a:pt x="5" y="3"/>
                  </a:cubicBezTo>
                  <a:cubicBezTo>
                    <a:pt x="5" y="4"/>
                    <a:pt x="4" y="3"/>
                    <a:pt x="3" y="3"/>
                  </a:cubicBezTo>
                  <a:cubicBezTo>
                    <a:pt x="2" y="3"/>
                    <a:pt x="1" y="5"/>
                    <a:pt x="0" y="6"/>
                  </a:cubicBezTo>
                  <a:cubicBezTo>
                    <a:pt x="0" y="7"/>
                    <a:pt x="1" y="7"/>
                    <a:pt x="2" y="7"/>
                  </a:cubicBezTo>
                  <a:cubicBezTo>
                    <a:pt x="3" y="7"/>
                    <a:pt x="2" y="8"/>
                    <a:pt x="2" y="9"/>
                  </a:cubicBezTo>
                  <a:cubicBezTo>
                    <a:pt x="2" y="10"/>
                    <a:pt x="5" y="7"/>
                    <a:pt x="5" y="6"/>
                  </a:cubicBezTo>
                  <a:cubicBezTo>
                    <a:pt x="6" y="6"/>
                    <a:pt x="6" y="7"/>
                    <a:pt x="6" y="7"/>
                  </a:cubicBezTo>
                  <a:cubicBezTo>
                    <a:pt x="7" y="7"/>
                    <a:pt x="9" y="5"/>
                    <a:pt x="10" y="4"/>
                  </a:cubicBezTo>
                  <a:cubicBezTo>
                    <a:pt x="11" y="4"/>
                    <a:pt x="11" y="2"/>
                    <a:pt x="10" y="2"/>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sz="1800">
                <a:solidFill>
                  <a:srgbClr val="000000"/>
                </a:solidFill>
                <a:ea typeface="宋体" pitchFamily="2" charset="-122"/>
              </a:endParaRPr>
            </a:p>
          </p:txBody>
        </p:sp>
        <p:sp>
          <p:nvSpPr>
            <p:cNvPr id="128" name="Freeform 128"/>
            <p:cNvSpPr>
              <a:spLocks/>
            </p:cNvSpPr>
            <p:nvPr/>
          </p:nvSpPr>
          <p:spPr bwMode="auto">
            <a:xfrm>
              <a:off x="-39130" y="3861832"/>
              <a:ext cx="27657" cy="11524"/>
            </a:xfrm>
            <a:custGeom>
              <a:avLst/>
              <a:gdLst>
                <a:gd name="T0" fmla="*/ 1 w 5"/>
                <a:gd name="T1" fmla="*/ 0 h 2"/>
                <a:gd name="T2" fmla="*/ 2 w 5"/>
                <a:gd name="T3" fmla="*/ 2 h 2"/>
                <a:gd name="T4" fmla="*/ 5 w 5"/>
                <a:gd name="T5" fmla="*/ 2 h 2"/>
                <a:gd name="T6" fmla="*/ 1 w 5"/>
                <a:gd name="T7" fmla="*/ 0 h 2"/>
              </a:gdLst>
              <a:ahLst/>
              <a:cxnLst>
                <a:cxn ang="0">
                  <a:pos x="T0" y="T1"/>
                </a:cxn>
                <a:cxn ang="0">
                  <a:pos x="T2" y="T3"/>
                </a:cxn>
                <a:cxn ang="0">
                  <a:pos x="T4" y="T5"/>
                </a:cxn>
                <a:cxn ang="0">
                  <a:pos x="T6" y="T7"/>
                </a:cxn>
              </a:cxnLst>
              <a:rect l="0" t="0" r="r" b="b"/>
              <a:pathLst>
                <a:path w="5" h="2">
                  <a:moveTo>
                    <a:pt x="1" y="0"/>
                  </a:moveTo>
                  <a:cubicBezTo>
                    <a:pt x="0" y="1"/>
                    <a:pt x="1" y="2"/>
                    <a:pt x="2" y="2"/>
                  </a:cubicBezTo>
                  <a:cubicBezTo>
                    <a:pt x="3" y="2"/>
                    <a:pt x="5" y="2"/>
                    <a:pt x="5" y="2"/>
                  </a:cubicBezTo>
                  <a:cubicBezTo>
                    <a:pt x="4" y="2"/>
                    <a:pt x="2" y="0"/>
                    <a:pt x="1" y="0"/>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sz="1800">
                <a:solidFill>
                  <a:srgbClr val="000000"/>
                </a:solidFill>
                <a:ea typeface="宋体" pitchFamily="2" charset="-122"/>
              </a:endParaRPr>
            </a:p>
          </p:txBody>
        </p:sp>
        <p:sp>
          <p:nvSpPr>
            <p:cNvPr id="129" name="Freeform 129"/>
            <p:cNvSpPr>
              <a:spLocks/>
            </p:cNvSpPr>
            <p:nvPr/>
          </p:nvSpPr>
          <p:spPr bwMode="auto">
            <a:xfrm>
              <a:off x="-338756" y="3972464"/>
              <a:ext cx="32268" cy="16134"/>
            </a:xfrm>
            <a:custGeom>
              <a:avLst/>
              <a:gdLst>
                <a:gd name="T0" fmla="*/ 3 w 6"/>
                <a:gd name="T1" fmla="*/ 1 h 3"/>
                <a:gd name="T2" fmla="*/ 0 w 6"/>
                <a:gd name="T3" fmla="*/ 3 h 3"/>
                <a:gd name="T4" fmla="*/ 5 w 6"/>
                <a:gd name="T5" fmla="*/ 2 h 3"/>
                <a:gd name="T6" fmla="*/ 6 w 6"/>
                <a:gd name="T7" fmla="*/ 0 h 3"/>
                <a:gd name="T8" fmla="*/ 3 w 6"/>
                <a:gd name="T9" fmla="*/ 1 h 3"/>
              </a:gdLst>
              <a:ahLst/>
              <a:cxnLst>
                <a:cxn ang="0">
                  <a:pos x="T0" y="T1"/>
                </a:cxn>
                <a:cxn ang="0">
                  <a:pos x="T2" y="T3"/>
                </a:cxn>
                <a:cxn ang="0">
                  <a:pos x="T4" y="T5"/>
                </a:cxn>
                <a:cxn ang="0">
                  <a:pos x="T6" y="T7"/>
                </a:cxn>
                <a:cxn ang="0">
                  <a:pos x="T8" y="T9"/>
                </a:cxn>
              </a:cxnLst>
              <a:rect l="0" t="0" r="r" b="b"/>
              <a:pathLst>
                <a:path w="6" h="3">
                  <a:moveTo>
                    <a:pt x="3" y="1"/>
                  </a:moveTo>
                  <a:cubicBezTo>
                    <a:pt x="2" y="1"/>
                    <a:pt x="0" y="2"/>
                    <a:pt x="0" y="3"/>
                  </a:cubicBezTo>
                  <a:cubicBezTo>
                    <a:pt x="0" y="3"/>
                    <a:pt x="4" y="2"/>
                    <a:pt x="5" y="2"/>
                  </a:cubicBezTo>
                  <a:cubicBezTo>
                    <a:pt x="6" y="2"/>
                    <a:pt x="6" y="1"/>
                    <a:pt x="6" y="0"/>
                  </a:cubicBezTo>
                  <a:cubicBezTo>
                    <a:pt x="5" y="0"/>
                    <a:pt x="4" y="1"/>
                    <a:pt x="3" y="1"/>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sz="1800">
                <a:solidFill>
                  <a:srgbClr val="000000"/>
                </a:solidFill>
                <a:ea typeface="宋体" pitchFamily="2" charset="-122"/>
              </a:endParaRPr>
            </a:p>
          </p:txBody>
        </p:sp>
        <p:sp>
          <p:nvSpPr>
            <p:cNvPr id="130" name="Freeform 130"/>
            <p:cNvSpPr>
              <a:spLocks/>
            </p:cNvSpPr>
            <p:nvPr/>
          </p:nvSpPr>
          <p:spPr bwMode="auto">
            <a:xfrm>
              <a:off x="-403290" y="4004730"/>
              <a:ext cx="20743" cy="23049"/>
            </a:xfrm>
            <a:custGeom>
              <a:avLst/>
              <a:gdLst>
                <a:gd name="T0" fmla="*/ 3 w 4"/>
                <a:gd name="T1" fmla="*/ 1 h 4"/>
                <a:gd name="T2" fmla="*/ 0 w 4"/>
                <a:gd name="T3" fmla="*/ 3 h 4"/>
                <a:gd name="T4" fmla="*/ 3 w 4"/>
                <a:gd name="T5" fmla="*/ 2 h 4"/>
                <a:gd name="T6" fmla="*/ 3 w 4"/>
                <a:gd name="T7" fmla="*/ 1 h 4"/>
              </a:gdLst>
              <a:ahLst/>
              <a:cxnLst>
                <a:cxn ang="0">
                  <a:pos x="T0" y="T1"/>
                </a:cxn>
                <a:cxn ang="0">
                  <a:pos x="T2" y="T3"/>
                </a:cxn>
                <a:cxn ang="0">
                  <a:pos x="T4" y="T5"/>
                </a:cxn>
                <a:cxn ang="0">
                  <a:pos x="T6" y="T7"/>
                </a:cxn>
              </a:cxnLst>
              <a:rect l="0" t="0" r="r" b="b"/>
              <a:pathLst>
                <a:path w="4" h="4">
                  <a:moveTo>
                    <a:pt x="3" y="1"/>
                  </a:moveTo>
                  <a:cubicBezTo>
                    <a:pt x="2" y="0"/>
                    <a:pt x="0" y="3"/>
                    <a:pt x="0" y="3"/>
                  </a:cubicBezTo>
                  <a:cubicBezTo>
                    <a:pt x="0" y="4"/>
                    <a:pt x="3" y="2"/>
                    <a:pt x="3" y="2"/>
                  </a:cubicBezTo>
                  <a:cubicBezTo>
                    <a:pt x="4" y="1"/>
                    <a:pt x="4" y="1"/>
                    <a:pt x="3" y="1"/>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sz="1800">
                <a:solidFill>
                  <a:srgbClr val="000000"/>
                </a:solidFill>
                <a:ea typeface="宋体" pitchFamily="2" charset="-122"/>
              </a:endParaRPr>
            </a:p>
          </p:txBody>
        </p:sp>
        <p:sp>
          <p:nvSpPr>
            <p:cNvPr id="131" name="Freeform 131"/>
            <p:cNvSpPr>
              <a:spLocks/>
            </p:cNvSpPr>
            <p:nvPr/>
          </p:nvSpPr>
          <p:spPr bwMode="auto">
            <a:xfrm>
              <a:off x="-447082" y="4020862"/>
              <a:ext cx="32268" cy="23049"/>
            </a:xfrm>
            <a:custGeom>
              <a:avLst/>
              <a:gdLst>
                <a:gd name="T0" fmla="*/ 1 w 6"/>
                <a:gd name="T1" fmla="*/ 3 h 4"/>
                <a:gd name="T2" fmla="*/ 5 w 6"/>
                <a:gd name="T3" fmla="*/ 0 h 4"/>
                <a:gd name="T4" fmla="*/ 1 w 6"/>
                <a:gd name="T5" fmla="*/ 3 h 4"/>
              </a:gdLst>
              <a:ahLst/>
              <a:cxnLst>
                <a:cxn ang="0">
                  <a:pos x="T0" y="T1"/>
                </a:cxn>
                <a:cxn ang="0">
                  <a:pos x="T2" y="T3"/>
                </a:cxn>
                <a:cxn ang="0">
                  <a:pos x="T4" y="T5"/>
                </a:cxn>
              </a:cxnLst>
              <a:rect l="0" t="0" r="r" b="b"/>
              <a:pathLst>
                <a:path w="6" h="4">
                  <a:moveTo>
                    <a:pt x="1" y="3"/>
                  </a:moveTo>
                  <a:cubicBezTo>
                    <a:pt x="1" y="4"/>
                    <a:pt x="6" y="0"/>
                    <a:pt x="5" y="0"/>
                  </a:cubicBezTo>
                  <a:cubicBezTo>
                    <a:pt x="4" y="0"/>
                    <a:pt x="0" y="2"/>
                    <a:pt x="1" y="3"/>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sz="1800">
                <a:solidFill>
                  <a:srgbClr val="000000"/>
                </a:solidFill>
                <a:ea typeface="宋体" pitchFamily="2" charset="-122"/>
              </a:endParaRPr>
            </a:p>
          </p:txBody>
        </p:sp>
        <p:sp>
          <p:nvSpPr>
            <p:cNvPr id="132" name="Freeform 132"/>
            <p:cNvSpPr>
              <a:spLocks/>
            </p:cNvSpPr>
            <p:nvPr/>
          </p:nvSpPr>
          <p:spPr bwMode="auto">
            <a:xfrm>
              <a:off x="-315708" y="3785774"/>
              <a:ext cx="36877" cy="27657"/>
            </a:xfrm>
            <a:custGeom>
              <a:avLst/>
              <a:gdLst>
                <a:gd name="T0" fmla="*/ 6 w 7"/>
                <a:gd name="T1" fmla="*/ 1 h 5"/>
                <a:gd name="T2" fmla="*/ 1 w 7"/>
                <a:gd name="T3" fmla="*/ 2 h 5"/>
                <a:gd name="T4" fmla="*/ 3 w 7"/>
                <a:gd name="T5" fmla="*/ 4 h 5"/>
                <a:gd name="T6" fmla="*/ 6 w 7"/>
                <a:gd name="T7" fmla="*/ 4 h 5"/>
                <a:gd name="T8" fmla="*/ 6 w 7"/>
                <a:gd name="T9" fmla="*/ 1 h 5"/>
              </a:gdLst>
              <a:ahLst/>
              <a:cxnLst>
                <a:cxn ang="0">
                  <a:pos x="T0" y="T1"/>
                </a:cxn>
                <a:cxn ang="0">
                  <a:pos x="T2" y="T3"/>
                </a:cxn>
                <a:cxn ang="0">
                  <a:pos x="T4" y="T5"/>
                </a:cxn>
                <a:cxn ang="0">
                  <a:pos x="T6" y="T7"/>
                </a:cxn>
                <a:cxn ang="0">
                  <a:pos x="T8" y="T9"/>
                </a:cxn>
              </a:cxnLst>
              <a:rect l="0" t="0" r="r" b="b"/>
              <a:pathLst>
                <a:path w="7" h="5">
                  <a:moveTo>
                    <a:pt x="6" y="1"/>
                  </a:moveTo>
                  <a:cubicBezTo>
                    <a:pt x="6" y="0"/>
                    <a:pt x="2" y="2"/>
                    <a:pt x="1" y="2"/>
                  </a:cubicBezTo>
                  <a:cubicBezTo>
                    <a:pt x="0" y="3"/>
                    <a:pt x="2" y="4"/>
                    <a:pt x="3" y="4"/>
                  </a:cubicBezTo>
                  <a:cubicBezTo>
                    <a:pt x="3" y="5"/>
                    <a:pt x="5" y="4"/>
                    <a:pt x="6" y="4"/>
                  </a:cubicBezTo>
                  <a:cubicBezTo>
                    <a:pt x="7" y="4"/>
                    <a:pt x="6" y="2"/>
                    <a:pt x="6" y="1"/>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sz="1800">
                <a:solidFill>
                  <a:srgbClr val="000000"/>
                </a:solidFill>
                <a:ea typeface="宋体" pitchFamily="2" charset="-122"/>
              </a:endParaRPr>
            </a:p>
          </p:txBody>
        </p:sp>
        <p:sp>
          <p:nvSpPr>
            <p:cNvPr id="133" name="Freeform 133"/>
            <p:cNvSpPr>
              <a:spLocks/>
            </p:cNvSpPr>
            <p:nvPr/>
          </p:nvSpPr>
          <p:spPr bwMode="auto">
            <a:xfrm>
              <a:off x="1405983" y="4027779"/>
              <a:ext cx="43791" cy="20743"/>
            </a:xfrm>
            <a:custGeom>
              <a:avLst/>
              <a:gdLst>
                <a:gd name="T0" fmla="*/ 1 w 8"/>
                <a:gd name="T1" fmla="*/ 0 h 4"/>
                <a:gd name="T2" fmla="*/ 1 w 8"/>
                <a:gd name="T3" fmla="*/ 2 h 4"/>
                <a:gd name="T4" fmla="*/ 6 w 8"/>
                <a:gd name="T5" fmla="*/ 3 h 4"/>
                <a:gd name="T6" fmla="*/ 5 w 8"/>
                <a:gd name="T7" fmla="*/ 1 h 4"/>
                <a:gd name="T8" fmla="*/ 1 w 8"/>
                <a:gd name="T9" fmla="*/ 0 h 4"/>
              </a:gdLst>
              <a:ahLst/>
              <a:cxnLst>
                <a:cxn ang="0">
                  <a:pos x="T0" y="T1"/>
                </a:cxn>
                <a:cxn ang="0">
                  <a:pos x="T2" y="T3"/>
                </a:cxn>
                <a:cxn ang="0">
                  <a:pos x="T4" y="T5"/>
                </a:cxn>
                <a:cxn ang="0">
                  <a:pos x="T6" y="T7"/>
                </a:cxn>
                <a:cxn ang="0">
                  <a:pos x="T8" y="T9"/>
                </a:cxn>
              </a:cxnLst>
              <a:rect l="0" t="0" r="r" b="b"/>
              <a:pathLst>
                <a:path w="8" h="4">
                  <a:moveTo>
                    <a:pt x="1" y="0"/>
                  </a:moveTo>
                  <a:cubicBezTo>
                    <a:pt x="1" y="0"/>
                    <a:pt x="0" y="1"/>
                    <a:pt x="1" y="2"/>
                  </a:cubicBezTo>
                  <a:cubicBezTo>
                    <a:pt x="2" y="3"/>
                    <a:pt x="5" y="4"/>
                    <a:pt x="6" y="3"/>
                  </a:cubicBezTo>
                  <a:cubicBezTo>
                    <a:pt x="8" y="3"/>
                    <a:pt x="7" y="2"/>
                    <a:pt x="5" y="1"/>
                  </a:cubicBezTo>
                  <a:cubicBezTo>
                    <a:pt x="3" y="1"/>
                    <a:pt x="2" y="0"/>
                    <a:pt x="1" y="0"/>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sz="1800">
                <a:solidFill>
                  <a:srgbClr val="000000"/>
                </a:solidFill>
                <a:ea typeface="宋体" pitchFamily="2" charset="-122"/>
              </a:endParaRPr>
            </a:p>
          </p:txBody>
        </p:sp>
        <p:sp>
          <p:nvSpPr>
            <p:cNvPr id="134" name="Freeform 134"/>
            <p:cNvSpPr>
              <a:spLocks/>
            </p:cNvSpPr>
            <p:nvPr/>
          </p:nvSpPr>
          <p:spPr bwMode="auto">
            <a:xfrm>
              <a:off x="3424993" y="3944805"/>
              <a:ext cx="43791" cy="32268"/>
            </a:xfrm>
            <a:custGeom>
              <a:avLst/>
              <a:gdLst>
                <a:gd name="T0" fmla="*/ 4 w 8"/>
                <a:gd name="T1" fmla="*/ 1 h 6"/>
                <a:gd name="T2" fmla="*/ 1 w 8"/>
                <a:gd name="T3" fmla="*/ 2 h 6"/>
                <a:gd name="T4" fmla="*/ 2 w 8"/>
                <a:gd name="T5" fmla="*/ 4 h 6"/>
                <a:gd name="T6" fmla="*/ 4 w 8"/>
                <a:gd name="T7" fmla="*/ 6 h 6"/>
                <a:gd name="T8" fmla="*/ 7 w 8"/>
                <a:gd name="T9" fmla="*/ 6 h 6"/>
                <a:gd name="T10" fmla="*/ 6 w 8"/>
                <a:gd name="T11" fmla="*/ 3 h 6"/>
                <a:gd name="T12" fmla="*/ 7 w 8"/>
                <a:gd name="T13" fmla="*/ 0 h 6"/>
                <a:gd name="T14" fmla="*/ 4 w 8"/>
                <a:gd name="T15" fmla="*/ 1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 h="6">
                  <a:moveTo>
                    <a:pt x="4" y="1"/>
                  </a:moveTo>
                  <a:cubicBezTo>
                    <a:pt x="3" y="2"/>
                    <a:pt x="1" y="2"/>
                    <a:pt x="1" y="2"/>
                  </a:cubicBezTo>
                  <a:cubicBezTo>
                    <a:pt x="0" y="2"/>
                    <a:pt x="1" y="3"/>
                    <a:pt x="2" y="4"/>
                  </a:cubicBezTo>
                  <a:cubicBezTo>
                    <a:pt x="4" y="5"/>
                    <a:pt x="3" y="6"/>
                    <a:pt x="4" y="6"/>
                  </a:cubicBezTo>
                  <a:cubicBezTo>
                    <a:pt x="6" y="6"/>
                    <a:pt x="6" y="6"/>
                    <a:pt x="7" y="6"/>
                  </a:cubicBezTo>
                  <a:cubicBezTo>
                    <a:pt x="8" y="6"/>
                    <a:pt x="6" y="4"/>
                    <a:pt x="6" y="3"/>
                  </a:cubicBezTo>
                  <a:cubicBezTo>
                    <a:pt x="6" y="2"/>
                    <a:pt x="7" y="1"/>
                    <a:pt x="7" y="0"/>
                  </a:cubicBezTo>
                  <a:cubicBezTo>
                    <a:pt x="8" y="0"/>
                    <a:pt x="5" y="1"/>
                    <a:pt x="4" y="1"/>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sz="1800">
                <a:solidFill>
                  <a:srgbClr val="000000"/>
                </a:solidFill>
                <a:ea typeface="宋体" pitchFamily="2" charset="-122"/>
              </a:endParaRPr>
            </a:p>
          </p:txBody>
        </p:sp>
        <p:sp>
          <p:nvSpPr>
            <p:cNvPr id="135" name="Freeform 135"/>
            <p:cNvSpPr>
              <a:spLocks/>
            </p:cNvSpPr>
            <p:nvPr/>
          </p:nvSpPr>
          <p:spPr bwMode="auto">
            <a:xfrm>
              <a:off x="3588635" y="3877968"/>
              <a:ext cx="27657" cy="39181"/>
            </a:xfrm>
            <a:custGeom>
              <a:avLst/>
              <a:gdLst>
                <a:gd name="T0" fmla="*/ 3 w 5"/>
                <a:gd name="T1" fmla="*/ 4 h 7"/>
                <a:gd name="T2" fmla="*/ 5 w 5"/>
                <a:gd name="T3" fmla="*/ 1 h 7"/>
                <a:gd name="T4" fmla="*/ 1 w 5"/>
                <a:gd name="T5" fmla="*/ 3 h 7"/>
                <a:gd name="T6" fmla="*/ 1 w 5"/>
                <a:gd name="T7" fmla="*/ 7 h 7"/>
                <a:gd name="T8" fmla="*/ 3 w 5"/>
                <a:gd name="T9" fmla="*/ 4 h 7"/>
              </a:gdLst>
              <a:ahLst/>
              <a:cxnLst>
                <a:cxn ang="0">
                  <a:pos x="T0" y="T1"/>
                </a:cxn>
                <a:cxn ang="0">
                  <a:pos x="T2" y="T3"/>
                </a:cxn>
                <a:cxn ang="0">
                  <a:pos x="T4" y="T5"/>
                </a:cxn>
                <a:cxn ang="0">
                  <a:pos x="T6" y="T7"/>
                </a:cxn>
                <a:cxn ang="0">
                  <a:pos x="T8" y="T9"/>
                </a:cxn>
              </a:cxnLst>
              <a:rect l="0" t="0" r="r" b="b"/>
              <a:pathLst>
                <a:path w="5" h="7">
                  <a:moveTo>
                    <a:pt x="3" y="4"/>
                  </a:moveTo>
                  <a:cubicBezTo>
                    <a:pt x="4" y="4"/>
                    <a:pt x="4" y="2"/>
                    <a:pt x="5" y="1"/>
                  </a:cubicBezTo>
                  <a:cubicBezTo>
                    <a:pt x="5" y="0"/>
                    <a:pt x="3" y="2"/>
                    <a:pt x="1" y="3"/>
                  </a:cubicBezTo>
                  <a:cubicBezTo>
                    <a:pt x="0" y="4"/>
                    <a:pt x="0" y="6"/>
                    <a:pt x="1" y="7"/>
                  </a:cubicBezTo>
                  <a:cubicBezTo>
                    <a:pt x="1" y="7"/>
                    <a:pt x="3" y="5"/>
                    <a:pt x="3" y="4"/>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sz="1800">
                <a:solidFill>
                  <a:srgbClr val="000000"/>
                </a:solidFill>
                <a:ea typeface="宋体" pitchFamily="2" charset="-122"/>
              </a:endParaRPr>
            </a:p>
          </p:txBody>
        </p:sp>
        <p:sp>
          <p:nvSpPr>
            <p:cNvPr id="136" name="Freeform 136"/>
            <p:cNvSpPr>
              <a:spLocks/>
            </p:cNvSpPr>
            <p:nvPr/>
          </p:nvSpPr>
          <p:spPr bwMode="auto">
            <a:xfrm>
              <a:off x="3664693" y="3857225"/>
              <a:ext cx="27657" cy="20743"/>
            </a:xfrm>
            <a:custGeom>
              <a:avLst/>
              <a:gdLst>
                <a:gd name="T0" fmla="*/ 2 w 5"/>
                <a:gd name="T1" fmla="*/ 4 h 4"/>
                <a:gd name="T2" fmla="*/ 5 w 5"/>
                <a:gd name="T3" fmla="*/ 1 h 4"/>
                <a:gd name="T4" fmla="*/ 4 w 5"/>
                <a:gd name="T5" fmla="*/ 0 h 4"/>
                <a:gd name="T6" fmla="*/ 1 w 5"/>
                <a:gd name="T7" fmla="*/ 1 h 4"/>
                <a:gd name="T8" fmla="*/ 2 w 5"/>
                <a:gd name="T9" fmla="*/ 4 h 4"/>
              </a:gdLst>
              <a:ahLst/>
              <a:cxnLst>
                <a:cxn ang="0">
                  <a:pos x="T0" y="T1"/>
                </a:cxn>
                <a:cxn ang="0">
                  <a:pos x="T2" y="T3"/>
                </a:cxn>
                <a:cxn ang="0">
                  <a:pos x="T4" y="T5"/>
                </a:cxn>
                <a:cxn ang="0">
                  <a:pos x="T6" y="T7"/>
                </a:cxn>
                <a:cxn ang="0">
                  <a:pos x="T8" y="T9"/>
                </a:cxn>
              </a:cxnLst>
              <a:rect l="0" t="0" r="r" b="b"/>
              <a:pathLst>
                <a:path w="5" h="4">
                  <a:moveTo>
                    <a:pt x="2" y="4"/>
                  </a:moveTo>
                  <a:cubicBezTo>
                    <a:pt x="3" y="3"/>
                    <a:pt x="5" y="2"/>
                    <a:pt x="5" y="1"/>
                  </a:cubicBezTo>
                  <a:cubicBezTo>
                    <a:pt x="5" y="1"/>
                    <a:pt x="5" y="0"/>
                    <a:pt x="4" y="0"/>
                  </a:cubicBezTo>
                  <a:cubicBezTo>
                    <a:pt x="2" y="1"/>
                    <a:pt x="1" y="1"/>
                    <a:pt x="1" y="1"/>
                  </a:cubicBezTo>
                  <a:cubicBezTo>
                    <a:pt x="0" y="1"/>
                    <a:pt x="1" y="4"/>
                    <a:pt x="2" y="4"/>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sz="1800">
                <a:solidFill>
                  <a:srgbClr val="000000"/>
                </a:solidFill>
                <a:ea typeface="宋体" pitchFamily="2" charset="-122"/>
              </a:endParaRPr>
            </a:p>
          </p:txBody>
        </p:sp>
        <p:sp>
          <p:nvSpPr>
            <p:cNvPr id="137" name="Freeform 137"/>
            <p:cNvSpPr>
              <a:spLocks/>
            </p:cNvSpPr>
            <p:nvPr/>
          </p:nvSpPr>
          <p:spPr bwMode="auto">
            <a:xfrm>
              <a:off x="3669304" y="3841090"/>
              <a:ext cx="16134" cy="11524"/>
            </a:xfrm>
            <a:custGeom>
              <a:avLst/>
              <a:gdLst>
                <a:gd name="T0" fmla="*/ 2 w 3"/>
                <a:gd name="T1" fmla="*/ 1 h 2"/>
                <a:gd name="T2" fmla="*/ 1 w 3"/>
                <a:gd name="T3" fmla="*/ 2 h 2"/>
                <a:gd name="T4" fmla="*/ 2 w 3"/>
                <a:gd name="T5" fmla="*/ 1 h 2"/>
              </a:gdLst>
              <a:ahLst/>
              <a:cxnLst>
                <a:cxn ang="0">
                  <a:pos x="T0" y="T1"/>
                </a:cxn>
                <a:cxn ang="0">
                  <a:pos x="T2" y="T3"/>
                </a:cxn>
                <a:cxn ang="0">
                  <a:pos x="T4" y="T5"/>
                </a:cxn>
              </a:cxnLst>
              <a:rect l="0" t="0" r="r" b="b"/>
              <a:pathLst>
                <a:path w="3" h="2">
                  <a:moveTo>
                    <a:pt x="2" y="1"/>
                  </a:moveTo>
                  <a:cubicBezTo>
                    <a:pt x="1" y="1"/>
                    <a:pt x="0" y="2"/>
                    <a:pt x="1" y="2"/>
                  </a:cubicBezTo>
                  <a:cubicBezTo>
                    <a:pt x="3" y="2"/>
                    <a:pt x="3" y="0"/>
                    <a:pt x="2" y="1"/>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sz="1800">
                <a:solidFill>
                  <a:srgbClr val="000000"/>
                </a:solidFill>
                <a:ea typeface="宋体" pitchFamily="2" charset="-122"/>
              </a:endParaRPr>
            </a:p>
          </p:txBody>
        </p:sp>
        <p:sp>
          <p:nvSpPr>
            <p:cNvPr id="138" name="Freeform 138"/>
            <p:cNvSpPr>
              <a:spLocks/>
            </p:cNvSpPr>
            <p:nvPr/>
          </p:nvSpPr>
          <p:spPr bwMode="auto">
            <a:xfrm>
              <a:off x="4510559" y="5945378"/>
              <a:ext cx="20743" cy="27657"/>
            </a:xfrm>
            <a:custGeom>
              <a:avLst/>
              <a:gdLst>
                <a:gd name="T0" fmla="*/ 1 w 4"/>
                <a:gd name="T1" fmla="*/ 1 h 5"/>
                <a:gd name="T2" fmla="*/ 3 w 4"/>
                <a:gd name="T3" fmla="*/ 4 h 5"/>
                <a:gd name="T4" fmla="*/ 1 w 4"/>
                <a:gd name="T5" fmla="*/ 1 h 5"/>
              </a:gdLst>
              <a:ahLst/>
              <a:cxnLst>
                <a:cxn ang="0">
                  <a:pos x="T0" y="T1"/>
                </a:cxn>
                <a:cxn ang="0">
                  <a:pos x="T2" y="T3"/>
                </a:cxn>
                <a:cxn ang="0">
                  <a:pos x="T4" y="T5"/>
                </a:cxn>
              </a:cxnLst>
              <a:rect l="0" t="0" r="r" b="b"/>
              <a:pathLst>
                <a:path w="4" h="5">
                  <a:moveTo>
                    <a:pt x="1" y="1"/>
                  </a:moveTo>
                  <a:cubicBezTo>
                    <a:pt x="0" y="2"/>
                    <a:pt x="2" y="5"/>
                    <a:pt x="3" y="4"/>
                  </a:cubicBezTo>
                  <a:cubicBezTo>
                    <a:pt x="4" y="3"/>
                    <a:pt x="3" y="0"/>
                    <a:pt x="1" y="1"/>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sz="1800">
                <a:solidFill>
                  <a:srgbClr val="000000"/>
                </a:solidFill>
                <a:ea typeface="宋体" pitchFamily="2" charset="-122"/>
              </a:endParaRPr>
            </a:p>
          </p:txBody>
        </p:sp>
        <p:sp>
          <p:nvSpPr>
            <p:cNvPr id="139" name="Freeform 139"/>
            <p:cNvSpPr>
              <a:spLocks/>
            </p:cNvSpPr>
            <p:nvPr/>
          </p:nvSpPr>
          <p:spPr bwMode="auto">
            <a:xfrm>
              <a:off x="7110379" y="5634228"/>
              <a:ext cx="39181" cy="16134"/>
            </a:xfrm>
            <a:custGeom>
              <a:avLst/>
              <a:gdLst>
                <a:gd name="T0" fmla="*/ 0 w 7"/>
                <a:gd name="T1" fmla="*/ 0 h 3"/>
                <a:gd name="T2" fmla="*/ 3 w 7"/>
                <a:gd name="T3" fmla="*/ 2 h 3"/>
                <a:gd name="T4" fmla="*/ 6 w 7"/>
                <a:gd name="T5" fmla="*/ 2 h 3"/>
                <a:gd name="T6" fmla="*/ 0 w 7"/>
                <a:gd name="T7" fmla="*/ 0 h 3"/>
              </a:gdLst>
              <a:ahLst/>
              <a:cxnLst>
                <a:cxn ang="0">
                  <a:pos x="T0" y="T1"/>
                </a:cxn>
                <a:cxn ang="0">
                  <a:pos x="T2" y="T3"/>
                </a:cxn>
                <a:cxn ang="0">
                  <a:pos x="T4" y="T5"/>
                </a:cxn>
                <a:cxn ang="0">
                  <a:pos x="T6" y="T7"/>
                </a:cxn>
              </a:cxnLst>
              <a:rect l="0" t="0" r="r" b="b"/>
              <a:pathLst>
                <a:path w="7" h="3">
                  <a:moveTo>
                    <a:pt x="0" y="0"/>
                  </a:moveTo>
                  <a:cubicBezTo>
                    <a:pt x="0" y="0"/>
                    <a:pt x="1" y="1"/>
                    <a:pt x="3" y="2"/>
                  </a:cubicBezTo>
                  <a:cubicBezTo>
                    <a:pt x="4" y="3"/>
                    <a:pt x="6" y="3"/>
                    <a:pt x="6" y="2"/>
                  </a:cubicBezTo>
                  <a:cubicBezTo>
                    <a:pt x="7" y="1"/>
                    <a:pt x="1" y="0"/>
                    <a:pt x="0" y="0"/>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sz="1800">
                <a:solidFill>
                  <a:srgbClr val="000000"/>
                </a:solidFill>
                <a:ea typeface="宋体" pitchFamily="2" charset="-122"/>
              </a:endParaRPr>
            </a:p>
          </p:txBody>
        </p:sp>
        <p:sp>
          <p:nvSpPr>
            <p:cNvPr id="140" name="Freeform 140"/>
            <p:cNvSpPr>
              <a:spLocks/>
            </p:cNvSpPr>
            <p:nvPr/>
          </p:nvSpPr>
          <p:spPr bwMode="auto">
            <a:xfrm>
              <a:off x="7181826" y="5661886"/>
              <a:ext cx="23049" cy="9219"/>
            </a:xfrm>
            <a:custGeom>
              <a:avLst/>
              <a:gdLst>
                <a:gd name="T0" fmla="*/ 0 w 4"/>
                <a:gd name="T1" fmla="*/ 1 h 2"/>
                <a:gd name="T2" fmla="*/ 4 w 4"/>
                <a:gd name="T3" fmla="*/ 2 h 2"/>
                <a:gd name="T4" fmla="*/ 0 w 4"/>
                <a:gd name="T5" fmla="*/ 1 h 2"/>
              </a:gdLst>
              <a:ahLst/>
              <a:cxnLst>
                <a:cxn ang="0">
                  <a:pos x="T0" y="T1"/>
                </a:cxn>
                <a:cxn ang="0">
                  <a:pos x="T2" y="T3"/>
                </a:cxn>
                <a:cxn ang="0">
                  <a:pos x="T4" y="T5"/>
                </a:cxn>
              </a:cxnLst>
              <a:rect l="0" t="0" r="r" b="b"/>
              <a:pathLst>
                <a:path w="4" h="2">
                  <a:moveTo>
                    <a:pt x="0" y="1"/>
                  </a:moveTo>
                  <a:cubicBezTo>
                    <a:pt x="0" y="2"/>
                    <a:pt x="4" y="2"/>
                    <a:pt x="4" y="2"/>
                  </a:cubicBezTo>
                  <a:cubicBezTo>
                    <a:pt x="4" y="1"/>
                    <a:pt x="0" y="0"/>
                    <a:pt x="0" y="1"/>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sz="1800">
                <a:solidFill>
                  <a:srgbClr val="000000"/>
                </a:solidFill>
                <a:ea typeface="宋体" pitchFamily="2" charset="-122"/>
              </a:endParaRPr>
            </a:p>
          </p:txBody>
        </p:sp>
        <p:sp>
          <p:nvSpPr>
            <p:cNvPr id="141" name="Freeform 141"/>
            <p:cNvSpPr>
              <a:spLocks/>
            </p:cNvSpPr>
            <p:nvPr/>
          </p:nvSpPr>
          <p:spPr bwMode="auto">
            <a:xfrm>
              <a:off x="7057369" y="5585828"/>
              <a:ext cx="53010" cy="32268"/>
            </a:xfrm>
            <a:custGeom>
              <a:avLst/>
              <a:gdLst>
                <a:gd name="T0" fmla="*/ 9 w 10"/>
                <a:gd name="T1" fmla="*/ 4 h 6"/>
                <a:gd name="T2" fmla="*/ 3 w 10"/>
                <a:gd name="T3" fmla="*/ 0 h 6"/>
                <a:gd name="T4" fmla="*/ 9 w 10"/>
                <a:gd name="T5" fmla="*/ 4 h 6"/>
              </a:gdLst>
              <a:ahLst/>
              <a:cxnLst>
                <a:cxn ang="0">
                  <a:pos x="T0" y="T1"/>
                </a:cxn>
                <a:cxn ang="0">
                  <a:pos x="T2" y="T3"/>
                </a:cxn>
                <a:cxn ang="0">
                  <a:pos x="T4" y="T5"/>
                </a:cxn>
              </a:cxnLst>
              <a:rect l="0" t="0" r="r" b="b"/>
              <a:pathLst>
                <a:path w="10" h="6">
                  <a:moveTo>
                    <a:pt x="9" y="4"/>
                  </a:moveTo>
                  <a:cubicBezTo>
                    <a:pt x="10" y="2"/>
                    <a:pt x="5" y="0"/>
                    <a:pt x="3" y="0"/>
                  </a:cubicBezTo>
                  <a:cubicBezTo>
                    <a:pt x="0" y="0"/>
                    <a:pt x="8" y="6"/>
                    <a:pt x="9" y="4"/>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sz="1800">
                <a:solidFill>
                  <a:srgbClr val="000000"/>
                </a:solidFill>
                <a:ea typeface="宋体" pitchFamily="2" charset="-122"/>
              </a:endParaRPr>
            </a:p>
          </p:txBody>
        </p:sp>
        <p:sp>
          <p:nvSpPr>
            <p:cNvPr id="142" name="Freeform 142"/>
            <p:cNvSpPr>
              <a:spLocks/>
            </p:cNvSpPr>
            <p:nvPr/>
          </p:nvSpPr>
          <p:spPr bwMode="auto">
            <a:xfrm>
              <a:off x="3489527" y="4523311"/>
              <a:ext cx="11524" cy="11524"/>
            </a:xfrm>
            <a:custGeom>
              <a:avLst/>
              <a:gdLst>
                <a:gd name="T0" fmla="*/ 0 w 2"/>
                <a:gd name="T1" fmla="*/ 1 h 2"/>
                <a:gd name="T2" fmla="*/ 2 w 2"/>
                <a:gd name="T3" fmla="*/ 1 h 2"/>
                <a:gd name="T4" fmla="*/ 0 w 2"/>
                <a:gd name="T5" fmla="*/ 1 h 2"/>
              </a:gdLst>
              <a:ahLst/>
              <a:cxnLst>
                <a:cxn ang="0">
                  <a:pos x="T0" y="T1"/>
                </a:cxn>
                <a:cxn ang="0">
                  <a:pos x="T2" y="T3"/>
                </a:cxn>
                <a:cxn ang="0">
                  <a:pos x="T4" y="T5"/>
                </a:cxn>
              </a:cxnLst>
              <a:rect l="0" t="0" r="r" b="b"/>
              <a:pathLst>
                <a:path w="2" h="2">
                  <a:moveTo>
                    <a:pt x="0" y="1"/>
                  </a:moveTo>
                  <a:cubicBezTo>
                    <a:pt x="0" y="2"/>
                    <a:pt x="2" y="1"/>
                    <a:pt x="2" y="1"/>
                  </a:cubicBezTo>
                  <a:cubicBezTo>
                    <a:pt x="1" y="0"/>
                    <a:pt x="0" y="0"/>
                    <a:pt x="0" y="1"/>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sz="1800">
                <a:solidFill>
                  <a:srgbClr val="000000"/>
                </a:solidFill>
                <a:ea typeface="宋体" pitchFamily="2" charset="-122"/>
              </a:endParaRPr>
            </a:p>
          </p:txBody>
        </p:sp>
        <p:sp>
          <p:nvSpPr>
            <p:cNvPr id="143" name="Freeform 143"/>
            <p:cNvSpPr>
              <a:spLocks/>
            </p:cNvSpPr>
            <p:nvPr/>
          </p:nvSpPr>
          <p:spPr bwMode="auto">
            <a:xfrm>
              <a:off x="2562997" y="5044199"/>
              <a:ext cx="20743" cy="9219"/>
            </a:xfrm>
            <a:custGeom>
              <a:avLst/>
              <a:gdLst>
                <a:gd name="T0" fmla="*/ 2 w 4"/>
                <a:gd name="T1" fmla="*/ 0 h 2"/>
                <a:gd name="T2" fmla="*/ 3 w 4"/>
                <a:gd name="T3" fmla="*/ 1 h 2"/>
                <a:gd name="T4" fmla="*/ 2 w 4"/>
                <a:gd name="T5" fmla="*/ 0 h 2"/>
              </a:gdLst>
              <a:ahLst/>
              <a:cxnLst>
                <a:cxn ang="0">
                  <a:pos x="T0" y="T1"/>
                </a:cxn>
                <a:cxn ang="0">
                  <a:pos x="T2" y="T3"/>
                </a:cxn>
                <a:cxn ang="0">
                  <a:pos x="T4" y="T5"/>
                </a:cxn>
              </a:cxnLst>
              <a:rect l="0" t="0" r="r" b="b"/>
              <a:pathLst>
                <a:path w="4" h="2">
                  <a:moveTo>
                    <a:pt x="2" y="0"/>
                  </a:moveTo>
                  <a:cubicBezTo>
                    <a:pt x="0" y="1"/>
                    <a:pt x="2" y="2"/>
                    <a:pt x="3" y="1"/>
                  </a:cubicBezTo>
                  <a:cubicBezTo>
                    <a:pt x="4" y="0"/>
                    <a:pt x="3" y="0"/>
                    <a:pt x="2" y="0"/>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sz="1800">
                <a:solidFill>
                  <a:srgbClr val="000000"/>
                </a:solidFill>
                <a:ea typeface="宋体" pitchFamily="2" charset="-122"/>
              </a:endParaRPr>
            </a:p>
          </p:txBody>
        </p:sp>
        <p:sp>
          <p:nvSpPr>
            <p:cNvPr id="144" name="Freeform 144"/>
            <p:cNvSpPr>
              <a:spLocks/>
            </p:cNvSpPr>
            <p:nvPr/>
          </p:nvSpPr>
          <p:spPr bwMode="auto">
            <a:xfrm>
              <a:off x="3314362" y="5323080"/>
              <a:ext cx="23049" cy="9219"/>
            </a:xfrm>
            <a:custGeom>
              <a:avLst/>
              <a:gdLst>
                <a:gd name="T0" fmla="*/ 3 w 4"/>
                <a:gd name="T1" fmla="*/ 1 h 2"/>
                <a:gd name="T2" fmla="*/ 2 w 4"/>
                <a:gd name="T3" fmla="*/ 0 h 2"/>
                <a:gd name="T4" fmla="*/ 3 w 4"/>
                <a:gd name="T5" fmla="*/ 1 h 2"/>
              </a:gdLst>
              <a:ahLst/>
              <a:cxnLst>
                <a:cxn ang="0">
                  <a:pos x="T0" y="T1"/>
                </a:cxn>
                <a:cxn ang="0">
                  <a:pos x="T2" y="T3"/>
                </a:cxn>
                <a:cxn ang="0">
                  <a:pos x="T4" y="T5"/>
                </a:cxn>
              </a:cxnLst>
              <a:rect l="0" t="0" r="r" b="b"/>
              <a:pathLst>
                <a:path w="4" h="2">
                  <a:moveTo>
                    <a:pt x="3" y="1"/>
                  </a:moveTo>
                  <a:cubicBezTo>
                    <a:pt x="3" y="1"/>
                    <a:pt x="4" y="0"/>
                    <a:pt x="2" y="0"/>
                  </a:cubicBezTo>
                  <a:cubicBezTo>
                    <a:pt x="0" y="1"/>
                    <a:pt x="2" y="2"/>
                    <a:pt x="3" y="1"/>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sz="1800">
                <a:solidFill>
                  <a:srgbClr val="000000"/>
                </a:solidFill>
                <a:ea typeface="宋体" pitchFamily="2" charset="-122"/>
              </a:endParaRPr>
            </a:p>
          </p:txBody>
        </p:sp>
        <p:sp>
          <p:nvSpPr>
            <p:cNvPr id="145" name="Freeform 145"/>
            <p:cNvSpPr>
              <a:spLocks/>
            </p:cNvSpPr>
            <p:nvPr/>
          </p:nvSpPr>
          <p:spPr bwMode="auto">
            <a:xfrm>
              <a:off x="3277486" y="5387613"/>
              <a:ext cx="11524" cy="4611"/>
            </a:xfrm>
            <a:custGeom>
              <a:avLst/>
              <a:gdLst>
                <a:gd name="T0" fmla="*/ 0 w 2"/>
                <a:gd name="T1" fmla="*/ 0 h 1"/>
                <a:gd name="T2" fmla="*/ 1 w 2"/>
                <a:gd name="T3" fmla="*/ 1 h 1"/>
                <a:gd name="T4" fmla="*/ 0 w 2"/>
                <a:gd name="T5" fmla="*/ 0 h 1"/>
              </a:gdLst>
              <a:ahLst/>
              <a:cxnLst>
                <a:cxn ang="0">
                  <a:pos x="T0" y="T1"/>
                </a:cxn>
                <a:cxn ang="0">
                  <a:pos x="T2" y="T3"/>
                </a:cxn>
                <a:cxn ang="0">
                  <a:pos x="T4" y="T5"/>
                </a:cxn>
              </a:cxnLst>
              <a:rect l="0" t="0" r="r" b="b"/>
              <a:pathLst>
                <a:path w="2" h="1">
                  <a:moveTo>
                    <a:pt x="0" y="0"/>
                  </a:moveTo>
                  <a:cubicBezTo>
                    <a:pt x="0" y="1"/>
                    <a:pt x="0" y="1"/>
                    <a:pt x="1" y="1"/>
                  </a:cubicBezTo>
                  <a:cubicBezTo>
                    <a:pt x="2" y="1"/>
                    <a:pt x="1" y="0"/>
                    <a:pt x="0" y="0"/>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sz="1800">
                <a:solidFill>
                  <a:srgbClr val="000000"/>
                </a:solidFill>
                <a:ea typeface="宋体" pitchFamily="2" charset="-122"/>
              </a:endParaRPr>
            </a:p>
          </p:txBody>
        </p:sp>
        <p:sp>
          <p:nvSpPr>
            <p:cNvPr id="146" name="Freeform 146"/>
            <p:cNvSpPr>
              <a:spLocks/>
            </p:cNvSpPr>
            <p:nvPr/>
          </p:nvSpPr>
          <p:spPr bwMode="auto">
            <a:xfrm>
              <a:off x="4482899" y="5498245"/>
              <a:ext cx="16134" cy="16134"/>
            </a:xfrm>
            <a:custGeom>
              <a:avLst/>
              <a:gdLst>
                <a:gd name="T0" fmla="*/ 1 w 3"/>
                <a:gd name="T1" fmla="*/ 1 h 3"/>
                <a:gd name="T2" fmla="*/ 2 w 3"/>
                <a:gd name="T3" fmla="*/ 2 h 3"/>
                <a:gd name="T4" fmla="*/ 1 w 3"/>
                <a:gd name="T5" fmla="*/ 1 h 3"/>
              </a:gdLst>
              <a:ahLst/>
              <a:cxnLst>
                <a:cxn ang="0">
                  <a:pos x="T0" y="T1"/>
                </a:cxn>
                <a:cxn ang="0">
                  <a:pos x="T2" y="T3"/>
                </a:cxn>
                <a:cxn ang="0">
                  <a:pos x="T4" y="T5"/>
                </a:cxn>
              </a:cxnLst>
              <a:rect l="0" t="0" r="r" b="b"/>
              <a:pathLst>
                <a:path w="3" h="3">
                  <a:moveTo>
                    <a:pt x="1" y="1"/>
                  </a:moveTo>
                  <a:cubicBezTo>
                    <a:pt x="0" y="2"/>
                    <a:pt x="2" y="3"/>
                    <a:pt x="2" y="2"/>
                  </a:cubicBezTo>
                  <a:cubicBezTo>
                    <a:pt x="3" y="1"/>
                    <a:pt x="3" y="0"/>
                    <a:pt x="1" y="1"/>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sz="1800">
                <a:solidFill>
                  <a:srgbClr val="000000"/>
                </a:solidFill>
                <a:ea typeface="宋体" pitchFamily="2" charset="-122"/>
              </a:endParaRPr>
            </a:p>
          </p:txBody>
        </p:sp>
        <p:sp>
          <p:nvSpPr>
            <p:cNvPr id="147" name="Freeform 147"/>
            <p:cNvSpPr>
              <a:spLocks/>
            </p:cNvSpPr>
            <p:nvPr/>
          </p:nvSpPr>
          <p:spPr bwMode="auto">
            <a:xfrm>
              <a:off x="4323867" y="4758402"/>
              <a:ext cx="11524" cy="11524"/>
            </a:xfrm>
            <a:custGeom>
              <a:avLst/>
              <a:gdLst>
                <a:gd name="T0" fmla="*/ 0 w 2"/>
                <a:gd name="T1" fmla="*/ 0 h 2"/>
                <a:gd name="T2" fmla="*/ 1 w 2"/>
                <a:gd name="T3" fmla="*/ 1 h 2"/>
                <a:gd name="T4" fmla="*/ 0 w 2"/>
                <a:gd name="T5" fmla="*/ 0 h 2"/>
              </a:gdLst>
              <a:ahLst/>
              <a:cxnLst>
                <a:cxn ang="0">
                  <a:pos x="T0" y="T1"/>
                </a:cxn>
                <a:cxn ang="0">
                  <a:pos x="T2" y="T3"/>
                </a:cxn>
                <a:cxn ang="0">
                  <a:pos x="T4" y="T5"/>
                </a:cxn>
              </a:cxnLst>
              <a:rect l="0" t="0" r="r" b="b"/>
              <a:pathLst>
                <a:path w="2" h="2">
                  <a:moveTo>
                    <a:pt x="0" y="0"/>
                  </a:moveTo>
                  <a:cubicBezTo>
                    <a:pt x="0" y="1"/>
                    <a:pt x="1" y="2"/>
                    <a:pt x="1" y="1"/>
                  </a:cubicBezTo>
                  <a:cubicBezTo>
                    <a:pt x="2" y="1"/>
                    <a:pt x="1" y="0"/>
                    <a:pt x="0" y="0"/>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sz="1800">
                <a:solidFill>
                  <a:srgbClr val="000000"/>
                </a:solidFill>
                <a:ea typeface="宋体" pitchFamily="2" charset="-122"/>
              </a:endParaRPr>
            </a:p>
          </p:txBody>
        </p:sp>
        <p:sp>
          <p:nvSpPr>
            <p:cNvPr id="148" name="Freeform 148"/>
            <p:cNvSpPr>
              <a:spLocks/>
            </p:cNvSpPr>
            <p:nvPr/>
          </p:nvSpPr>
          <p:spPr bwMode="auto">
            <a:xfrm>
              <a:off x="4183275" y="5698765"/>
              <a:ext cx="27657" cy="16134"/>
            </a:xfrm>
            <a:custGeom>
              <a:avLst/>
              <a:gdLst>
                <a:gd name="T0" fmla="*/ 2 w 5"/>
                <a:gd name="T1" fmla="*/ 0 h 3"/>
                <a:gd name="T2" fmla="*/ 3 w 5"/>
                <a:gd name="T3" fmla="*/ 3 h 3"/>
                <a:gd name="T4" fmla="*/ 2 w 5"/>
                <a:gd name="T5" fmla="*/ 0 h 3"/>
              </a:gdLst>
              <a:ahLst/>
              <a:cxnLst>
                <a:cxn ang="0">
                  <a:pos x="T0" y="T1"/>
                </a:cxn>
                <a:cxn ang="0">
                  <a:pos x="T2" y="T3"/>
                </a:cxn>
                <a:cxn ang="0">
                  <a:pos x="T4" y="T5"/>
                </a:cxn>
              </a:cxnLst>
              <a:rect l="0" t="0" r="r" b="b"/>
              <a:pathLst>
                <a:path w="5" h="3">
                  <a:moveTo>
                    <a:pt x="2" y="0"/>
                  </a:moveTo>
                  <a:cubicBezTo>
                    <a:pt x="0" y="0"/>
                    <a:pt x="1" y="3"/>
                    <a:pt x="3" y="3"/>
                  </a:cubicBezTo>
                  <a:cubicBezTo>
                    <a:pt x="5" y="3"/>
                    <a:pt x="3" y="0"/>
                    <a:pt x="2" y="0"/>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sz="1800">
                <a:solidFill>
                  <a:srgbClr val="000000"/>
                </a:solidFill>
                <a:ea typeface="宋体" pitchFamily="2" charset="-122"/>
              </a:endParaRPr>
            </a:p>
          </p:txBody>
        </p:sp>
        <p:sp>
          <p:nvSpPr>
            <p:cNvPr id="149" name="Freeform 149"/>
            <p:cNvSpPr>
              <a:spLocks/>
            </p:cNvSpPr>
            <p:nvPr/>
          </p:nvSpPr>
          <p:spPr bwMode="auto">
            <a:xfrm>
              <a:off x="1657206" y="5136390"/>
              <a:ext cx="23049" cy="27657"/>
            </a:xfrm>
            <a:custGeom>
              <a:avLst/>
              <a:gdLst>
                <a:gd name="T0" fmla="*/ 3 w 4"/>
                <a:gd name="T1" fmla="*/ 3 h 5"/>
                <a:gd name="T2" fmla="*/ 0 w 4"/>
                <a:gd name="T3" fmla="*/ 2 h 5"/>
                <a:gd name="T4" fmla="*/ 3 w 4"/>
                <a:gd name="T5" fmla="*/ 3 h 5"/>
              </a:gdLst>
              <a:ahLst/>
              <a:cxnLst>
                <a:cxn ang="0">
                  <a:pos x="T0" y="T1"/>
                </a:cxn>
                <a:cxn ang="0">
                  <a:pos x="T2" y="T3"/>
                </a:cxn>
                <a:cxn ang="0">
                  <a:pos x="T4" y="T5"/>
                </a:cxn>
              </a:cxnLst>
              <a:rect l="0" t="0" r="r" b="b"/>
              <a:pathLst>
                <a:path w="4" h="5">
                  <a:moveTo>
                    <a:pt x="3" y="3"/>
                  </a:moveTo>
                  <a:cubicBezTo>
                    <a:pt x="4" y="1"/>
                    <a:pt x="1" y="0"/>
                    <a:pt x="0" y="2"/>
                  </a:cubicBezTo>
                  <a:cubicBezTo>
                    <a:pt x="0" y="5"/>
                    <a:pt x="2" y="4"/>
                    <a:pt x="3" y="3"/>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sz="1800">
                <a:solidFill>
                  <a:srgbClr val="000000"/>
                </a:solidFill>
                <a:ea typeface="宋体" pitchFamily="2" charset="-122"/>
              </a:endParaRPr>
            </a:p>
          </p:txBody>
        </p:sp>
        <p:sp>
          <p:nvSpPr>
            <p:cNvPr id="150" name="Freeform 150"/>
            <p:cNvSpPr>
              <a:spLocks/>
            </p:cNvSpPr>
            <p:nvPr/>
          </p:nvSpPr>
          <p:spPr bwMode="auto">
            <a:xfrm>
              <a:off x="6402804" y="4295137"/>
              <a:ext cx="20743" cy="20743"/>
            </a:xfrm>
            <a:custGeom>
              <a:avLst/>
              <a:gdLst>
                <a:gd name="T0" fmla="*/ 4 w 4"/>
                <a:gd name="T1" fmla="*/ 1 h 4"/>
                <a:gd name="T2" fmla="*/ 1 w 4"/>
                <a:gd name="T3" fmla="*/ 4 h 4"/>
                <a:gd name="T4" fmla="*/ 4 w 4"/>
                <a:gd name="T5" fmla="*/ 1 h 4"/>
              </a:gdLst>
              <a:ahLst/>
              <a:cxnLst>
                <a:cxn ang="0">
                  <a:pos x="T0" y="T1"/>
                </a:cxn>
                <a:cxn ang="0">
                  <a:pos x="T2" y="T3"/>
                </a:cxn>
                <a:cxn ang="0">
                  <a:pos x="T4" y="T5"/>
                </a:cxn>
              </a:cxnLst>
              <a:rect l="0" t="0" r="r" b="b"/>
              <a:pathLst>
                <a:path w="4" h="4">
                  <a:moveTo>
                    <a:pt x="4" y="1"/>
                  </a:moveTo>
                  <a:cubicBezTo>
                    <a:pt x="3" y="0"/>
                    <a:pt x="0" y="3"/>
                    <a:pt x="1" y="4"/>
                  </a:cubicBezTo>
                  <a:cubicBezTo>
                    <a:pt x="1" y="4"/>
                    <a:pt x="4" y="1"/>
                    <a:pt x="4" y="1"/>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sz="1800">
                <a:solidFill>
                  <a:srgbClr val="000000"/>
                </a:solidFill>
                <a:ea typeface="宋体" pitchFamily="2" charset="-122"/>
              </a:endParaRPr>
            </a:p>
          </p:txBody>
        </p:sp>
        <p:sp>
          <p:nvSpPr>
            <p:cNvPr id="151" name="Freeform 151"/>
            <p:cNvSpPr>
              <a:spLocks/>
            </p:cNvSpPr>
            <p:nvPr/>
          </p:nvSpPr>
          <p:spPr bwMode="auto">
            <a:xfrm>
              <a:off x="6423546" y="4267478"/>
              <a:ext cx="43791" cy="32268"/>
            </a:xfrm>
            <a:custGeom>
              <a:avLst/>
              <a:gdLst>
                <a:gd name="T0" fmla="*/ 7 w 8"/>
                <a:gd name="T1" fmla="*/ 0 h 6"/>
                <a:gd name="T2" fmla="*/ 5 w 8"/>
                <a:gd name="T3" fmla="*/ 2 h 6"/>
                <a:gd name="T4" fmla="*/ 2 w 8"/>
                <a:gd name="T5" fmla="*/ 5 h 6"/>
                <a:gd name="T6" fmla="*/ 7 w 8"/>
                <a:gd name="T7" fmla="*/ 0 h 6"/>
              </a:gdLst>
              <a:ahLst/>
              <a:cxnLst>
                <a:cxn ang="0">
                  <a:pos x="T0" y="T1"/>
                </a:cxn>
                <a:cxn ang="0">
                  <a:pos x="T2" y="T3"/>
                </a:cxn>
                <a:cxn ang="0">
                  <a:pos x="T4" y="T5"/>
                </a:cxn>
                <a:cxn ang="0">
                  <a:pos x="T6" y="T7"/>
                </a:cxn>
              </a:cxnLst>
              <a:rect l="0" t="0" r="r" b="b"/>
              <a:pathLst>
                <a:path w="8" h="6">
                  <a:moveTo>
                    <a:pt x="7" y="0"/>
                  </a:moveTo>
                  <a:cubicBezTo>
                    <a:pt x="7" y="0"/>
                    <a:pt x="5" y="2"/>
                    <a:pt x="5" y="2"/>
                  </a:cubicBezTo>
                  <a:cubicBezTo>
                    <a:pt x="4" y="2"/>
                    <a:pt x="0" y="4"/>
                    <a:pt x="2" y="5"/>
                  </a:cubicBezTo>
                  <a:cubicBezTo>
                    <a:pt x="3" y="6"/>
                    <a:pt x="8" y="0"/>
                    <a:pt x="7" y="0"/>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sz="1800">
                <a:solidFill>
                  <a:srgbClr val="000000"/>
                </a:solidFill>
                <a:ea typeface="宋体" pitchFamily="2" charset="-122"/>
              </a:endParaRPr>
            </a:p>
          </p:txBody>
        </p:sp>
        <p:sp>
          <p:nvSpPr>
            <p:cNvPr id="152" name="Freeform 152"/>
            <p:cNvSpPr>
              <a:spLocks/>
            </p:cNvSpPr>
            <p:nvPr/>
          </p:nvSpPr>
          <p:spPr bwMode="auto">
            <a:xfrm>
              <a:off x="6471947" y="4239822"/>
              <a:ext cx="23049" cy="20743"/>
            </a:xfrm>
            <a:custGeom>
              <a:avLst/>
              <a:gdLst>
                <a:gd name="T0" fmla="*/ 3 w 4"/>
                <a:gd name="T1" fmla="*/ 1 h 4"/>
                <a:gd name="T2" fmla="*/ 1 w 4"/>
                <a:gd name="T3" fmla="*/ 4 h 4"/>
                <a:gd name="T4" fmla="*/ 3 w 4"/>
                <a:gd name="T5" fmla="*/ 1 h 4"/>
              </a:gdLst>
              <a:ahLst/>
              <a:cxnLst>
                <a:cxn ang="0">
                  <a:pos x="T0" y="T1"/>
                </a:cxn>
                <a:cxn ang="0">
                  <a:pos x="T2" y="T3"/>
                </a:cxn>
                <a:cxn ang="0">
                  <a:pos x="T4" y="T5"/>
                </a:cxn>
              </a:cxnLst>
              <a:rect l="0" t="0" r="r" b="b"/>
              <a:pathLst>
                <a:path w="4" h="4">
                  <a:moveTo>
                    <a:pt x="3" y="1"/>
                  </a:moveTo>
                  <a:cubicBezTo>
                    <a:pt x="2" y="0"/>
                    <a:pt x="0" y="4"/>
                    <a:pt x="1" y="4"/>
                  </a:cubicBezTo>
                  <a:cubicBezTo>
                    <a:pt x="2" y="4"/>
                    <a:pt x="4" y="2"/>
                    <a:pt x="3" y="1"/>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sz="1800">
                <a:solidFill>
                  <a:srgbClr val="000000"/>
                </a:solidFill>
                <a:ea typeface="宋体" pitchFamily="2" charset="-122"/>
              </a:endParaRPr>
            </a:p>
          </p:txBody>
        </p:sp>
        <p:sp>
          <p:nvSpPr>
            <p:cNvPr id="153" name="Freeform 153"/>
            <p:cNvSpPr>
              <a:spLocks/>
            </p:cNvSpPr>
            <p:nvPr/>
          </p:nvSpPr>
          <p:spPr bwMode="auto">
            <a:xfrm>
              <a:off x="6506521" y="4219078"/>
              <a:ext cx="16134" cy="16134"/>
            </a:xfrm>
            <a:custGeom>
              <a:avLst/>
              <a:gdLst>
                <a:gd name="T0" fmla="*/ 3 w 3"/>
                <a:gd name="T1" fmla="*/ 0 h 3"/>
                <a:gd name="T2" fmla="*/ 1 w 3"/>
                <a:gd name="T3" fmla="*/ 2 h 3"/>
                <a:gd name="T4" fmla="*/ 3 w 3"/>
                <a:gd name="T5" fmla="*/ 0 h 3"/>
              </a:gdLst>
              <a:ahLst/>
              <a:cxnLst>
                <a:cxn ang="0">
                  <a:pos x="T0" y="T1"/>
                </a:cxn>
                <a:cxn ang="0">
                  <a:pos x="T2" y="T3"/>
                </a:cxn>
                <a:cxn ang="0">
                  <a:pos x="T4" y="T5"/>
                </a:cxn>
              </a:cxnLst>
              <a:rect l="0" t="0" r="r" b="b"/>
              <a:pathLst>
                <a:path w="3" h="3">
                  <a:moveTo>
                    <a:pt x="3" y="0"/>
                  </a:moveTo>
                  <a:cubicBezTo>
                    <a:pt x="2" y="0"/>
                    <a:pt x="0" y="1"/>
                    <a:pt x="1" y="2"/>
                  </a:cubicBezTo>
                  <a:cubicBezTo>
                    <a:pt x="2" y="3"/>
                    <a:pt x="3" y="0"/>
                    <a:pt x="3" y="0"/>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sz="1800">
                <a:solidFill>
                  <a:srgbClr val="000000"/>
                </a:solidFill>
                <a:ea typeface="宋体" pitchFamily="2" charset="-122"/>
              </a:endParaRPr>
            </a:p>
          </p:txBody>
        </p:sp>
        <p:sp>
          <p:nvSpPr>
            <p:cNvPr id="154" name="Freeform 154"/>
            <p:cNvSpPr>
              <a:spLocks/>
            </p:cNvSpPr>
            <p:nvPr/>
          </p:nvSpPr>
          <p:spPr bwMode="auto">
            <a:xfrm>
              <a:off x="6559529" y="4113056"/>
              <a:ext cx="23049" cy="23049"/>
            </a:xfrm>
            <a:custGeom>
              <a:avLst/>
              <a:gdLst>
                <a:gd name="T0" fmla="*/ 3 w 4"/>
                <a:gd name="T1" fmla="*/ 0 h 4"/>
                <a:gd name="T2" fmla="*/ 1 w 4"/>
                <a:gd name="T3" fmla="*/ 2 h 4"/>
                <a:gd name="T4" fmla="*/ 1 w 4"/>
                <a:gd name="T5" fmla="*/ 4 h 4"/>
                <a:gd name="T6" fmla="*/ 3 w 4"/>
                <a:gd name="T7" fmla="*/ 0 h 4"/>
              </a:gdLst>
              <a:ahLst/>
              <a:cxnLst>
                <a:cxn ang="0">
                  <a:pos x="T0" y="T1"/>
                </a:cxn>
                <a:cxn ang="0">
                  <a:pos x="T2" y="T3"/>
                </a:cxn>
                <a:cxn ang="0">
                  <a:pos x="T4" y="T5"/>
                </a:cxn>
                <a:cxn ang="0">
                  <a:pos x="T6" y="T7"/>
                </a:cxn>
              </a:cxnLst>
              <a:rect l="0" t="0" r="r" b="b"/>
              <a:pathLst>
                <a:path w="4" h="4">
                  <a:moveTo>
                    <a:pt x="3" y="0"/>
                  </a:moveTo>
                  <a:cubicBezTo>
                    <a:pt x="2" y="0"/>
                    <a:pt x="2" y="1"/>
                    <a:pt x="1" y="2"/>
                  </a:cubicBezTo>
                  <a:cubicBezTo>
                    <a:pt x="0" y="2"/>
                    <a:pt x="0" y="4"/>
                    <a:pt x="1" y="4"/>
                  </a:cubicBezTo>
                  <a:cubicBezTo>
                    <a:pt x="2" y="4"/>
                    <a:pt x="4" y="0"/>
                    <a:pt x="3" y="0"/>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sz="1800">
                <a:solidFill>
                  <a:srgbClr val="000000"/>
                </a:solidFill>
                <a:ea typeface="宋体" pitchFamily="2" charset="-122"/>
              </a:endParaRPr>
            </a:p>
          </p:txBody>
        </p:sp>
        <p:sp>
          <p:nvSpPr>
            <p:cNvPr id="155" name="Freeform 155"/>
            <p:cNvSpPr>
              <a:spLocks/>
            </p:cNvSpPr>
            <p:nvPr/>
          </p:nvSpPr>
          <p:spPr bwMode="auto">
            <a:xfrm>
              <a:off x="6550310" y="4168372"/>
              <a:ext cx="4611" cy="6914"/>
            </a:xfrm>
            <a:custGeom>
              <a:avLst/>
              <a:gdLst>
                <a:gd name="T0" fmla="*/ 0 w 1"/>
                <a:gd name="T1" fmla="*/ 0 h 1"/>
                <a:gd name="T2" fmla="*/ 0 w 1"/>
                <a:gd name="T3" fmla="*/ 1 h 1"/>
                <a:gd name="T4" fmla="*/ 0 w 1"/>
                <a:gd name="T5" fmla="*/ 0 h 1"/>
              </a:gdLst>
              <a:ahLst/>
              <a:cxnLst>
                <a:cxn ang="0">
                  <a:pos x="T0" y="T1"/>
                </a:cxn>
                <a:cxn ang="0">
                  <a:pos x="T2" y="T3"/>
                </a:cxn>
                <a:cxn ang="0">
                  <a:pos x="T4" y="T5"/>
                </a:cxn>
              </a:cxnLst>
              <a:rect l="0" t="0" r="r" b="b"/>
              <a:pathLst>
                <a:path w="1" h="1">
                  <a:moveTo>
                    <a:pt x="0" y="0"/>
                  </a:moveTo>
                  <a:cubicBezTo>
                    <a:pt x="0" y="0"/>
                    <a:pt x="0" y="1"/>
                    <a:pt x="0" y="1"/>
                  </a:cubicBezTo>
                  <a:cubicBezTo>
                    <a:pt x="1" y="1"/>
                    <a:pt x="1" y="0"/>
                    <a:pt x="0" y="0"/>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sz="1800">
                <a:solidFill>
                  <a:srgbClr val="000000"/>
                </a:solidFill>
                <a:ea typeface="宋体" pitchFamily="2" charset="-122"/>
              </a:endParaRPr>
            </a:p>
          </p:txBody>
        </p:sp>
        <p:sp>
          <p:nvSpPr>
            <p:cNvPr id="156" name="Freeform 156"/>
            <p:cNvSpPr>
              <a:spLocks/>
            </p:cNvSpPr>
            <p:nvPr/>
          </p:nvSpPr>
          <p:spPr bwMode="auto">
            <a:xfrm>
              <a:off x="6015595" y="4813717"/>
              <a:ext cx="9219" cy="4611"/>
            </a:xfrm>
            <a:custGeom>
              <a:avLst/>
              <a:gdLst>
                <a:gd name="T0" fmla="*/ 1 w 2"/>
                <a:gd name="T1" fmla="*/ 0 h 1"/>
                <a:gd name="T2" fmla="*/ 1 w 2"/>
                <a:gd name="T3" fmla="*/ 1 h 1"/>
                <a:gd name="T4" fmla="*/ 1 w 2"/>
                <a:gd name="T5" fmla="*/ 0 h 1"/>
              </a:gdLst>
              <a:ahLst/>
              <a:cxnLst>
                <a:cxn ang="0">
                  <a:pos x="T0" y="T1"/>
                </a:cxn>
                <a:cxn ang="0">
                  <a:pos x="T2" y="T3"/>
                </a:cxn>
                <a:cxn ang="0">
                  <a:pos x="T4" y="T5"/>
                </a:cxn>
              </a:cxnLst>
              <a:rect l="0" t="0" r="r" b="b"/>
              <a:pathLst>
                <a:path w="2" h="1">
                  <a:moveTo>
                    <a:pt x="1" y="0"/>
                  </a:moveTo>
                  <a:cubicBezTo>
                    <a:pt x="1" y="0"/>
                    <a:pt x="0" y="1"/>
                    <a:pt x="1" y="1"/>
                  </a:cubicBezTo>
                  <a:cubicBezTo>
                    <a:pt x="2" y="1"/>
                    <a:pt x="1" y="0"/>
                    <a:pt x="1" y="0"/>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sz="1800">
                <a:solidFill>
                  <a:srgbClr val="000000"/>
                </a:solidFill>
                <a:ea typeface="宋体" pitchFamily="2" charset="-122"/>
              </a:endParaRPr>
            </a:p>
          </p:txBody>
        </p:sp>
        <p:sp>
          <p:nvSpPr>
            <p:cNvPr id="157" name="Freeform 157"/>
            <p:cNvSpPr>
              <a:spLocks/>
            </p:cNvSpPr>
            <p:nvPr/>
          </p:nvSpPr>
          <p:spPr bwMode="auto">
            <a:xfrm>
              <a:off x="3505661" y="6523883"/>
              <a:ext cx="50706" cy="66841"/>
            </a:xfrm>
            <a:custGeom>
              <a:avLst/>
              <a:gdLst>
                <a:gd name="T0" fmla="*/ 2 w 9"/>
                <a:gd name="T1" fmla="*/ 11 h 12"/>
                <a:gd name="T2" fmla="*/ 8 w 9"/>
                <a:gd name="T3" fmla="*/ 3 h 12"/>
                <a:gd name="T4" fmla="*/ 9 w 9"/>
                <a:gd name="T5" fmla="*/ 0 h 12"/>
                <a:gd name="T6" fmla="*/ 2 w 9"/>
                <a:gd name="T7" fmla="*/ 0 h 12"/>
                <a:gd name="T8" fmla="*/ 2 w 9"/>
                <a:gd name="T9" fmla="*/ 11 h 12"/>
              </a:gdLst>
              <a:ahLst/>
              <a:cxnLst>
                <a:cxn ang="0">
                  <a:pos x="T0" y="T1"/>
                </a:cxn>
                <a:cxn ang="0">
                  <a:pos x="T2" y="T3"/>
                </a:cxn>
                <a:cxn ang="0">
                  <a:pos x="T4" y="T5"/>
                </a:cxn>
                <a:cxn ang="0">
                  <a:pos x="T6" y="T7"/>
                </a:cxn>
                <a:cxn ang="0">
                  <a:pos x="T8" y="T9"/>
                </a:cxn>
              </a:cxnLst>
              <a:rect l="0" t="0" r="r" b="b"/>
              <a:pathLst>
                <a:path w="9" h="12">
                  <a:moveTo>
                    <a:pt x="2" y="11"/>
                  </a:moveTo>
                  <a:cubicBezTo>
                    <a:pt x="3" y="12"/>
                    <a:pt x="7" y="5"/>
                    <a:pt x="8" y="3"/>
                  </a:cubicBezTo>
                  <a:cubicBezTo>
                    <a:pt x="8" y="3"/>
                    <a:pt x="8" y="2"/>
                    <a:pt x="9" y="0"/>
                  </a:cubicBezTo>
                  <a:cubicBezTo>
                    <a:pt x="2" y="0"/>
                    <a:pt x="2" y="0"/>
                    <a:pt x="2" y="0"/>
                  </a:cubicBezTo>
                  <a:cubicBezTo>
                    <a:pt x="0" y="3"/>
                    <a:pt x="0" y="8"/>
                    <a:pt x="2" y="11"/>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sz="1800">
                <a:solidFill>
                  <a:srgbClr val="000000"/>
                </a:solidFill>
                <a:ea typeface="宋体" pitchFamily="2" charset="-122"/>
              </a:endParaRPr>
            </a:p>
          </p:txBody>
        </p:sp>
      </p:grpSp>
    </p:spTree>
    <p:extLst>
      <p:ext uri="{BB962C8B-B14F-4D97-AF65-F5344CB8AC3E}">
        <p14:creationId xmlns:p14="http://schemas.microsoft.com/office/powerpoint/2010/main" val="1232817760"/>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2597076681"/>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7A96EB3B-EFE4-48A1-A714-BEA28992D2BA}" type="datetimeFigureOut">
              <a:rPr lang="zh-CN" altLang="en-US" smtClean="0">
                <a:solidFill>
                  <a:prstClr val="black">
                    <a:tint val="75000"/>
                  </a:prstClr>
                </a:solidFill>
              </a:rPr>
              <a:pPr/>
              <a:t>2018/10/18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C09C590-5C98-4BA2-9BBB-A602B277431F}"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76538363"/>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7A96EB3B-EFE4-48A1-A714-BEA28992D2BA}" type="datetimeFigureOut">
              <a:rPr lang="zh-CN" altLang="en-US" smtClean="0">
                <a:solidFill>
                  <a:prstClr val="black">
                    <a:tint val="75000"/>
                  </a:prstClr>
                </a:solidFill>
              </a:rPr>
              <a:pPr/>
              <a:t>2018/10/18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C09C590-5C98-4BA2-9BBB-A602B277431F}"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82146979"/>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7A96EB3B-EFE4-48A1-A714-BEA28992D2BA}" type="datetimeFigureOut">
              <a:rPr lang="zh-CN" altLang="en-US" smtClean="0">
                <a:solidFill>
                  <a:prstClr val="black">
                    <a:tint val="75000"/>
                  </a:prstClr>
                </a:solidFill>
              </a:rPr>
              <a:pPr/>
              <a:t>2018/10/18</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C09C590-5C98-4BA2-9BBB-A602B277431F}"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287226"/>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2505075"/>
            <a:ext cx="3868340"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0" y="2505075"/>
            <a:ext cx="3887391"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7A96EB3B-EFE4-48A1-A714-BEA28992D2BA}" type="datetimeFigureOut">
              <a:rPr lang="zh-CN" altLang="en-US" smtClean="0">
                <a:solidFill>
                  <a:prstClr val="black">
                    <a:tint val="75000"/>
                  </a:prstClr>
                </a:solidFill>
              </a:rPr>
              <a:pPr/>
              <a:t>2018/10/18</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C09C590-5C98-4BA2-9BBB-A602B277431F}"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4021772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7A96EB3B-EFE4-48A1-A714-BEA28992D2BA}" type="datetimeFigureOut">
              <a:rPr lang="zh-CN" altLang="en-US" smtClean="0">
                <a:solidFill>
                  <a:prstClr val="black">
                    <a:tint val="75000"/>
                  </a:prstClr>
                </a:solidFill>
              </a:rPr>
              <a:pPr/>
              <a:t>2018/10/18</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C09C590-5C98-4BA2-9BBB-A602B277431F}"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83995896"/>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A96EB3B-EFE4-48A1-A714-BEA28992D2BA}" type="datetimeFigureOut">
              <a:rPr lang="zh-CN" altLang="en-US" smtClean="0">
                <a:solidFill>
                  <a:prstClr val="black">
                    <a:tint val="75000"/>
                  </a:prstClr>
                </a:solidFill>
              </a:rPr>
              <a:pPr/>
              <a:t>2018/10/18</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C09C590-5C98-4BA2-9BBB-A602B277431F}"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56419906"/>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281D302F-5E2D-4FF9-A986-02603DCE6FDA}" type="datetimeFigureOut">
              <a:rPr lang="zh-CN" altLang="en-US" smtClean="0"/>
              <a:pPr/>
              <a:t>2018/10/18</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A56CA248-7BE1-4335-B3FB-1E6869F2EC71}" type="slidenum">
              <a:rPr lang="zh-CN" altLang="en-US" smtClean="0"/>
              <a:pPr/>
              <a:t>‹#›</a:t>
            </a:fld>
            <a:endParaRPr lang="zh-CN" altLang="en-US"/>
          </a:p>
        </p:txBody>
      </p:sp>
    </p:spTree>
    <p:extLst>
      <p:ext uri="{BB962C8B-B14F-4D97-AF65-F5344CB8AC3E}">
        <p14:creationId xmlns:p14="http://schemas.microsoft.com/office/powerpoint/2010/main" val="267555980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7A96EB3B-EFE4-48A1-A714-BEA28992D2BA}" type="datetimeFigureOut">
              <a:rPr lang="zh-CN" altLang="en-US" smtClean="0">
                <a:solidFill>
                  <a:prstClr val="black">
                    <a:tint val="75000"/>
                  </a:prstClr>
                </a:solidFill>
              </a:rPr>
              <a:pPr/>
              <a:t>2018/10/18</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C09C590-5C98-4BA2-9BBB-A602B277431F}"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45706007"/>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7A96EB3B-EFE4-48A1-A714-BEA28992D2BA}" type="datetimeFigureOut">
              <a:rPr lang="zh-CN" altLang="en-US" smtClean="0">
                <a:solidFill>
                  <a:prstClr val="black">
                    <a:tint val="75000"/>
                  </a:prstClr>
                </a:solidFill>
              </a:rPr>
              <a:pPr/>
              <a:t>2018/10/18</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C09C590-5C98-4BA2-9BBB-A602B277431F}"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43204681"/>
      </p:ext>
    </p:extLst>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7A96EB3B-EFE4-48A1-A714-BEA28992D2BA}" type="datetimeFigureOut">
              <a:rPr lang="zh-CN" altLang="en-US" smtClean="0">
                <a:solidFill>
                  <a:prstClr val="black">
                    <a:tint val="75000"/>
                  </a:prstClr>
                </a:solidFill>
              </a:rPr>
              <a:pPr/>
              <a:t>2018/10/18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C09C590-5C98-4BA2-9BBB-A602B277431F}"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41272780"/>
      </p:ext>
    </p:extLst>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7A96EB3B-EFE4-48A1-A714-BEA28992D2BA}" type="datetimeFigureOut">
              <a:rPr lang="zh-CN" altLang="en-US" smtClean="0">
                <a:solidFill>
                  <a:prstClr val="black">
                    <a:tint val="75000"/>
                  </a:prstClr>
                </a:solidFill>
              </a:rPr>
              <a:pPr/>
              <a:t>2018/10/18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C09C590-5C98-4BA2-9BBB-A602B277431F}"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64260644"/>
      </p:ext>
    </p:extLst>
  </p:cSld>
  <p:clrMapOvr>
    <a:masterClrMapping/>
  </p:clrMapOvr>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1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2269820818"/>
      </p:ext>
    </p:extLst>
  </p:cSld>
  <p:clrMapOvr>
    <a:masterClrMapping/>
  </p:clrMapOvr>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2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4261806865"/>
      </p:ext>
    </p:extLst>
  </p:cSld>
  <p:clrMapOvr>
    <a:masterClrMapping/>
  </p:clrMapOvr>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3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3716433603"/>
      </p:ext>
    </p:extLst>
  </p:cSld>
  <p:clrMapOvr>
    <a:masterClrMapping/>
  </p:clrMapOvr>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4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2994202516"/>
      </p:ext>
    </p:extLst>
  </p:cSld>
  <p:clrMapOvr>
    <a:masterClrMapping/>
  </p:clrMapOvr>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5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3751059957"/>
      </p:ext>
    </p:extLst>
  </p:cSld>
  <p:clrMapOvr>
    <a:masterClrMapping/>
  </p:clrMapOvr>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6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1316036759"/>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46"/>
            <a:ext cx="78867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4589470"/>
            <a:ext cx="7886700" cy="1500187"/>
          </a:xfrm>
        </p:spPr>
        <p:txBody>
          <a:bodyPr/>
          <a:lstStyle>
            <a:lvl1pPr marL="0" indent="0">
              <a:buNone/>
              <a:defRPr sz="2400">
                <a:solidFill>
                  <a:schemeClr val="tx1"/>
                </a:solidFill>
              </a:defRPr>
            </a:lvl1pPr>
            <a:lvl2pPr marL="457189" indent="0">
              <a:buNone/>
              <a:defRPr sz="2000">
                <a:solidFill>
                  <a:schemeClr val="tx1">
                    <a:tint val="75000"/>
                  </a:schemeClr>
                </a:solidFill>
              </a:defRPr>
            </a:lvl2pPr>
            <a:lvl3pPr marL="914377"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1"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281D302F-5E2D-4FF9-A986-02603DCE6FDA}" type="datetimeFigureOut">
              <a:rPr lang="zh-CN" altLang="en-US" smtClean="0"/>
              <a:pPr/>
              <a:t>2018/10/18</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A56CA248-7BE1-4335-B3FB-1E6869F2EC71}" type="slidenum">
              <a:rPr lang="zh-CN" altLang="en-US" smtClean="0"/>
              <a:pPr/>
              <a:t>‹#›</a:t>
            </a:fld>
            <a:endParaRPr lang="zh-CN" altLang="en-US"/>
          </a:p>
        </p:txBody>
      </p:sp>
    </p:spTree>
    <p:extLst>
      <p:ext uri="{BB962C8B-B14F-4D97-AF65-F5344CB8AC3E}">
        <p14:creationId xmlns:p14="http://schemas.microsoft.com/office/powerpoint/2010/main" val="136180891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8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764474822"/>
      </p:ext>
    </p:extLst>
  </p:cSld>
  <p:clrMapOvr>
    <a:masterClrMapping/>
  </p:clrMapOvr>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7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4084250994"/>
      </p:ext>
    </p:extLst>
  </p:cSld>
  <p:clrMapOvr>
    <a:masterClrMapping/>
  </p:clrMapOvr>
  <p:timing>
    <p:tnLst>
      <p:par>
        <p:cT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9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2692822556"/>
      </p:ext>
    </p:extLst>
  </p:cSld>
  <p:clrMapOvr>
    <a:masterClrMapping/>
  </p:clrMapOvr>
  <p:timing>
    <p:tnLst>
      <p:par>
        <p:cTn id="1" dur="indefinite" restart="never" nodeType="tmRoot"/>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userDrawn="1">
  <p:cSld name="10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63441589"/>
      </p:ext>
    </p:extLst>
  </p:cSld>
  <p:clrMapOvr>
    <a:masterClrMapping/>
  </p:clrMapOvr>
  <p:timing>
    <p:tnLst>
      <p:par>
        <p:cTn id="1" dur="indefinite" restart="never" nodeType="tmRoot"/>
      </p:par>
    </p:tn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userDrawn="1">
  <p:cSld name="11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157670623"/>
      </p:ext>
    </p:extLst>
  </p:cSld>
  <p:clrMapOvr>
    <a:masterClrMapping/>
  </p:clrMapOvr>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userDrawn="1">
  <p:cSld name="12_标题和内容">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547663" y="404665"/>
            <a:ext cx="6048674" cy="6048670"/>
          </a:xfrm>
          <a:prstGeom prst="rect">
            <a:avLst/>
          </a:prstGeom>
        </p:spPr>
      </p:pic>
      <p:sp>
        <p:nvSpPr>
          <p:cNvPr id="8" name="矩形 7"/>
          <p:cNvSpPr/>
          <p:nvPr userDrawn="1"/>
        </p:nvSpPr>
        <p:spPr>
          <a:xfrm>
            <a:off x="0" y="8403"/>
            <a:ext cx="9144000" cy="6858000"/>
          </a:xfrm>
          <a:prstGeom prst="rect">
            <a:avLst/>
          </a:prstGeom>
          <a:solidFill>
            <a:sysClr val="window" lastClr="FFFFFF">
              <a:alpha val="90000"/>
            </a:sysClr>
          </a:solidFill>
          <a:ln w="25400" cap="flat" cmpd="sng" algn="ctr">
            <a:noFill/>
            <a:prstDash val="solid"/>
          </a:ln>
          <a:effectLst/>
        </p:spPr>
        <p:txBody>
          <a:bodyPr rtlCol="0" anchor="ctr"/>
          <a:lstStyle/>
          <a:p>
            <a:pPr algn="ctr">
              <a:defRPr/>
            </a:pPr>
            <a:endParaRPr lang="zh-CN" altLang="en-US" kern="0" smtClean="0">
              <a:solidFill>
                <a:prstClr val="white"/>
              </a:solidFill>
              <a:latin typeface="微软雅黑"/>
              <a:ea typeface="微软雅黑"/>
            </a:endParaRPr>
          </a:p>
        </p:txBody>
      </p:sp>
    </p:spTree>
    <p:extLst>
      <p:ext uri="{BB962C8B-B14F-4D97-AF65-F5344CB8AC3E}">
        <p14:creationId xmlns:p14="http://schemas.microsoft.com/office/powerpoint/2010/main" val="170972616"/>
      </p:ext>
    </p:extLst>
  </p:cSld>
  <p:clrMapOvr>
    <a:masterClrMapping/>
  </p:clrMapOvr>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userDrawn="1">
  <p:cSld name="13_标题和内容">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547663" y="404665"/>
            <a:ext cx="6048674" cy="6048670"/>
          </a:xfrm>
          <a:prstGeom prst="rect">
            <a:avLst/>
          </a:prstGeom>
        </p:spPr>
      </p:pic>
      <p:sp>
        <p:nvSpPr>
          <p:cNvPr id="8" name="矩形 7"/>
          <p:cNvSpPr/>
          <p:nvPr userDrawn="1"/>
        </p:nvSpPr>
        <p:spPr>
          <a:xfrm>
            <a:off x="0" y="8403"/>
            <a:ext cx="9144000" cy="6858000"/>
          </a:xfrm>
          <a:prstGeom prst="rect">
            <a:avLst/>
          </a:prstGeom>
          <a:solidFill>
            <a:sysClr val="window" lastClr="FFFFFF">
              <a:alpha val="90000"/>
            </a:sysClr>
          </a:solidFill>
          <a:ln w="25400" cap="flat" cmpd="sng" algn="ctr">
            <a:noFill/>
            <a:prstDash val="solid"/>
          </a:ln>
          <a:effectLst/>
        </p:spPr>
        <p:txBody>
          <a:bodyPr rtlCol="0" anchor="ctr"/>
          <a:lstStyle/>
          <a:p>
            <a:pPr algn="ctr">
              <a:defRPr/>
            </a:pPr>
            <a:endParaRPr lang="zh-CN" altLang="en-US" kern="0" smtClean="0">
              <a:solidFill>
                <a:prstClr val="white"/>
              </a:solidFill>
              <a:latin typeface="微软雅黑"/>
              <a:ea typeface="微软雅黑"/>
            </a:endParaRPr>
          </a:p>
        </p:txBody>
      </p:sp>
    </p:spTree>
    <p:extLst>
      <p:ext uri="{BB962C8B-B14F-4D97-AF65-F5344CB8AC3E}">
        <p14:creationId xmlns:p14="http://schemas.microsoft.com/office/powerpoint/2010/main" val="3830600881"/>
      </p:ext>
    </p:extLst>
  </p:cSld>
  <p:clrMapOvr>
    <a:masterClrMapping/>
  </p:clrMapOvr>
  <p:timing>
    <p:tnLst>
      <p:par>
        <p:cT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userDrawn="1">
  <p:cSld name="14_标题和内容">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547663" y="404665"/>
            <a:ext cx="6048674" cy="6048670"/>
          </a:xfrm>
          <a:prstGeom prst="rect">
            <a:avLst/>
          </a:prstGeom>
        </p:spPr>
      </p:pic>
      <p:sp>
        <p:nvSpPr>
          <p:cNvPr id="8" name="矩形 7"/>
          <p:cNvSpPr/>
          <p:nvPr userDrawn="1"/>
        </p:nvSpPr>
        <p:spPr>
          <a:xfrm>
            <a:off x="0" y="8403"/>
            <a:ext cx="9144000" cy="6858000"/>
          </a:xfrm>
          <a:prstGeom prst="rect">
            <a:avLst/>
          </a:prstGeom>
          <a:solidFill>
            <a:sysClr val="window" lastClr="FFFFFF">
              <a:alpha val="90000"/>
            </a:sysClr>
          </a:solidFill>
          <a:ln w="25400" cap="flat" cmpd="sng" algn="ctr">
            <a:noFill/>
            <a:prstDash val="solid"/>
          </a:ln>
          <a:effectLst/>
        </p:spPr>
        <p:txBody>
          <a:bodyPr rtlCol="0" anchor="ctr"/>
          <a:lstStyle/>
          <a:p>
            <a:pPr algn="ctr">
              <a:defRPr/>
            </a:pPr>
            <a:endParaRPr lang="zh-CN" altLang="en-US" kern="0" smtClean="0">
              <a:solidFill>
                <a:prstClr val="white"/>
              </a:solidFill>
              <a:latin typeface="微软雅黑"/>
              <a:ea typeface="微软雅黑"/>
            </a:endParaRPr>
          </a:p>
        </p:txBody>
      </p:sp>
    </p:spTree>
    <p:extLst>
      <p:ext uri="{BB962C8B-B14F-4D97-AF65-F5344CB8AC3E}">
        <p14:creationId xmlns:p14="http://schemas.microsoft.com/office/powerpoint/2010/main" val="1887944728"/>
      </p:ext>
    </p:extLst>
  </p:cSld>
  <p:clrMapOvr>
    <a:masterClrMapping/>
  </p:clrMapOvr>
  <p:timing>
    <p:tnLst>
      <p:par>
        <p:cTn id="1" dur="indefinite" restart="never" nodeType="tmRoot"/>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userDrawn="1">
  <p:cSld name="16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1878117690"/>
      </p:ext>
    </p:extLst>
  </p:cSld>
  <p:clrMapOvr>
    <a:masterClrMapping/>
  </p:clrMapOvr>
  <p:timing>
    <p:tnLst>
      <p:par>
        <p:cT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userDrawn="1">
  <p:cSld name="17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79024"/>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825625"/>
            <a:ext cx="3886200" cy="4351339"/>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825625"/>
            <a:ext cx="3886200" cy="4351339"/>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281D302F-5E2D-4FF9-A986-02603DCE6FDA}" type="datetimeFigureOut">
              <a:rPr lang="zh-CN" altLang="en-US" smtClean="0"/>
              <a:pPr/>
              <a:t>2018/10/18</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A56CA248-7BE1-4335-B3FB-1E6869F2EC71}" type="slidenum">
              <a:rPr lang="zh-CN" altLang="en-US" smtClean="0"/>
              <a:pPr/>
              <a:t>‹#›</a:t>
            </a:fld>
            <a:endParaRPr lang="zh-CN" altLang="en-US"/>
          </a:p>
        </p:txBody>
      </p:sp>
    </p:spTree>
    <p:extLst>
      <p:ext uri="{BB962C8B-B14F-4D97-AF65-F5344CB8AC3E}">
        <p14:creationId xmlns:p14="http://schemas.microsoft.com/office/powerpoint/2010/main" val="4092917919"/>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userDrawn="1">
  <p:cSld name="18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1586220023"/>
      </p:ext>
    </p:extLst>
  </p:cSld>
  <p:clrMapOvr>
    <a:masterClrMapping/>
  </p:clrMapOvr>
  <p:timing>
    <p:tnLst>
      <p:par>
        <p:cTn id="1" dur="indefinite" restart="never" nodeType="tmRoot"/>
      </p:par>
    </p:tn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type="title">
  <p:cSld name="1_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3602039"/>
            <a:ext cx="6858000" cy="1655763"/>
          </a:xfrm>
        </p:spPr>
        <p:txBody>
          <a:bodyPr/>
          <a:lstStyle>
            <a:lvl1pPr marL="0" indent="0" algn="ctr">
              <a:buNone/>
              <a:defRPr sz="2400"/>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281D302F-5E2D-4FF9-A986-02603DCE6FDA}" type="datetimeFigureOut">
              <a:rPr lang="zh-CN" altLang="en-US" smtClean="0"/>
              <a:pPr/>
              <a:t>2018/10/18</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A56CA248-7BE1-4335-B3FB-1E6869F2EC71}" type="slidenum">
              <a:rPr lang="zh-CN" altLang="en-US" smtClean="0"/>
              <a:pPr/>
              <a:t>‹#›</a:t>
            </a:fld>
            <a:endParaRPr lang="zh-CN" altLang="en-US"/>
          </a:p>
        </p:txBody>
      </p:sp>
    </p:spTree>
    <p:extLst>
      <p:ext uri="{BB962C8B-B14F-4D97-AF65-F5344CB8AC3E}">
        <p14:creationId xmlns:p14="http://schemas.microsoft.com/office/powerpoint/2010/main" val="267036355"/>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3602039"/>
            <a:ext cx="6858000" cy="1655763"/>
          </a:xfrm>
        </p:spPr>
        <p:txBody>
          <a:bodyPr/>
          <a:lstStyle>
            <a:lvl1pPr marL="0" indent="0" algn="ctr">
              <a:buNone/>
              <a:defRPr sz="2400"/>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281D302F-5E2D-4FF9-A986-02603DCE6FDA}" type="datetimeFigureOut">
              <a:rPr lang="zh-CN" altLang="en-US" smtClean="0">
                <a:solidFill>
                  <a:prstClr val="black">
                    <a:tint val="75000"/>
                  </a:prstClr>
                </a:solidFill>
              </a:rPr>
              <a:pPr/>
              <a:t>2018/10/18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56CA248-7BE1-4335-B3FB-1E6869F2EC71}"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29515683"/>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281D302F-5E2D-4FF9-A986-02603DCE6FDA}" type="datetimeFigureOut">
              <a:rPr lang="zh-CN" altLang="en-US" smtClean="0">
                <a:solidFill>
                  <a:prstClr val="black">
                    <a:tint val="75000"/>
                  </a:prstClr>
                </a:solidFill>
              </a:rPr>
              <a:pPr/>
              <a:t>2018/10/18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56CA248-7BE1-4335-B3FB-1E6869F2EC71}"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86637744"/>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46"/>
            <a:ext cx="78867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4589470"/>
            <a:ext cx="7886700" cy="1500187"/>
          </a:xfrm>
        </p:spPr>
        <p:txBody>
          <a:bodyPr/>
          <a:lstStyle>
            <a:lvl1pPr marL="0" indent="0">
              <a:buNone/>
              <a:defRPr sz="2400">
                <a:solidFill>
                  <a:schemeClr val="tx1"/>
                </a:solidFill>
              </a:defRPr>
            </a:lvl1pPr>
            <a:lvl2pPr marL="457189" indent="0">
              <a:buNone/>
              <a:defRPr sz="2000">
                <a:solidFill>
                  <a:schemeClr val="tx1">
                    <a:tint val="75000"/>
                  </a:schemeClr>
                </a:solidFill>
              </a:defRPr>
            </a:lvl2pPr>
            <a:lvl3pPr marL="914377"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1"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281D302F-5E2D-4FF9-A986-02603DCE6FDA}" type="datetimeFigureOut">
              <a:rPr lang="zh-CN" altLang="en-US" smtClean="0">
                <a:solidFill>
                  <a:prstClr val="black">
                    <a:tint val="75000"/>
                  </a:prstClr>
                </a:solidFill>
              </a:rPr>
              <a:pPr/>
              <a:t>2018/10/18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56CA248-7BE1-4335-B3FB-1E6869F2EC71}"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53409507"/>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825625"/>
            <a:ext cx="3886200" cy="4351339"/>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825625"/>
            <a:ext cx="3886200" cy="4351339"/>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281D302F-5E2D-4FF9-A986-02603DCE6FDA}" type="datetimeFigureOut">
              <a:rPr lang="zh-CN" altLang="en-US" smtClean="0">
                <a:solidFill>
                  <a:prstClr val="black">
                    <a:tint val="75000"/>
                  </a:prstClr>
                </a:solidFill>
              </a:rPr>
              <a:pPr/>
              <a:t>2018/10/18</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56CA248-7BE1-4335-B3FB-1E6869F2EC71}"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35992930"/>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9"/>
            <a:ext cx="78867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2505075"/>
            <a:ext cx="3868340"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5" y="1681163"/>
            <a:ext cx="3887391" cy="82391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5" y="2505075"/>
            <a:ext cx="3887391"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281D302F-5E2D-4FF9-A986-02603DCE6FDA}" type="datetimeFigureOut">
              <a:rPr lang="zh-CN" altLang="en-US" smtClean="0">
                <a:solidFill>
                  <a:prstClr val="black">
                    <a:tint val="75000"/>
                  </a:prstClr>
                </a:solidFill>
              </a:rPr>
              <a:pPr/>
              <a:t>2018/10/18</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56CA248-7BE1-4335-B3FB-1E6869F2EC71}"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81202441"/>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281D302F-5E2D-4FF9-A986-02603DCE6FDA}" type="datetimeFigureOut">
              <a:rPr lang="zh-CN" altLang="en-US" smtClean="0">
                <a:solidFill>
                  <a:prstClr val="black">
                    <a:tint val="75000"/>
                  </a:prstClr>
                </a:solidFill>
              </a:rPr>
              <a:pPr/>
              <a:t>2018/10/18</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56CA248-7BE1-4335-B3FB-1E6869F2EC71}"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10286309"/>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81D302F-5E2D-4FF9-A986-02603DCE6FDA}" type="datetimeFigureOut">
              <a:rPr lang="zh-CN" altLang="en-US" smtClean="0">
                <a:solidFill>
                  <a:prstClr val="black">
                    <a:tint val="75000"/>
                  </a:prstClr>
                </a:solidFill>
              </a:rPr>
              <a:pPr/>
              <a:t>2018/10/18</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56CA248-7BE1-4335-B3FB-1E6869F2EC71}"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89198701"/>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987432"/>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2057402"/>
            <a:ext cx="2949178" cy="3811588"/>
          </a:xfrm>
        </p:spPr>
        <p:txBody>
          <a:bodyPr/>
          <a:lstStyle>
            <a:lvl1pPr marL="0" indent="0">
              <a:buNone/>
              <a:defRPr sz="16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281D302F-5E2D-4FF9-A986-02603DCE6FDA}" type="datetimeFigureOut">
              <a:rPr lang="zh-CN" altLang="en-US" smtClean="0">
                <a:solidFill>
                  <a:prstClr val="black">
                    <a:tint val="75000"/>
                  </a:prstClr>
                </a:solidFill>
              </a:rPr>
              <a:pPr/>
              <a:t>2018/10/18</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56CA248-7BE1-4335-B3FB-1E6869F2EC71}"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3459279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9"/>
            <a:ext cx="78867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2505075"/>
            <a:ext cx="3868340"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5" y="1681163"/>
            <a:ext cx="3887391" cy="82391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5" y="2505075"/>
            <a:ext cx="3887391"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281D302F-5E2D-4FF9-A986-02603DCE6FDA}" type="datetimeFigureOut">
              <a:rPr lang="zh-CN" altLang="en-US" smtClean="0"/>
              <a:pPr/>
              <a:t>2018/10/18</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A56CA248-7BE1-4335-B3FB-1E6869F2EC71}" type="slidenum">
              <a:rPr lang="zh-CN" altLang="en-US" smtClean="0"/>
              <a:pPr/>
              <a:t>‹#›</a:t>
            </a:fld>
            <a:endParaRPr lang="zh-CN" altLang="en-US"/>
          </a:p>
        </p:txBody>
      </p:sp>
    </p:spTree>
    <p:extLst>
      <p:ext uri="{BB962C8B-B14F-4D97-AF65-F5344CB8AC3E}">
        <p14:creationId xmlns:p14="http://schemas.microsoft.com/office/powerpoint/2010/main" val="529842247"/>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987432"/>
            <a:ext cx="4629150" cy="4873625"/>
          </a:xfrm>
        </p:spPr>
        <p:txBody>
          <a:bodyPr anchor="t"/>
          <a:lstStyle>
            <a:lvl1pPr marL="0" indent="0">
              <a:buNone/>
              <a:defRPr sz="3200"/>
            </a:lvl1pPr>
            <a:lvl2pPr marL="457189" indent="0">
              <a:buNone/>
              <a:defRPr sz="2800"/>
            </a:lvl2pPr>
            <a:lvl3pPr marL="914377" indent="0">
              <a:buNone/>
              <a:defRPr sz="2400"/>
            </a:lvl3pPr>
            <a:lvl4pPr marL="1371566" indent="0">
              <a:buNone/>
              <a:defRPr sz="2000"/>
            </a:lvl4pPr>
            <a:lvl5pPr marL="1828754" indent="0">
              <a:buNone/>
              <a:defRPr sz="2000"/>
            </a:lvl5pPr>
            <a:lvl6pPr marL="2285943" indent="0">
              <a:buNone/>
              <a:defRPr sz="2000"/>
            </a:lvl6pPr>
            <a:lvl7pPr marL="2743131" indent="0">
              <a:buNone/>
              <a:defRPr sz="2000"/>
            </a:lvl7pPr>
            <a:lvl8pPr marL="3200320" indent="0">
              <a:buNone/>
              <a:defRPr sz="2000"/>
            </a:lvl8pPr>
            <a:lvl9pPr marL="3657509"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2057402"/>
            <a:ext cx="2949178" cy="3811588"/>
          </a:xfrm>
        </p:spPr>
        <p:txBody>
          <a:bodyPr/>
          <a:lstStyle>
            <a:lvl1pPr marL="0" indent="0">
              <a:buNone/>
              <a:defRPr sz="16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281D302F-5E2D-4FF9-A986-02603DCE6FDA}" type="datetimeFigureOut">
              <a:rPr lang="zh-CN" altLang="en-US" smtClean="0">
                <a:solidFill>
                  <a:prstClr val="black">
                    <a:tint val="75000"/>
                  </a:prstClr>
                </a:solidFill>
              </a:rPr>
              <a:pPr/>
              <a:t>2018/10/18</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56CA248-7BE1-4335-B3FB-1E6869F2EC71}"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1788885"/>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281D302F-5E2D-4FF9-A986-02603DCE6FDA}" type="datetimeFigureOut">
              <a:rPr lang="zh-CN" altLang="en-US" smtClean="0">
                <a:solidFill>
                  <a:prstClr val="black">
                    <a:tint val="75000"/>
                  </a:prstClr>
                </a:solidFill>
              </a:rPr>
              <a:pPr/>
              <a:t>2018/10/18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56CA248-7BE1-4335-B3FB-1E6869F2EC71}"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43056987"/>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6" y="365129"/>
            <a:ext cx="1971675" cy="581183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5" y="365129"/>
            <a:ext cx="5800725" cy="581183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281D302F-5E2D-4FF9-A986-02603DCE6FDA}" type="datetimeFigureOut">
              <a:rPr lang="zh-CN" altLang="en-US" smtClean="0">
                <a:solidFill>
                  <a:prstClr val="black">
                    <a:tint val="75000"/>
                  </a:prstClr>
                </a:solidFill>
              </a:rPr>
              <a:pPr/>
              <a:t>2018/10/18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56CA248-7BE1-4335-B3FB-1E6869F2EC71}"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82439024"/>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userDrawn="1">
  <p:cSld name="1_标题和内容">
    <p:spTree>
      <p:nvGrpSpPr>
        <p:cNvPr id="1" name=""/>
        <p:cNvGrpSpPr/>
        <p:nvPr/>
      </p:nvGrpSpPr>
      <p:grpSpPr>
        <a:xfrm>
          <a:off x="0" y="0"/>
          <a:ext cx="0" cy="0"/>
          <a:chOff x="0" y="0"/>
          <a:chExt cx="0" cy="0"/>
        </a:xfrm>
      </p:grpSpPr>
      <p:grpSp>
        <p:nvGrpSpPr>
          <p:cNvPr id="4" name="组合 3"/>
          <p:cNvGrpSpPr/>
          <p:nvPr userDrawn="1"/>
        </p:nvGrpSpPr>
        <p:grpSpPr>
          <a:xfrm>
            <a:off x="457200" y="1251386"/>
            <a:ext cx="8229600" cy="4355228"/>
            <a:chOff x="-447082" y="2956043"/>
            <a:chExt cx="8283476" cy="4383742"/>
          </a:xfrm>
          <a:solidFill>
            <a:srgbClr val="F7F7F7"/>
          </a:solidFill>
        </p:grpSpPr>
        <p:sp>
          <p:nvSpPr>
            <p:cNvPr id="5" name="Freeform 5"/>
            <p:cNvSpPr>
              <a:spLocks/>
            </p:cNvSpPr>
            <p:nvPr/>
          </p:nvSpPr>
          <p:spPr bwMode="auto">
            <a:xfrm>
              <a:off x="7078111" y="3654400"/>
              <a:ext cx="64534" cy="27657"/>
            </a:xfrm>
            <a:custGeom>
              <a:avLst/>
              <a:gdLst>
                <a:gd name="T0" fmla="*/ 2 w 12"/>
                <a:gd name="T1" fmla="*/ 3 h 5"/>
                <a:gd name="T2" fmla="*/ 4 w 12"/>
                <a:gd name="T3" fmla="*/ 3 h 5"/>
                <a:gd name="T4" fmla="*/ 10 w 12"/>
                <a:gd name="T5" fmla="*/ 5 h 5"/>
                <a:gd name="T6" fmla="*/ 12 w 12"/>
                <a:gd name="T7" fmla="*/ 4 h 5"/>
                <a:gd name="T8" fmla="*/ 7 w 12"/>
                <a:gd name="T9" fmla="*/ 1 h 5"/>
                <a:gd name="T10" fmla="*/ 4 w 12"/>
                <a:gd name="T11" fmla="*/ 2 h 5"/>
                <a:gd name="T12" fmla="*/ 1 w 12"/>
                <a:gd name="T13" fmla="*/ 1 h 5"/>
                <a:gd name="T14" fmla="*/ 2 w 12"/>
                <a:gd name="T15" fmla="*/ 3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5">
                  <a:moveTo>
                    <a:pt x="2" y="3"/>
                  </a:moveTo>
                  <a:cubicBezTo>
                    <a:pt x="3" y="4"/>
                    <a:pt x="3" y="3"/>
                    <a:pt x="4" y="3"/>
                  </a:cubicBezTo>
                  <a:cubicBezTo>
                    <a:pt x="5" y="3"/>
                    <a:pt x="8" y="5"/>
                    <a:pt x="10" y="5"/>
                  </a:cubicBezTo>
                  <a:cubicBezTo>
                    <a:pt x="11" y="5"/>
                    <a:pt x="12" y="4"/>
                    <a:pt x="12" y="4"/>
                  </a:cubicBezTo>
                  <a:cubicBezTo>
                    <a:pt x="12" y="4"/>
                    <a:pt x="9" y="2"/>
                    <a:pt x="7" y="1"/>
                  </a:cubicBezTo>
                  <a:cubicBezTo>
                    <a:pt x="6" y="0"/>
                    <a:pt x="5" y="2"/>
                    <a:pt x="4" y="2"/>
                  </a:cubicBezTo>
                  <a:cubicBezTo>
                    <a:pt x="3" y="2"/>
                    <a:pt x="2" y="1"/>
                    <a:pt x="1" y="1"/>
                  </a:cubicBezTo>
                  <a:cubicBezTo>
                    <a:pt x="0" y="1"/>
                    <a:pt x="1" y="3"/>
                    <a:pt x="2" y="3"/>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a:solidFill>
                  <a:srgbClr val="000000"/>
                </a:solidFill>
              </a:endParaRPr>
            </a:p>
          </p:txBody>
        </p:sp>
        <p:sp>
          <p:nvSpPr>
            <p:cNvPr id="6" name="Freeform 6"/>
            <p:cNvSpPr>
              <a:spLocks/>
            </p:cNvSpPr>
            <p:nvPr/>
          </p:nvSpPr>
          <p:spPr bwMode="auto">
            <a:xfrm>
              <a:off x="1352973" y="3080503"/>
              <a:ext cx="69145" cy="66841"/>
            </a:xfrm>
            <a:custGeom>
              <a:avLst/>
              <a:gdLst>
                <a:gd name="T0" fmla="*/ 2 w 13"/>
                <a:gd name="T1" fmla="*/ 3 h 12"/>
                <a:gd name="T2" fmla="*/ 5 w 13"/>
                <a:gd name="T3" fmla="*/ 2 h 12"/>
                <a:gd name="T4" fmla="*/ 7 w 13"/>
                <a:gd name="T5" fmla="*/ 2 h 12"/>
                <a:gd name="T6" fmla="*/ 7 w 13"/>
                <a:gd name="T7" fmla="*/ 3 h 12"/>
                <a:gd name="T8" fmla="*/ 4 w 13"/>
                <a:gd name="T9" fmla="*/ 4 h 12"/>
                <a:gd name="T10" fmla="*/ 3 w 13"/>
                <a:gd name="T11" fmla="*/ 7 h 12"/>
                <a:gd name="T12" fmla="*/ 4 w 13"/>
                <a:gd name="T13" fmla="*/ 7 h 12"/>
                <a:gd name="T14" fmla="*/ 5 w 13"/>
                <a:gd name="T15" fmla="*/ 9 h 12"/>
                <a:gd name="T16" fmla="*/ 8 w 13"/>
                <a:gd name="T17" fmla="*/ 11 h 12"/>
                <a:gd name="T18" fmla="*/ 11 w 13"/>
                <a:gd name="T19" fmla="*/ 11 h 12"/>
                <a:gd name="T20" fmla="*/ 12 w 13"/>
                <a:gd name="T21" fmla="*/ 9 h 12"/>
                <a:gd name="T22" fmla="*/ 13 w 13"/>
                <a:gd name="T23" fmla="*/ 6 h 12"/>
                <a:gd name="T24" fmla="*/ 13 w 13"/>
                <a:gd name="T25" fmla="*/ 3 h 12"/>
                <a:gd name="T26" fmla="*/ 12 w 13"/>
                <a:gd name="T27" fmla="*/ 1 h 12"/>
                <a:gd name="T28" fmla="*/ 8 w 13"/>
                <a:gd name="T29" fmla="*/ 1 h 12"/>
                <a:gd name="T30" fmla="*/ 2 w 13"/>
                <a:gd name="T31" fmla="*/ 1 h 12"/>
                <a:gd name="T32" fmla="*/ 1 w 13"/>
                <a:gd name="T33" fmla="*/ 1 h 12"/>
                <a:gd name="T34" fmla="*/ 2 w 13"/>
                <a:gd name="T35" fmla="*/ 3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3" h="12">
                  <a:moveTo>
                    <a:pt x="2" y="3"/>
                  </a:moveTo>
                  <a:cubicBezTo>
                    <a:pt x="3" y="4"/>
                    <a:pt x="4" y="3"/>
                    <a:pt x="5" y="2"/>
                  </a:cubicBezTo>
                  <a:cubicBezTo>
                    <a:pt x="5" y="2"/>
                    <a:pt x="6" y="2"/>
                    <a:pt x="7" y="2"/>
                  </a:cubicBezTo>
                  <a:cubicBezTo>
                    <a:pt x="7" y="2"/>
                    <a:pt x="7" y="2"/>
                    <a:pt x="7" y="3"/>
                  </a:cubicBezTo>
                  <a:cubicBezTo>
                    <a:pt x="7" y="3"/>
                    <a:pt x="5" y="4"/>
                    <a:pt x="4" y="4"/>
                  </a:cubicBezTo>
                  <a:cubicBezTo>
                    <a:pt x="3" y="5"/>
                    <a:pt x="3" y="6"/>
                    <a:pt x="3" y="7"/>
                  </a:cubicBezTo>
                  <a:cubicBezTo>
                    <a:pt x="3" y="8"/>
                    <a:pt x="3" y="7"/>
                    <a:pt x="4" y="7"/>
                  </a:cubicBezTo>
                  <a:cubicBezTo>
                    <a:pt x="4" y="7"/>
                    <a:pt x="4" y="9"/>
                    <a:pt x="5" y="9"/>
                  </a:cubicBezTo>
                  <a:cubicBezTo>
                    <a:pt x="6" y="10"/>
                    <a:pt x="7" y="11"/>
                    <a:pt x="8" y="11"/>
                  </a:cubicBezTo>
                  <a:cubicBezTo>
                    <a:pt x="9" y="12"/>
                    <a:pt x="11" y="11"/>
                    <a:pt x="11" y="11"/>
                  </a:cubicBezTo>
                  <a:cubicBezTo>
                    <a:pt x="12" y="11"/>
                    <a:pt x="12" y="9"/>
                    <a:pt x="12" y="9"/>
                  </a:cubicBezTo>
                  <a:cubicBezTo>
                    <a:pt x="12" y="8"/>
                    <a:pt x="13" y="7"/>
                    <a:pt x="13" y="6"/>
                  </a:cubicBezTo>
                  <a:cubicBezTo>
                    <a:pt x="13" y="6"/>
                    <a:pt x="13" y="4"/>
                    <a:pt x="13" y="3"/>
                  </a:cubicBezTo>
                  <a:cubicBezTo>
                    <a:pt x="12" y="3"/>
                    <a:pt x="12" y="1"/>
                    <a:pt x="12" y="1"/>
                  </a:cubicBezTo>
                  <a:cubicBezTo>
                    <a:pt x="11" y="0"/>
                    <a:pt x="9" y="0"/>
                    <a:pt x="8" y="1"/>
                  </a:cubicBezTo>
                  <a:cubicBezTo>
                    <a:pt x="6" y="1"/>
                    <a:pt x="4" y="1"/>
                    <a:pt x="2" y="1"/>
                  </a:cubicBezTo>
                  <a:cubicBezTo>
                    <a:pt x="0" y="1"/>
                    <a:pt x="0" y="1"/>
                    <a:pt x="1" y="1"/>
                  </a:cubicBezTo>
                  <a:cubicBezTo>
                    <a:pt x="1" y="2"/>
                    <a:pt x="2" y="3"/>
                    <a:pt x="2" y="3"/>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a:solidFill>
                  <a:srgbClr val="000000"/>
                </a:solidFill>
              </a:endParaRPr>
            </a:p>
          </p:txBody>
        </p:sp>
        <p:sp>
          <p:nvSpPr>
            <p:cNvPr id="7" name="Freeform 7"/>
            <p:cNvSpPr>
              <a:spLocks/>
            </p:cNvSpPr>
            <p:nvPr/>
          </p:nvSpPr>
          <p:spPr bwMode="auto">
            <a:xfrm>
              <a:off x="834392" y="5399138"/>
              <a:ext cx="27657" cy="27657"/>
            </a:xfrm>
            <a:custGeom>
              <a:avLst/>
              <a:gdLst>
                <a:gd name="T0" fmla="*/ 1 w 5"/>
                <a:gd name="T1" fmla="*/ 5 h 5"/>
                <a:gd name="T2" fmla="*/ 5 w 5"/>
                <a:gd name="T3" fmla="*/ 3 h 5"/>
                <a:gd name="T4" fmla="*/ 3 w 5"/>
                <a:gd name="T5" fmla="*/ 1 h 5"/>
                <a:gd name="T6" fmla="*/ 2 w 5"/>
                <a:gd name="T7" fmla="*/ 3 h 5"/>
                <a:gd name="T8" fmla="*/ 1 w 5"/>
                <a:gd name="T9" fmla="*/ 5 h 5"/>
              </a:gdLst>
              <a:ahLst/>
              <a:cxnLst>
                <a:cxn ang="0">
                  <a:pos x="T0" y="T1"/>
                </a:cxn>
                <a:cxn ang="0">
                  <a:pos x="T2" y="T3"/>
                </a:cxn>
                <a:cxn ang="0">
                  <a:pos x="T4" y="T5"/>
                </a:cxn>
                <a:cxn ang="0">
                  <a:pos x="T6" y="T7"/>
                </a:cxn>
                <a:cxn ang="0">
                  <a:pos x="T8" y="T9"/>
                </a:cxn>
              </a:cxnLst>
              <a:rect l="0" t="0" r="r" b="b"/>
              <a:pathLst>
                <a:path w="5" h="5">
                  <a:moveTo>
                    <a:pt x="1" y="5"/>
                  </a:moveTo>
                  <a:cubicBezTo>
                    <a:pt x="2" y="5"/>
                    <a:pt x="4" y="4"/>
                    <a:pt x="5" y="3"/>
                  </a:cubicBezTo>
                  <a:cubicBezTo>
                    <a:pt x="5" y="3"/>
                    <a:pt x="4" y="1"/>
                    <a:pt x="3" y="1"/>
                  </a:cubicBezTo>
                  <a:cubicBezTo>
                    <a:pt x="2" y="0"/>
                    <a:pt x="2" y="2"/>
                    <a:pt x="2" y="3"/>
                  </a:cubicBezTo>
                  <a:cubicBezTo>
                    <a:pt x="3" y="4"/>
                    <a:pt x="0" y="5"/>
                    <a:pt x="1" y="5"/>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a:solidFill>
                  <a:srgbClr val="000000"/>
                </a:solidFill>
              </a:endParaRPr>
            </a:p>
          </p:txBody>
        </p:sp>
        <p:sp>
          <p:nvSpPr>
            <p:cNvPr id="8" name="Freeform 8"/>
            <p:cNvSpPr>
              <a:spLocks/>
            </p:cNvSpPr>
            <p:nvPr/>
          </p:nvSpPr>
          <p:spPr bwMode="auto">
            <a:xfrm>
              <a:off x="2715113" y="3557599"/>
              <a:ext cx="235090" cy="124460"/>
            </a:xfrm>
            <a:custGeom>
              <a:avLst/>
              <a:gdLst>
                <a:gd name="T0" fmla="*/ 4 w 43"/>
                <a:gd name="T1" fmla="*/ 9 h 23"/>
                <a:gd name="T2" fmla="*/ 10 w 43"/>
                <a:gd name="T3" fmla="*/ 9 h 23"/>
                <a:gd name="T4" fmla="*/ 10 w 43"/>
                <a:gd name="T5" fmla="*/ 10 h 23"/>
                <a:gd name="T6" fmla="*/ 10 w 43"/>
                <a:gd name="T7" fmla="*/ 11 h 23"/>
                <a:gd name="T8" fmla="*/ 11 w 43"/>
                <a:gd name="T9" fmla="*/ 12 h 23"/>
                <a:gd name="T10" fmla="*/ 3 w 43"/>
                <a:gd name="T11" fmla="*/ 13 h 23"/>
                <a:gd name="T12" fmla="*/ 7 w 43"/>
                <a:gd name="T13" fmla="*/ 13 h 23"/>
                <a:gd name="T14" fmla="*/ 9 w 43"/>
                <a:gd name="T15" fmla="*/ 15 h 23"/>
                <a:gd name="T16" fmla="*/ 10 w 43"/>
                <a:gd name="T17" fmla="*/ 17 h 23"/>
                <a:gd name="T18" fmla="*/ 6 w 43"/>
                <a:gd name="T19" fmla="*/ 19 h 23"/>
                <a:gd name="T20" fmla="*/ 9 w 43"/>
                <a:gd name="T21" fmla="*/ 21 h 23"/>
                <a:gd name="T22" fmla="*/ 14 w 43"/>
                <a:gd name="T23" fmla="*/ 22 h 23"/>
                <a:gd name="T24" fmla="*/ 21 w 43"/>
                <a:gd name="T25" fmla="*/ 23 h 23"/>
                <a:gd name="T26" fmla="*/ 24 w 43"/>
                <a:gd name="T27" fmla="*/ 21 h 23"/>
                <a:gd name="T28" fmla="*/ 28 w 43"/>
                <a:gd name="T29" fmla="*/ 21 h 23"/>
                <a:gd name="T30" fmla="*/ 32 w 43"/>
                <a:gd name="T31" fmla="*/ 18 h 23"/>
                <a:gd name="T32" fmla="*/ 35 w 43"/>
                <a:gd name="T33" fmla="*/ 17 h 23"/>
                <a:gd name="T34" fmla="*/ 38 w 43"/>
                <a:gd name="T35" fmla="*/ 14 h 23"/>
                <a:gd name="T36" fmla="*/ 41 w 43"/>
                <a:gd name="T37" fmla="*/ 11 h 23"/>
                <a:gd name="T38" fmla="*/ 41 w 43"/>
                <a:gd name="T39" fmla="*/ 8 h 23"/>
                <a:gd name="T40" fmla="*/ 39 w 43"/>
                <a:gd name="T41" fmla="*/ 6 h 23"/>
                <a:gd name="T42" fmla="*/ 38 w 43"/>
                <a:gd name="T43" fmla="*/ 4 h 23"/>
                <a:gd name="T44" fmla="*/ 38 w 43"/>
                <a:gd name="T45" fmla="*/ 2 h 23"/>
                <a:gd name="T46" fmla="*/ 37 w 43"/>
                <a:gd name="T47" fmla="*/ 1 h 23"/>
                <a:gd name="T48" fmla="*/ 35 w 43"/>
                <a:gd name="T49" fmla="*/ 3 h 23"/>
                <a:gd name="T50" fmla="*/ 33 w 43"/>
                <a:gd name="T51" fmla="*/ 0 h 23"/>
                <a:gd name="T52" fmla="*/ 32 w 43"/>
                <a:gd name="T53" fmla="*/ 2 h 23"/>
                <a:gd name="T54" fmla="*/ 30 w 43"/>
                <a:gd name="T55" fmla="*/ 3 h 23"/>
                <a:gd name="T56" fmla="*/ 29 w 43"/>
                <a:gd name="T57" fmla="*/ 5 h 23"/>
                <a:gd name="T58" fmla="*/ 26 w 43"/>
                <a:gd name="T59" fmla="*/ 4 h 23"/>
                <a:gd name="T60" fmla="*/ 26 w 43"/>
                <a:gd name="T61" fmla="*/ 6 h 23"/>
                <a:gd name="T62" fmla="*/ 24 w 43"/>
                <a:gd name="T63" fmla="*/ 5 h 23"/>
                <a:gd name="T64" fmla="*/ 22 w 43"/>
                <a:gd name="T65" fmla="*/ 4 h 23"/>
                <a:gd name="T66" fmla="*/ 21 w 43"/>
                <a:gd name="T67" fmla="*/ 6 h 23"/>
                <a:gd name="T68" fmla="*/ 18 w 43"/>
                <a:gd name="T69" fmla="*/ 4 h 23"/>
                <a:gd name="T70" fmla="*/ 17 w 43"/>
                <a:gd name="T71" fmla="*/ 7 h 23"/>
                <a:gd name="T72" fmla="*/ 16 w 43"/>
                <a:gd name="T73" fmla="*/ 7 h 23"/>
                <a:gd name="T74" fmla="*/ 14 w 43"/>
                <a:gd name="T75" fmla="*/ 10 h 23"/>
                <a:gd name="T76" fmla="*/ 13 w 43"/>
                <a:gd name="T77" fmla="*/ 5 h 23"/>
                <a:gd name="T78" fmla="*/ 12 w 43"/>
                <a:gd name="T79" fmla="*/ 3 h 23"/>
                <a:gd name="T80" fmla="*/ 8 w 43"/>
                <a:gd name="T81" fmla="*/ 2 h 23"/>
                <a:gd name="T82" fmla="*/ 9 w 43"/>
                <a:gd name="T83" fmla="*/ 5 h 23"/>
                <a:gd name="T84" fmla="*/ 6 w 43"/>
                <a:gd name="T85" fmla="*/ 4 h 23"/>
                <a:gd name="T86" fmla="*/ 6 w 43"/>
                <a:gd name="T87" fmla="*/ 6 h 23"/>
                <a:gd name="T88" fmla="*/ 3 w 43"/>
                <a:gd name="T89" fmla="*/ 6 h 23"/>
                <a:gd name="T90" fmla="*/ 4 w 43"/>
                <a:gd name="T91" fmla="*/ 7 h 23"/>
                <a:gd name="T92" fmla="*/ 2 w 43"/>
                <a:gd name="T93" fmla="*/ 8 h 23"/>
                <a:gd name="T94" fmla="*/ 4 w 43"/>
                <a:gd name="T95" fmla="*/ 9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3" h="23">
                  <a:moveTo>
                    <a:pt x="4" y="9"/>
                  </a:moveTo>
                  <a:cubicBezTo>
                    <a:pt x="5" y="9"/>
                    <a:pt x="9" y="8"/>
                    <a:pt x="10" y="9"/>
                  </a:cubicBezTo>
                  <a:cubicBezTo>
                    <a:pt x="11" y="9"/>
                    <a:pt x="11" y="9"/>
                    <a:pt x="10" y="10"/>
                  </a:cubicBezTo>
                  <a:cubicBezTo>
                    <a:pt x="8" y="11"/>
                    <a:pt x="9" y="11"/>
                    <a:pt x="10" y="11"/>
                  </a:cubicBezTo>
                  <a:cubicBezTo>
                    <a:pt x="11" y="11"/>
                    <a:pt x="11" y="10"/>
                    <a:pt x="11" y="12"/>
                  </a:cubicBezTo>
                  <a:cubicBezTo>
                    <a:pt x="11" y="13"/>
                    <a:pt x="5" y="12"/>
                    <a:pt x="3" y="13"/>
                  </a:cubicBezTo>
                  <a:cubicBezTo>
                    <a:pt x="1" y="14"/>
                    <a:pt x="6" y="13"/>
                    <a:pt x="7" y="13"/>
                  </a:cubicBezTo>
                  <a:cubicBezTo>
                    <a:pt x="8" y="13"/>
                    <a:pt x="8" y="15"/>
                    <a:pt x="9" y="15"/>
                  </a:cubicBezTo>
                  <a:cubicBezTo>
                    <a:pt x="10" y="15"/>
                    <a:pt x="10" y="15"/>
                    <a:pt x="10" y="17"/>
                  </a:cubicBezTo>
                  <a:cubicBezTo>
                    <a:pt x="11" y="19"/>
                    <a:pt x="8" y="19"/>
                    <a:pt x="6" y="19"/>
                  </a:cubicBezTo>
                  <a:cubicBezTo>
                    <a:pt x="4" y="20"/>
                    <a:pt x="7" y="20"/>
                    <a:pt x="9" y="21"/>
                  </a:cubicBezTo>
                  <a:cubicBezTo>
                    <a:pt x="11" y="21"/>
                    <a:pt x="13" y="21"/>
                    <a:pt x="14" y="22"/>
                  </a:cubicBezTo>
                  <a:cubicBezTo>
                    <a:pt x="15" y="23"/>
                    <a:pt x="19" y="23"/>
                    <a:pt x="21" y="23"/>
                  </a:cubicBezTo>
                  <a:cubicBezTo>
                    <a:pt x="22" y="23"/>
                    <a:pt x="23" y="22"/>
                    <a:pt x="24" y="21"/>
                  </a:cubicBezTo>
                  <a:cubicBezTo>
                    <a:pt x="25" y="21"/>
                    <a:pt x="26" y="21"/>
                    <a:pt x="28" y="21"/>
                  </a:cubicBezTo>
                  <a:cubicBezTo>
                    <a:pt x="29" y="20"/>
                    <a:pt x="31" y="19"/>
                    <a:pt x="32" y="18"/>
                  </a:cubicBezTo>
                  <a:cubicBezTo>
                    <a:pt x="33" y="17"/>
                    <a:pt x="34" y="17"/>
                    <a:pt x="35" y="17"/>
                  </a:cubicBezTo>
                  <a:cubicBezTo>
                    <a:pt x="37" y="17"/>
                    <a:pt x="38" y="15"/>
                    <a:pt x="38" y="14"/>
                  </a:cubicBezTo>
                  <a:cubicBezTo>
                    <a:pt x="38" y="13"/>
                    <a:pt x="40" y="12"/>
                    <a:pt x="41" y="11"/>
                  </a:cubicBezTo>
                  <a:cubicBezTo>
                    <a:pt x="43" y="11"/>
                    <a:pt x="41" y="10"/>
                    <a:pt x="41" y="8"/>
                  </a:cubicBezTo>
                  <a:cubicBezTo>
                    <a:pt x="41" y="7"/>
                    <a:pt x="40" y="7"/>
                    <a:pt x="39" y="6"/>
                  </a:cubicBezTo>
                  <a:cubicBezTo>
                    <a:pt x="37" y="6"/>
                    <a:pt x="38" y="4"/>
                    <a:pt x="38" y="4"/>
                  </a:cubicBezTo>
                  <a:cubicBezTo>
                    <a:pt x="37" y="3"/>
                    <a:pt x="37" y="3"/>
                    <a:pt x="38" y="2"/>
                  </a:cubicBezTo>
                  <a:cubicBezTo>
                    <a:pt x="39" y="1"/>
                    <a:pt x="39" y="1"/>
                    <a:pt x="37" y="1"/>
                  </a:cubicBezTo>
                  <a:cubicBezTo>
                    <a:pt x="36" y="2"/>
                    <a:pt x="36" y="2"/>
                    <a:pt x="35" y="3"/>
                  </a:cubicBezTo>
                  <a:cubicBezTo>
                    <a:pt x="34" y="3"/>
                    <a:pt x="34" y="0"/>
                    <a:pt x="33" y="0"/>
                  </a:cubicBezTo>
                  <a:cubicBezTo>
                    <a:pt x="33" y="0"/>
                    <a:pt x="31" y="1"/>
                    <a:pt x="32" y="2"/>
                  </a:cubicBezTo>
                  <a:cubicBezTo>
                    <a:pt x="32" y="3"/>
                    <a:pt x="31" y="3"/>
                    <a:pt x="30" y="3"/>
                  </a:cubicBezTo>
                  <a:cubicBezTo>
                    <a:pt x="29" y="3"/>
                    <a:pt x="29" y="4"/>
                    <a:pt x="29" y="5"/>
                  </a:cubicBezTo>
                  <a:cubicBezTo>
                    <a:pt x="28" y="5"/>
                    <a:pt x="27" y="4"/>
                    <a:pt x="26" y="4"/>
                  </a:cubicBezTo>
                  <a:cubicBezTo>
                    <a:pt x="25" y="4"/>
                    <a:pt x="26" y="5"/>
                    <a:pt x="26" y="6"/>
                  </a:cubicBezTo>
                  <a:cubicBezTo>
                    <a:pt x="26" y="7"/>
                    <a:pt x="25" y="6"/>
                    <a:pt x="24" y="5"/>
                  </a:cubicBezTo>
                  <a:cubicBezTo>
                    <a:pt x="24" y="4"/>
                    <a:pt x="23" y="3"/>
                    <a:pt x="22" y="4"/>
                  </a:cubicBezTo>
                  <a:cubicBezTo>
                    <a:pt x="21" y="4"/>
                    <a:pt x="22" y="5"/>
                    <a:pt x="21" y="6"/>
                  </a:cubicBezTo>
                  <a:cubicBezTo>
                    <a:pt x="20" y="7"/>
                    <a:pt x="19" y="4"/>
                    <a:pt x="18" y="4"/>
                  </a:cubicBezTo>
                  <a:cubicBezTo>
                    <a:pt x="17" y="4"/>
                    <a:pt x="17" y="6"/>
                    <a:pt x="17" y="7"/>
                  </a:cubicBezTo>
                  <a:cubicBezTo>
                    <a:pt x="17" y="7"/>
                    <a:pt x="16" y="6"/>
                    <a:pt x="16" y="7"/>
                  </a:cubicBezTo>
                  <a:cubicBezTo>
                    <a:pt x="15" y="7"/>
                    <a:pt x="15" y="10"/>
                    <a:pt x="14" y="10"/>
                  </a:cubicBezTo>
                  <a:cubicBezTo>
                    <a:pt x="13" y="10"/>
                    <a:pt x="14" y="5"/>
                    <a:pt x="13" y="5"/>
                  </a:cubicBezTo>
                  <a:cubicBezTo>
                    <a:pt x="12" y="5"/>
                    <a:pt x="12" y="4"/>
                    <a:pt x="12" y="3"/>
                  </a:cubicBezTo>
                  <a:cubicBezTo>
                    <a:pt x="11" y="2"/>
                    <a:pt x="9" y="1"/>
                    <a:pt x="8" y="2"/>
                  </a:cubicBezTo>
                  <a:cubicBezTo>
                    <a:pt x="6" y="3"/>
                    <a:pt x="10" y="4"/>
                    <a:pt x="9" y="5"/>
                  </a:cubicBezTo>
                  <a:cubicBezTo>
                    <a:pt x="9" y="6"/>
                    <a:pt x="7" y="3"/>
                    <a:pt x="6" y="4"/>
                  </a:cubicBezTo>
                  <a:cubicBezTo>
                    <a:pt x="5" y="4"/>
                    <a:pt x="6" y="5"/>
                    <a:pt x="6" y="6"/>
                  </a:cubicBezTo>
                  <a:cubicBezTo>
                    <a:pt x="6" y="7"/>
                    <a:pt x="5" y="6"/>
                    <a:pt x="3" y="6"/>
                  </a:cubicBezTo>
                  <a:cubicBezTo>
                    <a:pt x="2" y="6"/>
                    <a:pt x="4" y="6"/>
                    <a:pt x="4" y="7"/>
                  </a:cubicBezTo>
                  <a:cubicBezTo>
                    <a:pt x="5" y="8"/>
                    <a:pt x="3" y="7"/>
                    <a:pt x="2" y="8"/>
                  </a:cubicBezTo>
                  <a:cubicBezTo>
                    <a:pt x="0" y="9"/>
                    <a:pt x="3" y="9"/>
                    <a:pt x="4" y="9"/>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a:solidFill>
                  <a:srgbClr val="000000"/>
                </a:solidFill>
              </a:endParaRPr>
            </a:p>
          </p:txBody>
        </p:sp>
        <p:sp>
          <p:nvSpPr>
            <p:cNvPr id="9" name="Freeform 9"/>
            <p:cNvSpPr>
              <a:spLocks/>
            </p:cNvSpPr>
            <p:nvPr/>
          </p:nvSpPr>
          <p:spPr bwMode="auto">
            <a:xfrm>
              <a:off x="3058530" y="3852613"/>
              <a:ext cx="179774" cy="283491"/>
            </a:xfrm>
            <a:custGeom>
              <a:avLst/>
              <a:gdLst>
                <a:gd name="T0" fmla="*/ 2 w 33"/>
                <a:gd name="T1" fmla="*/ 9 h 52"/>
                <a:gd name="T2" fmla="*/ 0 w 33"/>
                <a:gd name="T3" fmla="*/ 11 h 52"/>
                <a:gd name="T4" fmla="*/ 2 w 33"/>
                <a:gd name="T5" fmla="*/ 12 h 52"/>
                <a:gd name="T6" fmla="*/ 5 w 33"/>
                <a:gd name="T7" fmla="*/ 12 h 52"/>
                <a:gd name="T8" fmla="*/ 3 w 33"/>
                <a:gd name="T9" fmla="*/ 14 h 52"/>
                <a:gd name="T10" fmla="*/ 2 w 33"/>
                <a:gd name="T11" fmla="*/ 16 h 52"/>
                <a:gd name="T12" fmla="*/ 5 w 33"/>
                <a:gd name="T13" fmla="*/ 15 h 52"/>
                <a:gd name="T14" fmla="*/ 6 w 33"/>
                <a:gd name="T15" fmla="*/ 17 h 52"/>
                <a:gd name="T16" fmla="*/ 6 w 33"/>
                <a:gd name="T17" fmla="*/ 19 h 52"/>
                <a:gd name="T18" fmla="*/ 6 w 33"/>
                <a:gd name="T19" fmla="*/ 23 h 52"/>
                <a:gd name="T20" fmla="*/ 7 w 33"/>
                <a:gd name="T21" fmla="*/ 25 h 52"/>
                <a:gd name="T22" fmla="*/ 11 w 33"/>
                <a:gd name="T23" fmla="*/ 24 h 52"/>
                <a:gd name="T24" fmla="*/ 12 w 33"/>
                <a:gd name="T25" fmla="*/ 28 h 52"/>
                <a:gd name="T26" fmla="*/ 13 w 33"/>
                <a:gd name="T27" fmla="*/ 31 h 52"/>
                <a:gd name="T28" fmla="*/ 9 w 33"/>
                <a:gd name="T29" fmla="*/ 33 h 52"/>
                <a:gd name="T30" fmla="*/ 6 w 33"/>
                <a:gd name="T31" fmla="*/ 34 h 52"/>
                <a:gd name="T32" fmla="*/ 7 w 33"/>
                <a:gd name="T33" fmla="*/ 36 h 52"/>
                <a:gd name="T34" fmla="*/ 8 w 33"/>
                <a:gd name="T35" fmla="*/ 38 h 52"/>
                <a:gd name="T36" fmla="*/ 3 w 33"/>
                <a:gd name="T37" fmla="*/ 41 h 52"/>
                <a:gd name="T38" fmla="*/ 8 w 33"/>
                <a:gd name="T39" fmla="*/ 43 h 52"/>
                <a:gd name="T40" fmla="*/ 11 w 33"/>
                <a:gd name="T41" fmla="*/ 44 h 52"/>
                <a:gd name="T42" fmla="*/ 7 w 33"/>
                <a:gd name="T43" fmla="*/ 46 h 52"/>
                <a:gd name="T44" fmla="*/ 5 w 33"/>
                <a:gd name="T45" fmla="*/ 49 h 52"/>
                <a:gd name="T46" fmla="*/ 2 w 33"/>
                <a:gd name="T47" fmla="*/ 52 h 52"/>
                <a:gd name="T48" fmla="*/ 7 w 33"/>
                <a:gd name="T49" fmla="*/ 50 h 52"/>
                <a:gd name="T50" fmla="*/ 10 w 33"/>
                <a:gd name="T51" fmla="*/ 50 h 52"/>
                <a:gd name="T52" fmla="*/ 13 w 33"/>
                <a:gd name="T53" fmla="*/ 48 h 52"/>
                <a:gd name="T54" fmla="*/ 17 w 33"/>
                <a:gd name="T55" fmla="*/ 48 h 52"/>
                <a:gd name="T56" fmla="*/ 23 w 33"/>
                <a:gd name="T57" fmla="*/ 47 h 52"/>
                <a:gd name="T58" fmla="*/ 29 w 33"/>
                <a:gd name="T59" fmla="*/ 45 h 52"/>
                <a:gd name="T60" fmla="*/ 27 w 33"/>
                <a:gd name="T61" fmla="*/ 43 h 52"/>
                <a:gd name="T62" fmla="*/ 32 w 33"/>
                <a:gd name="T63" fmla="*/ 37 h 52"/>
                <a:gd name="T64" fmla="*/ 26 w 33"/>
                <a:gd name="T65" fmla="*/ 36 h 52"/>
                <a:gd name="T66" fmla="*/ 26 w 33"/>
                <a:gd name="T67" fmla="*/ 34 h 52"/>
                <a:gd name="T68" fmla="*/ 25 w 33"/>
                <a:gd name="T69" fmla="*/ 31 h 52"/>
                <a:gd name="T70" fmla="*/ 23 w 33"/>
                <a:gd name="T71" fmla="*/ 27 h 52"/>
                <a:gd name="T72" fmla="*/ 19 w 33"/>
                <a:gd name="T73" fmla="*/ 23 h 52"/>
                <a:gd name="T74" fmla="*/ 17 w 33"/>
                <a:gd name="T75" fmla="*/ 18 h 52"/>
                <a:gd name="T76" fmla="*/ 15 w 33"/>
                <a:gd name="T77" fmla="*/ 15 h 52"/>
                <a:gd name="T78" fmla="*/ 18 w 33"/>
                <a:gd name="T79" fmla="*/ 11 h 52"/>
                <a:gd name="T80" fmla="*/ 19 w 33"/>
                <a:gd name="T81" fmla="*/ 7 h 52"/>
                <a:gd name="T82" fmla="*/ 15 w 33"/>
                <a:gd name="T83" fmla="*/ 7 h 52"/>
                <a:gd name="T84" fmla="*/ 9 w 33"/>
                <a:gd name="T85" fmla="*/ 8 h 52"/>
                <a:gd name="T86" fmla="*/ 12 w 33"/>
                <a:gd name="T87" fmla="*/ 4 h 52"/>
                <a:gd name="T88" fmla="*/ 15 w 33"/>
                <a:gd name="T89" fmla="*/ 1 h 52"/>
                <a:gd name="T90" fmla="*/ 11 w 33"/>
                <a:gd name="T91" fmla="*/ 1 h 52"/>
                <a:gd name="T92" fmla="*/ 6 w 33"/>
                <a:gd name="T93" fmla="*/ 1 h 52"/>
                <a:gd name="T94" fmla="*/ 5 w 33"/>
                <a:gd name="T95" fmla="*/ 4 h 52"/>
                <a:gd name="T96" fmla="*/ 6 w 33"/>
                <a:gd name="T97" fmla="*/ 6 h 52"/>
                <a:gd name="T98" fmla="*/ 4 w 33"/>
                <a:gd name="T99" fmla="*/ 8 h 52"/>
                <a:gd name="T100" fmla="*/ 3 w 33"/>
                <a:gd name="T101" fmla="*/ 10 h 52"/>
                <a:gd name="T102" fmla="*/ 2 w 33"/>
                <a:gd name="T103" fmla="*/ 9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33" h="52">
                  <a:moveTo>
                    <a:pt x="2" y="9"/>
                  </a:moveTo>
                  <a:cubicBezTo>
                    <a:pt x="1" y="9"/>
                    <a:pt x="0" y="10"/>
                    <a:pt x="0" y="11"/>
                  </a:cubicBezTo>
                  <a:cubicBezTo>
                    <a:pt x="1" y="11"/>
                    <a:pt x="2" y="13"/>
                    <a:pt x="2" y="12"/>
                  </a:cubicBezTo>
                  <a:cubicBezTo>
                    <a:pt x="3" y="12"/>
                    <a:pt x="5" y="12"/>
                    <a:pt x="5" y="12"/>
                  </a:cubicBezTo>
                  <a:cubicBezTo>
                    <a:pt x="4" y="13"/>
                    <a:pt x="4" y="13"/>
                    <a:pt x="3" y="14"/>
                  </a:cubicBezTo>
                  <a:cubicBezTo>
                    <a:pt x="3" y="14"/>
                    <a:pt x="2" y="15"/>
                    <a:pt x="2" y="16"/>
                  </a:cubicBezTo>
                  <a:cubicBezTo>
                    <a:pt x="3" y="16"/>
                    <a:pt x="6" y="14"/>
                    <a:pt x="5" y="15"/>
                  </a:cubicBezTo>
                  <a:cubicBezTo>
                    <a:pt x="5" y="15"/>
                    <a:pt x="6" y="16"/>
                    <a:pt x="6" y="17"/>
                  </a:cubicBezTo>
                  <a:cubicBezTo>
                    <a:pt x="7" y="17"/>
                    <a:pt x="6" y="19"/>
                    <a:pt x="6" y="19"/>
                  </a:cubicBezTo>
                  <a:cubicBezTo>
                    <a:pt x="6" y="20"/>
                    <a:pt x="6" y="22"/>
                    <a:pt x="6" y="23"/>
                  </a:cubicBezTo>
                  <a:cubicBezTo>
                    <a:pt x="5" y="23"/>
                    <a:pt x="6" y="25"/>
                    <a:pt x="7" y="25"/>
                  </a:cubicBezTo>
                  <a:cubicBezTo>
                    <a:pt x="8" y="25"/>
                    <a:pt x="11" y="24"/>
                    <a:pt x="11" y="24"/>
                  </a:cubicBezTo>
                  <a:cubicBezTo>
                    <a:pt x="11" y="25"/>
                    <a:pt x="11" y="27"/>
                    <a:pt x="12" y="28"/>
                  </a:cubicBezTo>
                  <a:cubicBezTo>
                    <a:pt x="13" y="29"/>
                    <a:pt x="14" y="30"/>
                    <a:pt x="13" y="31"/>
                  </a:cubicBezTo>
                  <a:cubicBezTo>
                    <a:pt x="12" y="32"/>
                    <a:pt x="10" y="33"/>
                    <a:pt x="9" y="33"/>
                  </a:cubicBezTo>
                  <a:cubicBezTo>
                    <a:pt x="9" y="33"/>
                    <a:pt x="7" y="33"/>
                    <a:pt x="6" y="34"/>
                  </a:cubicBezTo>
                  <a:cubicBezTo>
                    <a:pt x="6" y="35"/>
                    <a:pt x="6" y="37"/>
                    <a:pt x="7" y="36"/>
                  </a:cubicBezTo>
                  <a:cubicBezTo>
                    <a:pt x="8" y="36"/>
                    <a:pt x="9" y="37"/>
                    <a:pt x="8" y="38"/>
                  </a:cubicBezTo>
                  <a:cubicBezTo>
                    <a:pt x="7" y="39"/>
                    <a:pt x="3" y="41"/>
                    <a:pt x="3" y="41"/>
                  </a:cubicBezTo>
                  <a:cubicBezTo>
                    <a:pt x="3" y="42"/>
                    <a:pt x="6" y="43"/>
                    <a:pt x="8" y="43"/>
                  </a:cubicBezTo>
                  <a:cubicBezTo>
                    <a:pt x="9" y="43"/>
                    <a:pt x="12" y="44"/>
                    <a:pt x="11" y="44"/>
                  </a:cubicBezTo>
                  <a:cubicBezTo>
                    <a:pt x="11" y="45"/>
                    <a:pt x="7" y="45"/>
                    <a:pt x="7" y="46"/>
                  </a:cubicBezTo>
                  <a:cubicBezTo>
                    <a:pt x="6" y="47"/>
                    <a:pt x="5" y="49"/>
                    <a:pt x="5" y="49"/>
                  </a:cubicBezTo>
                  <a:cubicBezTo>
                    <a:pt x="4" y="50"/>
                    <a:pt x="1" y="51"/>
                    <a:pt x="2" y="52"/>
                  </a:cubicBezTo>
                  <a:cubicBezTo>
                    <a:pt x="3" y="52"/>
                    <a:pt x="6" y="50"/>
                    <a:pt x="7" y="50"/>
                  </a:cubicBezTo>
                  <a:cubicBezTo>
                    <a:pt x="8" y="50"/>
                    <a:pt x="9" y="51"/>
                    <a:pt x="10" y="50"/>
                  </a:cubicBezTo>
                  <a:cubicBezTo>
                    <a:pt x="12" y="49"/>
                    <a:pt x="12" y="47"/>
                    <a:pt x="13" y="48"/>
                  </a:cubicBezTo>
                  <a:cubicBezTo>
                    <a:pt x="14" y="48"/>
                    <a:pt x="15" y="49"/>
                    <a:pt x="17" y="48"/>
                  </a:cubicBezTo>
                  <a:cubicBezTo>
                    <a:pt x="19" y="47"/>
                    <a:pt x="22" y="47"/>
                    <a:pt x="23" y="47"/>
                  </a:cubicBezTo>
                  <a:cubicBezTo>
                    <a:pt x="25" y="47"/>
                    <a:pt x="30" y="46"/>
                    <a:pt x="29" y="45"/>
                  </a:cubicBezTo>
                  <a:cubicBezTo>
                    <a:pt x="28" y="44"/>
                    <a:pt x="26" y="44"/>
                    <a:pt x="27" y="43"/>
                  </a:cubicBezTo>
                  <a:cubicBezTo>
                    <a:pt x="29" y="41"/>
                    <a:pt x="33" y="39"/>
                    <a:pt x="32" y="37"/>
                  </a:cubicBezTo>
                  <a:cubicBezTo>
                    <a:pt x="30" y="36"/>
                    <a:pt x="28" y="35"/>
                    <a:pt x="26" y="36"/>
                  </a:cubicBezTo>
                  <a:cubicBezTo>
                    <a:pt x="25" y="36"/>
                    <a:pt x="26" y="35"/>
                    <a:pt x="26" y="34"/>
                  </a:cubicBezTo>
                  <a:cubicBezTo>
                    <a:pt x="26" y="33"/>
                    <a:pt x="25" y="32"/>
                    <a:pt x="25" y="31"/>
                  </a:cubicBezTo>
                  <a:cubicBezTo>
                    <a:pt x="25" y="30"/>
                    <a:pt x="24" y="27"/>
                    <a:pt x="23" y="27"/>
                  </a:cubicBezTo>
                  <a:cubicBezTo>
                    <a:pt x="21" y="26"/>
                    <a:pt x="19" y="25"/>
                    <a:pt x="19" y="23"/>
                  </a:cubicBezTo>
                  <a:cubicBezTo>
                    <a:pt x="18" y="21"/>
                    <a:pt x="19" y="19"/>
                    <a:pt x="17" y="18"/>
                  </a:cubicBezTo>
                  <a:cubicBezTo>
                    <a:pt x="15" y="17"/>
                    <a:pt x="14" y="17"/>
                    <a:pt x="15" y="15"/>
                  </a:cubicBezTo>
                  <a:cubicBezTo>
                    <a:pt x="16" y="14"/>
                    <a:pt x="17" y="12"/>
                    <a:pt x="18" y="11"/>
                  </a:cubicBezTo>
                  <a:cubicBezTo>
                    <a:pt x="19" y="10"/>
                    <a:pt x="21" y="8"/>
                    <a:pt x="19" y="7"/>
                  </a:cubicBezTo>
                  <a:cubicBezTo>
                    <a:pt x="18" y="7"/>
                    <a:pt x="16" y="7"/>
                    <a:pt x="15" y="7"/>
                  </a:cubicBezTo>
                  <a:cubicBezTo>
                    <a:pt x="14" y="7"/>
                    <a:pt x="9" y="9"/>
                    <a:pt x="9" y="8"/>
                  </a:cubicBezTo>
                  <a:cubicBezTo>
                    <a:pt x="10" y="8"/>
                    <a:pt x="12" y="5"/>
                    <a:pt x="12" y="4"/>
                  </a:cubicBezTo>
                  <a:cubicBezTo>
                    <a:pt x="13" y="4"/>
                    <a:pt x="15" y="3"/>
                    <a:pt x="15" y="1"/>
                  </a:cubicBezTo>
                  <a:cubicBezTo>
                    <a:pt x="15" y="0"/>
                    <a:pt x="13" y="1"/>
                    <a:pt x="11" y="1"/>
                  </a:cubicBezTo>
                  <a:cubicBezTo>
                    <a:pt x="10" y="1"/>
                    <a:pt x="7" y="1"/>
                    <a:pt x="6" y="1"/>
                  </a:cubicBezTo>
                  <a:cubicBezTo>
                    <a:pt x="6" y="1"/>
                    <a:pt x="5" y="3"/>
                    <a:pt x="5" y="4"/>
                  </a:cubicBezTo>
                  <a:cubicBezTo>
                    <a:pt x="4" y="4"/>
                    <a:pt x="7" y="5"/>
                    <a:pt x="6" y="6"/>
                  </a:cubicBezTo>
                  <a:cubicBezTo>
                    <a:pt x="5" y="6"/>
                    <a:pt x="3" y="7"/>
                    <a:pt x="4" y="8"/>
                  </a:cubicBezTo>
                  <a:cubicBezTo>
                    <a:pt x="4" y="8"/>
                    <a:pt x="4" y="10"/>
                    <a:pt x="3" y="10"/>
                  </a:cubicBezTo>
                  <a:cubicBezTo>
                    <a:pt x="2" y="10"/>
                    <a:pt x="2" y="8"/>
                    <a:pt x="2" y="9"/>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a:solidFill>
                  <a:srgbClr val="000000"/>
                </a:solidFill>
              </a:endParaRPr>
            </a:p>
          </p:txBody>
        </p:sp>
        <p:sp>
          <p:nvSpPr>
            <p:cNvPr id="10" name="Freeform 10"/>
            <p:cNvSpPr>
              <a:spLocks/>
            </p:cNvSpPr>
            <p:nvPr/>
          </p:nvSpPr>
          <p:spPr bwMode="auto">
            <a:xfrm>
              <a:off x="2954813" y="3977075"/>
              <a:ext cx="115240" cy="110631"/>
            </a:xfrm>
            <a:custGeom>
              <a:avLst/>
              <a:gdLst>
                <a:gd name="T0" fmla="*/ 7 w 21"/>
                <a:gd name="T1" fmla="*/ 20 h 20"/>
                <a:gd name="T2" fmla="*/ 13 w 21"/>
                <a:gd name="T3" fmla="*/ 17 h 20"/>
                <a:gd name="T4" fmla="*/ 18 w 21"/>
                <a:gd name="T5" fmla="*/ 16 h 20"/>
                <a:gd name="T6" fmla="*/ 21 w 21"/>
                <a:gd name="T7" fmla="*/ 10 h 20"/>
                <a:gd name="T8" fmla="*/ 20 w 21"/>
                <a:gd name="T9" fmla="*/ 6 h 20"/>
                <a:gd name="T10" fmla="*/ 20 w 21"/>
                <a:gd name="T11" fmla="*/ 6 h 20"/>
                <a:gd name="T12" fmla="*/ 20 w 21"/>
                <a:gd name="T13" fmla="*/ 6 h 20"/>
                <a:gd name="T14" fmla="*/ 21 w 21"/>
                <a:gd name="T15" fmla="*/ 5 h 20"/>
                <a:gd name="T16" fmla="*/ 21 w 21"/>
                <a:gd name="T17" fmla="*/ 5 h 20"/>
                <a:gd name="T18" fmla="*/ 21 w 21"/>
                <a:gd name="T19" fmla="*/ 4 h 20"/>
                <a:gd name="T20" fmla="*/ 21 w 21"/>
                <a:gd name="T21" fmla="*/ 4 h 20"/>
                <a:gd name="T22" fmla="*/ 21 w 21"/>
                <a:gd name="T23" fmla="*/ 4 h 20"/>
                <a:gd name="T24" fmla="*/ 21 w 21"/>
                <a:gd name="T25" fmla="*/ 3 h 20"/>
                <a:gd name="T26" fmla="*/ 21 w 21"/>
                <a:gd name="T27" fmla="*/ 3 h 20"/>
                <a:gd name="T28" fmla="*/ 21 w 21"/>
                <a:gd name="T29" fmla="*/ 2 h 20"/>
                <a:gd name="T30" fmla="*/ 21 w 21"/>
                <a:gd name="T31" fmla="*/ 2 h 20"/>
                <a:gd name="T32" fmla="*/ 21 w 21"/>
                <a:gd name="T33" fmla="*/ 2 h 20"/>
                <a:gd name="T34" fmla="*/ 21 w 21"/>
                <a:gd name="T35" fmla="*/ 1 h 20"/>
                <a:gd name="T36" fmla="*/ 21 w 21"/>
                <a:gd name="T37" fmla="*/ 1 h 20"/>
                <a:gd name="T38" fmla="*/ 21 w 21"/>
                <a:gd name="T39" fmla="*/ 1 h 20"/>
                <a:gd name="T40" fmla="*/ 21 w 21"/>
                <a:gd name="T41" fmla="*/ 1 h 20"/>
                <a:gd name="T42" fmla="*/ 21 w 21"/>
                <a:gd name="T43" fmla="*/ 0 h 20"/>
                <a:gd name="T44" fmla="*/ 20 w 21"/>
                <a:gd name="T45" fmla="*/ 0 h 20"/>
                <a:gd name="T46" fmla="*/ 20 w 21"/>
                <a:gd name="T47" fmla="*/ 0 h 20"/>
                <a:gd name="T48" fmla="*/ 20 w 21"/>
                <a:gd name="T49" fmla="*/ 0 h 20"/>
                <a:gd name="T50" fmla="*/ 19 w 21"/>
                <a:gd name="T51" fmla="*/ 0 h 20"/>
                <a:gd name="T52" fmla="*/ 19 w 21"/>
                <a:gd name="T53" fmla="*/ 0 h 20"/>
                <a:gd name="T54" fmla="*/ 18 w 21"/>
                <a:gd name="T55" fmla="*/ 0 h 20"/>
                <a:gd name="T56" fmla="*/ 18 w 21"/>
                <a:gd name="T57" fmla="*/ 0 h 20"/>
                <a:gd name="T58" fmla="*/ 17 w 21"/>
                <a:gd name="T59" fmla="*/ 0 h 20"/>
                <a:gd name="T60" fmla="*/ 16 w 21"/>
                <a:gd name="T61" fmla="*/ 0 h 20"/>
                <a:gd name="T62" fmla="*/ 16 w 21"/>
                <a:gd name="T63" fmla="*/ 0 h 20"/>
                <a:gd name="T64" fmla="*/ 15 w 21"/>
                <a:gd name="T65" fmla="*/ 0 h 20"/>
                <a:gd name="T66" fmla="*/ 15 w 21"/>
                <a:gd name="T67" fmla="*/ 0 h 20"/>
                <a:gd name="T68" fmla="*/ 14 w 21"/>
                <a:gd name="T69" fmla="*/ 0 h 20"/>
                <a:gd name="T70" fmla="*/ 10 w 21"/>
                <a:gd name="T71" fmla="*/ 2 h 20"/>
                <a:gd name="T72" fmla="*/ 11 w 21"/>
                <a:gd name="T73" fmla="*/ 5 h 20"/>
                <a:gd name="T74" fmla="*/ 5 w 21"/>
                <a:gd name="T75" fmla="*/ 5 h 20"/>
                <a:gd name="T76" fmla="*/ 7 w 21"/>
                <a:gd name="T77" fmla="*/ 7 h 20"/>
                <a:gd name="T78" fmla="*/ 5 w 21"/>
                <a:gd name="T79" fmla="*/ 9 h 20"/>
                <a:gd name="T80" fmla="*/ 7 w 21"/>
                <a:gd name="T81" fmla="*/ 10 h 20"/>
                <a:gd name="T82" fmla="*/ 8 w 21"/>
                <a:gd name="T83" fmla="*/ 11 h 20"/>
                <a:gd name="T84" fmla="*/ 7 w 21"/>
                <a:gd name="T85" fmla="*/ 14 h 20"/>
                <a:gd name="T86" fmla="*/ 7 w 21"/>
                <a:gd name="T87" fmla="*/ 15 h 20"/>
                <a:gd name="T88" fmla="*/ 3 w 21"/>
                <a:gd name="T89" fmla="*/ 17 h 20"/>
                <a:gd name="T90" fmla="*/ 7 w 21"/>
                <a:gd name="T91" fmla="*/ 2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1" h="20">
                  <a:moveTo>
                    <a:pt x="7" y="20"/>
                  </a:moveTo>
                  <a:cubicBezTo>
                    <a:pt x="9" y="20"/>
                    <a:pt x="12" y="18"/>
                    <a:pt x="13" y="17"/>
                  </a:cubicBezTo>
                  <a:cubicBezTo>
                    <a:pt x="14" y="17"/>
                    <a:pt x="17" y="16"/>
                    <a:pt x="18" y="16"/>
                  </a:cubicBezTo>
                  <a:cubicBezTo>
                    <a:pt x="19" y="16"/>
                    <a:pt x="21" y="12"/>
                    <a:pt x="21" y="10"/>
                  </a:cubicBezTo>
                  <a:cubicBezTo>
                    <a:pt x="21" y="9"/>
                    <a:pt x="20" y="7"/>
                    <a:pt x="20" y="6"/>
                  </a:cubicBezTo>
                  <a:cubicBezTo>
                    <a:pt x="20" y="6"/>
                    <a:pt x="20" y="6"/>
                    <a:pt x="20" y="6"/>
                  </a:cubicBezTo>
                  <a:cubicBezTo>
                    <a:pt x="20" y="6"/>
                    <a:pt x="20" y="6"/>
                    <a:pt x="20" y="6"/>
                  </a:cubicBezTo>
                  <a:cubicBezTo>
                    <a:pt x="20" y="5"/>
                    <a:pt x="20" y="5"/>
                    <a:pt x="21" y="5"/>
                  </a:cubicBezTo>
                  <a:cubicBezTo>
                    <a:pt x="21" y="5"/>
                    <a:pt x="21" y="5"/>
                    <a:pt x="21" y="5"/>
                  </a:cubicBezTo>
                  <a:cubicBezTo>
                    <a:pt x="21" y="5"/>
                    <a:pt x="21" y="4"/>
                    <a:pt x="21" y="4"/>
                  </a:cubicBezTo>
                  <a:cubicBezTo>
                    <a:pt x="21" y="4"/>
                    <a:pt x="21" y="4"/>
                    <a:pt x="21" y="4"/>
                  </a:cubicBezTo>
                  <a:cubicBezTo>
                    <a:pt x="21" y="4"/>
                    <a:pt x="21" y="4"/>
                    <a:pt x="21" y="4"/>
                  </a:cubicBezTo>
                  <a:cubicBezTo>
                    <a:pt x="21" y="3"/>
                    <a:pt x="21" y="3"/>
                    <a:pt x="21" y="3"/>
                  </a:cubicBezTo>
                  <a:cubicBezTo>
                    <a:pt x="21" y="3"/>
                    <a:pt x="21" y="3"/>
                    <a:pt x="21" y="3"/>
                  </a:cubicBezTo>
                  <a:cubicBezTo>
                    <a:pt x="21" y="3"/>
                    <a:pt x="21" y="3"/>
                    <a:pt x="21" y="2"/>
                  </a:cubicBezTo>
                  <a:cubicBezTo>
                    <a:pt x="21" y="2"/>
                    <a:pt x="21" y="2"/>
                    <a:pt x="21" y="2"/>
                  </a:cubicBezTo>
                  <a:cubicBezTo>
                    <a:pt x="21" y="2"/>
                    <a:pt x="21" y="2"/>
                    <a:pt x="21" y="2"/>
                  </a:cubicBezTo>
                  <a:cubicBezTo>
                    <a:pt x="21" y="2"/>
                    <a:pt x="21" y="2"/>
                    <a:pt x="21" y="1"/>
                  </a:cubicBezTo>
                  <a:cubicBezTo>
                    <a:pt x="21" y="1"/>
                    <a:pt x="21" y="1"/>
                    <a:pt x="21" y="1"/>
                  </a:cubicBezTo>
                  <a:cubicBezTo>
                    <a:pt x="21" y="1"/>
                    <a:pt x="21" y="1"/>
                    <a:pt x="21" y="1"/>
                  </a:cubicBezTo>
                  <a:cubicBezTo>
                    <a:pt x="21" y="1"/>
                    <a:pt x="21" y="1"/>
                    <a:pt x="21" y="1"/>
                  </a:cubicBezTo>
                  <a:cubicBezTo>
                    <a:pt x="21" y="1"/>
                    <a:pt x="21" y="1"/>
                    <a:pt x="21" y="0"/>
                  </a:cubicBezTo>
                  <a:cubicBezTo>
                    <a:pt x="21" y="0"/>
                    <a:pt x="21" y="0"/>
                    <a:pt x="20" y="0"/>
                  </a:cubicBezTo>
                  <a:cubicBezTo>
                    <a:pt x="20" y="0"/>
                    <a:pt x="20" y="0"/>
                    <a:pt x="20" y="0"/>
                  </a:cubicBezTo>
                  <a:cubicBezTo>
                    <a:pt x="20" y="0"/>
                    <a:pt x="20" y="0"/>
                    <a:pt x="20" y="0"/>
                  </a:cubicBezTo>
                  <a:cubicBezTo>
                    <a:pt x="19" y="0"/>
                    <a:pt x="19" y="0"/>
                    <a:pt x="19" y="0"/>
                  </a:cubicBezTo>
                  <a:cubicBezTo>
                    <a:pt x="19" y="0"/>
                    <a:pt x="19" y="0"/>
                    <a:pt x="19" y="0"/>
                  </a:cubicBezTo>
                  <a:cubicBezTo>
                    <a:pt x="18" y="0"/>
                    <a:pt x="18" y="0"/>
                    <a:pt x="18" y="0"/>
                  </a:cubicBezTo>
                  <a:cubicBezTo>
                    <a:pt x="18" y="0"/>
                    <a:pt x="18" y="0"/>
                    <a:pt x="18" y="0"/>
                  </a:cubicBezTo>
                  <a:cubicBezTo>
                    <a:pt x="17" y="0"/>
                    <a:pt x="17" y="0"/>
                    <a:pt x="17" y="0"/>
                  </a:cubicBezTo>
                  <a:cubicBezTo>
                    <a:pt x="17" y="0"/>
                    <a:pt x="17" y="0"/>
                    <a:pt x="16" y="0"/>
                  </a:cubicBezTo>
                  <a:cubicBezTo>
                    <a:pt x="16" y="0"/>
                    <a:pt x="16" y="0"/>
                    <a:pt x="16" y="0"/>
                  </a:cubicBezTo>
                  <a:cubicBezTo>
                    <a:pt x="16" y="0"/>
                    <a:pt x="15" y="0"/>
                    <a:pt x="15" y="0"/>
                  </a:cubicBezTo>
                  <a:cubicBezTo>
                    <a:pt x="15" y="0"/>
                    <a:pt x="15" y="0"/>
                    <a:pt x="15" y="0"/>
                  </a:cubicBezTo>
                  <a:cubicBezTo>
                    <a:pt x="15" y="0"/>
                    <a:pt x="15" y="0"/>
                    <a:pt x="14" y="0"/>
                  </a:cubicBezTo>
                  <a:cubicBezTo>
                    <a:pt x="12" y="0"/>
                    <a:pt x="10" y="2"/>
                    <a:pt x="10" y="2"/>
                  </a:cubicBezTo>
                  <a:cubicBezTo>
                    <a:pt x="10" y="3"/>
                    <a:pt x="11" y="4"/>
                    <a:pt x="11" y="5"/>
                  </a:cubicBezTo>
                  <a:cubicBezTo>
                    <a:pt x="10" y="5"/>
                    <a:pt x="8" y="5"/>
                    <a:pt x="5" y="5"/>
                  </a:cubicBezTo>
                  <a:cubicBezTo>
                    <a:pt x="3" y="5"/>
                    <a:pt x="6" y="6"/>
                    <a:pt x="7" y="7"/>
                  </a:cubicBezTo>
                  <a:cubicBezTo>
                    <a:pt x="8" y="8"/>
                    <a:pt x="7" y="8"/>
                    <a:pt x="5" y="9"/>
                  </a:cubicBezTo>
                  <a:cubicBezTo>
                    <a:pt x="3" y="10"/>
                    <a:pt x="5" y="10"/>
                    <a:pt x="7" y="10"/>
                  </a:cubicBezTo>
                  <a:cubicBezTo>
                    <a:pt x="9" y="10"/>
                    <a:pt x="9" y="11"/>
                    <a:pt x="8" y="11"/>
                  </a:cubicBezTo>
                  <a:cubicBezTo>
                    <a:pt x="7" y="12"/>
                    <a:pt x="5" y="14"/>
                    <a:pt x="7" y="14"/>
                  </a:cubicBezTo>
                  <a:cubicBezTo>
                    <a:pt x="8" y="14"/>
                    <a:pt x="8" y="14"/>
                    <a:pt x="7" y="15"/>
                  </a:cubicBezTo>
                  <a:cubicBezTo>
                    <a:pt x="6" y="15"/>
                    <a:pt x="5" y="16"/>
                    <a:pt x="3" y="17"/>
                  </a:cubicBezTo>
                  <a:cubicBezTo>
                    <a:pt x="0" y="18"/>
                    <a:pt x="5" y="20"/>
                    <a:pt x="7" y="20"/>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a:solidFill>
                  <a:srgbClr val="000000"/>
                </a:solidFill>
              </a:endParaRPr>
            </a:p>
          </p:txBody>
        </p:sp>
        <p:sp>
          <p:nvSpPr>
            <p:cNvPr id="11" name="Freeform 11"/>
            <p:cNvSpPr>
              <a:spLocks/>
            </p:cNvSpPr>
            <p:nvPr/>
          </p:nvSpPr>
          <p:spPr bwMode="auto">
            <a:xfrm>
              <a:off x="3053920" y="3861834"/>
              <a:ext cx="27657" cy="34572"/>
            </a:xfrm>
            <a:custGeom>
              <a:avLst/>
              <a:gdLst>
                <a:gd name="T0" fmla="*/ 1 w 5"/>
                <a:gd name="T1" fmla="*/ 5 h 6"/>
                <a:gd name="T2" fmla="*/ 4 w 5"/>
                <a:gd name="T3" fmla="*/ 1 h 6"/>
                <a:gd name="T4" fmla="*/ 0 w 5"/>
                <a:gd name="T5" fmla="*/ 3 h 6"/>
                <a:gd name="T6" fmla="*/ 1 w 5"/>
                <a:gd name="T7" fmla="*/ 5 h 6"/>
              </a:gdLst>
              <a:ahLst/>
              <a:cxnLst>
                <a:cxn ang="0">
                  <a:pos x="T0" y="T1"/>
                </a:cxn>
                <a:cxn ang="0">
                  <a:pos x="T2" y="T3"/>
                </a:cxn>
                <a:cxn ang="0">
                  <a:pos x="T4" y="T5"/>
                </a:cxn>
                <a:cxn ang="0">
                  <a:pos x="T6" y="T7"/>
                </a:cxn>
              </a:cxnLst>
              <a:rect l="0" t="0" r="r" b="b"/>
              <a:pathLst>
                <a:path w="5" h="6">
                  <a:moveTo>
                    <a:pt x="1" y="5"/>
                  </a:moveTo>
                  <a:cubicBezTo>
                    <a:pt x="2" y="4"/>
                    <a:pt x="5" y="0"/>
                    <a:pt x="4" y="1"/>
                  </a:cubicBezTo>
                  <a:cubicBezTo>
                    <a:pt x="2" y="2"/>
                    <a:pt x="0" y="3"/>
                    <a:pt x="0" y="3"/>
                  </a:cubicBezTo>
                  <a:cubicBezTo>
                    <a:pt x="0" y="4"/>
                    <a:pt x="0" y="6"/>
                    <a:pt x="1" y="5"/>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a:solidFill>
                  <a:srgbClr val="000000"/>
                </a:solidFill>
              </a:endParaRPr>
            </a:p>
          </p:txBody>
        </p:sp>
        <p:sp>
          <p:nvSpPr>
            <p:cNvPr id="12" name="Freeform 12"/>
            <p:cNvSpPr>
              <a:spLocks/>
            </p:cNvSpPr>
            <p:nvPr/>
          </p:nvSpPr>
          <p:spPr bwMode="auto">
            <a:xfrm>
              <a:off x="3365069" y="4332012"/>
              <a:ext cx="27657" cy="50706"/>
            </a:xfrm>
            <a:custGeom>
              <a:avLst/>
              <a:gdLst>
                <a:gd name="T0" fmla="*/ 4 w 5"/>
                <a:gd name="T1" fmla="*/ 5 h 9"/>
                <a:gd name="T2" fmla="*/ 4 w 5"/>
                <a:gd name="T3" fmla="*/ 1 h 9"/>
                <a:gd name="T4" fmla="*/ 1 w 5"/>
                <a:gd name="T5" fmla="*/ 4 h 9"/>
                <a:gd name="T6" fmla="*/ 2 w 5"/>
                <a:gd name="T7" fmla="*/ 9 h 9"/>
                <a:gd name="T8" fmla="*/ 4 w 5"/>
                <a:gd name="T9" fmla="*/ 5 h 9"/>
              </a:gdLst>
              <a:ahLst/>
              <a:cxnLst>
                <a:cxn ang="0">
                  <a:pos x="T0" y="T1"/>
                </a:cxn>
                <a:cxn ang="0">
                  <a:pos x="T2" y="T3"/>
                </a:cxn>
                <a:cxn ang="0">
                  <a:pos x="T4" y="T5"/>
                </a:cxn>
                <a:cxn ang="0">
                  <a:pos x="T6" y="T7"/>
                </a:cxn>
                <a:cxn ang="0">
                  <a:pos x="T8" y="T9"/>
                </a:cxn>
              </a:cxnLst>
              <a:rect l="0" t="0" r="r" b="b"/>
              <a:pathLst>
                <a:path w="5" h="9">
                  <a:moveTo>
                    <a:pt x="4" y="5"/>
                  </a:moveTo>
                  <a:cubicBezTo>
                    <a:pt x="5" y="4"/>
                    <a:pt x="5" y="0"/>
                    <a:pt x="4" y="1"/>
                  </a:cubicBezTo>
                  <a:cubicBezTo>
                    <a:pt x="3" y="1"/>
                    <a:pt x="1" y="3"/>
                    <a:pt x="1" y="4"/>
                  </a:cubicBezTo>
                  <a:cubicBezTo>
                    <a:pt x="0" y="5"/>
                    <a:pt x="1" y="9"/>
                    <a:pt x="2" y="9"/>
                  </a:cubicBezTo>
                  <a:cubicBezTo>
                    <a:pt x="3" y="9"/>
                    <a:pt x="4" y="7"/>
                    <a:pt x="4" y="5"/>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a:solidFill>
                  <a:srgbClr val="000000"/>
                </a:solidFill>
              </a:endParaRPr>
            </a:p>
          </p:txBody>
        </p:sp>
        <p:sp>
          <p:nvSpPr>
            <p:cNvPr id="13" name="Freeform 13"/>
            <p:cNvSpPr>
              <a:spLocks/>
            </p:cNvSpPr>
            <p:nvPr/>
          </p:nvSpPr>
          <p:spPr bwMode="auto">
            <a:xfrm>
              <a:off x="3353545" y="4375804"/>
              <a:ext cx="43791" cy="71449"/>
            </a:xfrm>
            <a:custGeom>
              <a:avLst/>
              <a:gdLst>
                <a:gd name="T0" fmla="*/ 2 w 8"/>
                <a:gd name="T1" fmla="*/ 13 h 13"/>
                <a:gd name="T2" fmla="*/ 6 w 8"/>
                <a:gd name="T3" fmla="*/ 10 h 13"/>
                <a:gd name="T4" fmla="*/ 5 w 8"/>
                <a:gd name="T5" fmla="*/ 3 h 13"/>
                <a:gd name="T6" fmla="*/ 2 w 8"/>
                <a:gd name="T7" fmla="*/ 7 h 13"/>
                <a:gd name="T8" fmla="*/ 2 w 8"/>
                <a:gd name="T9" fmla="*/ 13 h 13"/>
              </a:gdLst>
              <a:ahLst/>
              <a:cxnLst>
                <a:cxn ang="0">
                  <a:pos x="T0" y="T1"/>
                </a:cxn>
                <a:cxn ang="0">
                  <a:pos x="T2" y="T3"/>
                </a:cxn>
                <a:cxn ang="0">
                  <a:pos x="T4" y="T5"/>
                </a:cxn>
                <a:cxn ang="0">
                  <a:pos x="T6" y="T7"/>
                </a:cxn>
                <a:cxn ang="0">
                  <a:pos x="T8" y="T9"/>
                </a:cxn>
              </a:cxnLst>
              <a:rect l="0" t="0" r="r" b="b"/>
              <a:pathLst>
                <a:path w="8" h="13">
                  <a:moveTo>
                    <a:pt x="2" y="13"/>
                  </a:moveTo>
                  <a:cubicBezTo>
                    <a:pt x="3" y="13"/>
                    <a:pt x="6" y="11"/>
                    <a:pt x="6" y="10"/>
                  </a:cubicBezTo>
                  <a:cubicBezTo>
                    <a:pt x="7" y="9"/>
                    <a:pt x="8" y="0"/>
                    <a:pt x="5" y="3"/>
                  </a:cubicBezTo>
                  <a:cubicBezTo>
                    <a:pt x="4" y="3"/>
                    <a:pt x="2" y="6"/>
                    <a:pt x="2" y="7"/>
                  </a:cubicBezTo>
                  <a:cubicBezTo>
                    <a:pt x="2" y="8"/>
                    <a:pt x="0" y="12"/>
                    <a:pt x="2" y="13"/>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a:solidFill>
                  <a:srgbClr val="000000"/>
                </a:solidFill>
              </a:endParaRPr>
            </a:p>
          </p:txBody>
        </p:sp>
        <p:sp>
          <p:nvSpPr>
            <p:cNvPr id="14" name="Freeform 14"/>
            <p:cNvSpPr>
              <a:spLocks/>
            </p:cNvSpPr>
            <p:nvPr/>
          </p:nvSpPr>
          <p:spPr bwMode="auto">
            <a:xfrm>
              <a:off x="3445736" y="4470300"/>
              <a:ext cx="71449" cy="36877"/>
            </a:xfrm>
            <a:custGeom>
              <a:avLst/>
              <a:gdLst>
                <a:gd name="T0" fmla="*/ 9 w 13"/>
                <a:gd name="T1" fmla="*/ 1 h 7"/>
                <a:gd name="T2" fmla="*/ 4 w 13"/>
                <a:gd name="T3" fmla="*/ 1 h 7"/>
                <a:gd name="T4" fmla="*/ 1 w 13"/>
                <a:gd name="T5" fmla="*/ 1 h 7"/>
                <a:gd name="T6" fmla="*/ 5 w 13"/>
                <a:gd name="T7" fmla="*/ 4 h 7"/>
                <a:gd name="T8" fmla="*/ 10 w 13"/>
                <a:gd name="T9" fmla="*/ 7 h 7"/>
                <a:gd name="T10" fmla="*/ 12 w 13"/>
                <a:gd name="T11" fmla="*/ 4 h 7"/>
                <a:gd name="T12" fmla="*/ 13 w 13"/>
                <a:gd name="T13" fmla="*/ 1 h 7"/>
                <a:gd name="T14" fmla="*/ 9 w 13"/>
                <a:gd name="T15" fmla="*/ 1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7">
                  <a:moveTo>
                    <a:pt x="9" y="1"/>
                  </a:moveTo>
                  <a:cubicBezTo>
                    <a:pt x="7" y="2"/>
                    <a:pt x="5" y="1"/>
                    <a:pt x="4" y="1"/>
                  </a:cubicBezTo>
                  <a:cubicBezTo>
                    <a:pt x="2" y="0"/>
                    <a:pt x="1" y="1"/>
                    <a:pt x="1" y="1"/>
                  </a:cubicBezTo>
                  <a:cubicBezTo>
                    <a:pt x="0" y="2"/>
                    <a:pt x="4" y="3"/>
                    <a:pt x="5" y="4"/>
                  </a:cubicBezTo>
                  <a:cubicBezTo>
                    <a:pt x="7" y="4"/>
                    <a:pt x="8" y="6"/>
                    <a:pt x="10" y="7"/>
                  </a:cubicBezTo>
                  <a:cubicBezTo>
                    <a:pt x="13" y="7"/>
                    <a:pt x="12" y="5"/>
                    <a:pt x="12" y="4"/>
                  </a:cubicBezTo>
                  <a:cubicBezTo>
                    <a:pt x="12" y="3"/>
                    <a:pt x="12" y="2"/>
                    <a:pt x="13" y="1"/>
                  </a:cubicBezTo>
                  <a:cubicBezTo>
                    <a:pt x="13" y="0"/>
                    <a:pt x="10" y="1"/>
                    <a:pt x="9" y="1"/>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a:solidFill>
                  <a:srgbClr val="000000"/>
                </a:solidFill>
              </a:endParaRPr>
            </a:p>
          </p:txBody>
        </p:sp>
        <p:sp>
          <p:nvSpPr>
            <p:cNvPr id="15" name="Freeform 15"/>
            <p:cNvSpPr>
              <a:spLocks/>
            </p:cNvSpPr>
            <p:nvPr/>
          </p:nvSpPr>
          <p:spPr bwMode="auto">
            <a:xfrm>
              <a:off x="3696960" y="4534836"/>
              <a:ext cx="82973" cy="11524"/>
            </a:xfrm>
            <a:custGeom>
              <a:avLst/>
              <a:gdLst>
                <a:gd name="T0" fmla="*/ 12 w 15"/>
                <a:gd name="T1" fmla="*/ 2 h 2"/>
                <a:gd name="T2" fmla="*/ 5 w 15"/>
                <a:gd name="T3" fmla="*/ 0 h 2"/>
                <a:gd name="T4" fmla="*/ 1 w 15"/>
                <a:gd name="T5" fmla="*/ 0 h 2"/>
                <a:gd name="T6" fmla="*/ 5 w 15"/>
                <a:gd name="T7" fmla="*/ 2 h 2"/>
                <a:gd name="T8" fmla="*/ 12 w 15"/>
                <a:gd name="T9" fmla="*/ 2 h 2"/>
              </a:gdLst>
              <a:ahLst/>
              <a:cxnLst>
                <a:cxn ang="0">
                  <a:pos x="T0" y="T1"/>
                </a:cxn>
                <a:cxn ang="0">
                  <a:pos x="T2" y="T3"/>
                </a:cxn>
                <a:cxn ang="0">
                  <a:pos x="T4" y="T5"/>
                </a:cxn>
                <a:cxn ang="0">
                  <a:pos x="T6" y="T7"/>
                </a:cxn>
                <a:cxn ang="0">
                  <a:pos x="T8" y="T9"/>
                </a:cxn>
              </a:cxnLst>
              <a:rect l="0" t="0" r="r" b="b"/>
              <a:pathLst>
                <a:path w="15" h="2">
                  <a:moveTo>
                    <a:pt x="12" y="2"/>
                  </a:moveTo>
                  <a:cubicBezTo>
                    <a:pt x="15" y="2"/>
                    <a:pt x="7" y="0"/>
                    <a:pt x="5" y="0"/>
                  </a:cubicBezTo>
                  <a:cubicBezTo>
                    <a:pt x="3" y="0"/>
                    <a:pt x="1" y="0"/>
                    <a:pt x="1" y="0"/>
                  </a:cubicBezTo>
                  <a:cubicBezTo>
                    <a:pt x="0" y="1"/>
                    <a:pt x="4" y="1"/>
                    <a:pt x="5" y="2"/>
                  </a:cubicBezTo>
                  <a:cubicBezTo>
                    <a:pt x="6" y="2"/>
                    <a:pt x="9" y="2"/>
                    <a:pt x="12" y="2"/>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a:solidFill>
                  <a:srgbClr val="000000"/>
                </a:solidFill>
              </a:endParaRPr>
            </a:p>
          </p:txBody>
        </p:sp>
        <p:sp>
          <p:nvSpPr>
            <p:cNvPr id="16" name="Freeform 16"/>
            <p:cNvSpPr>
              <a:spLocks/>
            </p:cNvSpPr>
            <p:nvPr/>
          </p:nvSpPr>
          <p:spPr bwMode="auto">
            <a:xfrm>
              <a:off x="2715113" y="2956043"/>
              <a:ext cx="4379132" cy="3447991"/>
            </a:xfrm>
            <a:custGeom>
              <a:avLst/>
              <a:gdLst>
                <a:gd name="T0" fmla="*/ 539 w 803"/>
                <a:gd name="T1" fmla="*/ 441 h 631"/>
                <a:gd name="T2" fmla="*/ 515 w 803"/>
                <a:gd name="T3" fmla="*/ 398 h 631"/>
                <a:gd name="T4" fmla="*/ 537 w 803"/>
                <a:gd name="T5" fmla="*/ 365 h 631"/>
                <a:gd name="T6" fmla="*/ 589 w 803"/>
                <a:gd name="T7" fmla="*/ 334 h 631"/>
                <a:gd name="T8" fmla="*/ 592 w 803"/>
                <a:gd name="T9" fmla="*/ 269 h 631"/>
                <a:gd name="T10" fmla="*/ 617 w 803"/>
                <a:gd name="T11" fmla="*/ 293 h 631"/>
                <a:gd name="T12" fmla="*/ 640 w 803"/>
                <a:gd name="T13" fmla="*/ 195 h 631"/>
                <a:gd name="T14" fmla="*/ 691 w 803"/>
                <a:gd name="T15" fmla="*/ 163 h 631"/>
                <a:gd name="T16" fmla="*/ 702 w 803"/>
                <a:gd name="T17" fmla="*/ 198 h 631"/>
                <a:gd name="T18" fmla="*/ 729 w 803"/>
                <a:gd name="T19" fmla="*/ 156 h 631"/>
                <a:gd name="T20" fmla="*/ 766 w 803"/>
                <a:gd name="T21" fmla="*/ 111 h 631"/>
                <a:gd name="T22" fmla="*/ 764 w 803"/>
                <a:gd name="T23" fmla="*/ 94 h 631"/>
                <a:gd name="T24" fmla="*/ 662 w 803"/>
                <a:gd name="T25" fmla="*/ 72 h 631"/>
                <a:gd name="T26" fmla="*/ 599 w 803"/>
                <a:gd name="T27" fmla="*/ 71 h 631"/>
                <a:gd name="T28" fmla="*/ 543 w 803"/>
                <a:gd name="T29" fmla="*/ 46 h 631"/>
                <a:gd name="T30" fmla="*/ 500 w 803"/>
                <a:gd name="T31" fmla="*/ 18 h 631"/>
                <a:gd name="T32" fmla="*/ 443 w 803"/>
                <a:gd name="T33" fmla="*/ 21 h 631"/>
                <a:gd name="T34" fmla="*/ 380 w 803"/>
                <a:gd name="T35" fmla="*/ 55 h 631"/>
                <a:gd name="T36" fmla="*/ 380 w 803"/>
                <a:gd name="T37" fmla="*/ 95 h 631"/>
                <a:gd name="T38" fmla="*/ 340 w 803"/>
                <a:gd name="T39" fmla="*/ 80 h 631"/>
                <a:gd name="T40" fmla="*/ 297 w 803"/>
                <a:gd name="T41" fmla="*/ 88 h 631"/>
                <a:gd name="T42" fmla="*/ 234 w 803"/>
                <a:gd name="T43" fmla="*/ 120 h 631"/>
                <a:gd name="T44" fmla="*/ 237 w 803"/>
                <a:gd name="T45" fmla="*/ 93 h 631"/>
                <a:gd name="T46" fmla="*/ 199 w 803"/>
                <a:gd name="T47" fmla="*/ 71 h 631"/>
                <a:gd name="T48" fmla="*/ 172 w 803"/>
                <a:gd name="T49" fmla="*/ 81 h 631"/>
                <a:gd name="T50" fmla="*/ 142 w 803"/>
                <a:gd name="T51" fmla="*/ 111 h 631"/>
                <a:gd name="T52" fmla="*/ 110 w 803"/>
                <a:gd name="T53" fmla="*/ 151 h 631"/>
                <a:gd name="T54" fmla="*/ 134 w 803"/>
                <a:gd name="T55" fmla="*/ 168 h 631"/>
                <a:gd name="T56" fmla="*/ 177 w 803"/>
                <a:gd name="T57" fmla="*/ 116 h 631"/>
                <a:gd name="T58" fmla="*/ 198 w 803"/>
                <a:gd name="T59" fmla="*/ 159 h 631"/>
                <a:gd name="T60" fmla="*/ 165 w 803"/>
                <a:gd name="T61" fmla="*/ 191 h 631"/>
                <a:gd name="T62" fmla="*/ 127 w 803"/>
                <a:gd name="T63" fmla="*/ 186 h 631"/>
                <a:gd name="T64" fmla="*/ 114 w 803"/>
                <a:gd name="T65" fmla="*/ 196 h 631"/>
                <a:gd name="T66" fmla="*/ 77 w 803"/>
                <a:gd name="T67" fmla="*/ 233 h 631"/>
                <a:gd name="T68" fmla="*/ 50 w 803"/>
                <a:gd name="T69" fmla="*/ 282 h 631"/>
                <a:gd name="T70" fmla="*/ 114 w 803"/>
                <a:gd name="T71" fmla="*/ 250 h 631"/>
                <a:gd name="T72" fmla="*/ 136 w 803"/>
                <a:gd name="T73" fmla="*/ 243 h 631"/>
                <a:gd name="T74" fmla="*/ 163 w 803"/>
                <a:gd name="T75" fmla="*/ 258 h 631"/>
                <a:gd name="T76" fmla="*/ 183 w 803"/>
                <a:gd name="T77" fmla="*/ 274 h 631"/>
                <a:gd name="T78" fmla="*/ 200 w 803"/>
                <a:gd name="T79" fmla="*/ 250 h 631"/>
                <a:gd name="T80" fmla="*/ 241 w 803"/>
                <a:gd name="T81" fmla="*/ 230 h 631"/>
                <a:gd name="T82" fmla="*/ 214 w 803"/>
                <a:gd name="T83" fmla="*/ 260 h 631"/>
                <a:gd name="T84" fmla="*/ 232 w 803"/>
                <a:gd name="T85" fmla="*/ 286 h 631"/>
                <a:gd name="T86" fmla="*/ 175 w 803"/>
                <a:gd name="T87" fmla="*/ 302 h 631"/>
                <a:gd name="T88" fmla="*/ 86 w 803"/>
                <a:gd name="T89" fmla="*/ 285 h 631"/>
                <a:gd name="T90" fmla="*/ 5 w 803"/>
                <a:gd name="T91" fmla="*/ 351 h 631"/>
                <a:gd name="T92" fmla="*/ 8 w 803"/>
                <a:gd name="T93" fmla="*/ 399 h 631"/>
                <a:gd name="T94" fmla="*/ 54 w 803"/>
                <a:gd name="T95" fmla="*/ 424 h 631"/>
                <a:gd name="T96" fmla="*/ 81 w 803"/>
                <a:gd name="T97" fmla="*/ 420 h 631"/>
                <a:gd name="T98" fmla="*/ 117 w 803"/>
                <a:gd name="T99" fmla="*/ 438 h 631"/>
                <a:gd name="T100" fmla="*/ 125 w 803"/>
                <a:gd name="T101" fmla="*/ 471 h 631"/>
                <a:gd name="T102" fmla="*/ 137 w 803"/>
                <a:gd name="T103" fmla="*/ 582 h 631"/>
                <a:gd name="T104" fmla="*/ 210 w 803"/>
                <a:gd name="T105" fmla="*/ 603 h 631"/>
                <a:gd name="T106" fmla="*/ 252 w 803"/>
                <a:gd name="T107" fmla="*/ 489 h 631"/>
                <a:gd name="T108" fmla="*/ 267 w 803"/>
                <a:gd name="T109" fmla="*/ 395 h 631"/>
                <a:gd name="T110" fmla="*/ 225 w 803"/>
                <a:gd name="T111" fmla="*/ 324 h 631"/>
                <a:gd name="T112" fmla="*/ 306 w 803"/>
                <a:gd name="T113" fmla="*/ 374 h 631"/>
                <a:gd name="T114" fmla="*/ 321 w 803"/>
                <a:gd name="T115" fmla="*/ 339 h 631"/>
                <a:gd name="T116" fmla="*/ 283 w 803"/>
                <a:gd name="T117" fmla="*/ 317 h 631"/>
                <a:gd name="T118" fmla="*/ 346 w 803"/>
                <a:gd name="T119" fmla="*/ 336 h 631"/>
                <a:gd name="T120" fmla="*/ 428 w 803"/>
                <a:gd name="T121" fmla="*/ 392 h 631"/>
                <a:gd name="T122" fmla="*/ 475 w 803"/>
                <a:gd name="T123" fmla="*/ 354 h 6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03" h="631">
                  <a:moveTo>
                    <a:pt x="500" y="374"/>
                  </a:moveTo>
                  <a:cubicBezTo>
                    <a:pt x="501" y="374"/>
                    <a:pt x="504" y="381"/>
                    <a:pt x="505" y="384"/>
                  </a:cubicBezTo>
                  <a:cubicBezTo>
                    <a:pt x="507" y="387"/>
                    <a:pt x="507" y="389"/>
                    <a:pt x="508" y="391"/>
                  </a:cubicBezTo>
                  <a:cubicBezTo>
                    <a:pt x="510" y="392"/>
                    <a:pt x="508" y="396"/>
                    <a:pt x="509" y="397"/>
                  </a:cubicBezTo>
                  <a:cubicBezTo>
                    <a:pt x="509" y="398"/>
                    <a:pt x="509" y="399"/>
                    <a:pt x="508" y="400"/>
                  </a:cubicBezTo>
                  <a:cubicBezTo>
                    <a:pt x="508" y="401"/>
                    <a:pt x="508" y="401"/>
                    <a:pt x="508" y="402"/>
                  </a:cubicBezTo>
                  <a:cubicBezTo>
                    <a:pt x="508" y="402"/>
                    <a:pt x="508" y="403"/>
                    <a:pt x="508" y="403"/>
                  </a:cubicBezTo>
                  <a:cubicBezTo>
                    <a:pt x="508" y="403"/>
                    <a:pt x="508" y="403"/>
                    <a:pt x="508" y="403"/>
                  </a:cubicBezTo>
                  <a:cubicBezTo>
                    <a:pt x="508" y="403"/>
                    <a:pt x="508" y="403"/>
                    <a:pt x="508" y="403"/>
                  </a:cubicBezTo>
                  <a:cubicBezTo>
                    <a:pt x="508" y="403"/>
                    <a:pt x="508" y="404"/>
                    <a:pt x="508" y="404"/>
                  </a:cubicBezTo>
                  <a:cubicBezTo>
                    <a:pt x="508" y="405"/>
                    <a:pt x="509" y="409"/>
                    <a:pt x="510" y="410"/>
                  </a:cubicBezTo>
                  <a:cubicBezTo>
                    <a:pt x="511" y="411"/>
                    <a:pt x="512" y="411"/>
                    <a:pt x="513" y="412"/>
                  </a:cubicBezTo>
                  <a:cubicBezTo>
                    <a:pt x="513" y="412"/>
                    <a:pt x="513" y="412"/>
                    <a:pt x="513" y="412"/>
                  </a:cubicBezTo>
                  <a:cubicBezTo>
                    <a:pt x="513" y="412"/>
                    <a:pt x="513" y="413"/>
                    <a:pt x="513" y="413"/>
                  </a:cubicBezTo>
                  <a:cubicBezTo>
                    <a:pt x="514" y="413"/>
                    <a:pt x="514" y="413"/>
                    <a:pt x="514" y="413"/>
                  </a:cubicBezTo>
                  <a:cubicBezTo>
                    <a:pt x="514" y="413"/>
                    <a:pt x="514" y="413"/>
                    <a:pt x="515" y="414"/>
                  </a:cubicBezTo>
                  <a:cubicBezTo>
                    <a:pt x="515" y="414"/>
                    <a:pt x="515" y="414"/>
                    <a:pt x="515" y="414"/>
                  </a:cubicBezTo>
                  <a:cubicBezTo>
                    <a:pt x="515" y="414"/>
                    <a:pt x="516" y="414"/>
                    <a:pt x="516" y="415"/>
                  </a:cubicBezTo>
                  <a:cubicBezTo>
                    <a:pt x="516" y="415"/>
                    <a:pt x="516" y="415"/>
                    <a:pt x="516" y="415"/>
                  </a:cubicBezTo>
                  <a:cubicBezTo>
                    <a:pt x="517" y="415"/>
                    <a:pt x="517" y="416"/>
                    <a:pt x="517" y="416"/>
                  </a:cubicBezTo>
                  <a:cubicBezTo>
                    <a:pt x="517" y="416"/>
                    <a:pt x="518" y="416"/>
                    <a:pt x="518" y="417"/>
                  </a:cubicBezTo>
                  <a:cubicBezTo>
                    <a:pt x="518" y="417"/>
                    <a:pt x="518" y="417"/>
                    <a:pt x="519" y="417"/>
                  </a:cubicBezTo>
                  <a:cubicBezTo>
                    <a:pt x="519" y="417"/>
                    <a:pt x="519" y="418"/>
                    <a:pt x="519" y="418"/>
                  </a:cubicBezTo>
                  <a:cubicBezTo>
                    <a:pt x="519" y="418"/>
                    <a:pt x="520" y="419"/>
                    <a:pt x="520" y="419"/>
                  </a:cubicBezTo>
                  <a:cubicBezTo>
                    <a:pt x="520" y="419"/>
                    <a:pt x="520" y="419"/>
                    <a:pt x="521" y="420"/>
                  </a:cubicBezTo>
                  <a:cubicBezTo>
                    <a:pt x="521" y="420"/>
                    <a:pt x="521" y="420"/>
                    <a:pt x="521" y="421"/>
                  </a:cubicBezTo>
                  <a:cubicBezTo>
                    <a:pt x="522" y="422"/>
                    <a:pt x="521" y="423"/>
                    <a:pt x="522" y="425"/>
                  </a:cubicBezTo>
                  <a:cubicBezTo>
                    <a:pt x="523" y="426"/>
                    <a:pt x="524" y="429"/>
                    <a:pt x="525" y="431"/>
                  </a:cubicBezTo>
                  <a:cubicBezTo>
                    <a:pt x="526" y="432"/>
                    <a:pt x="527" y="435"/>
                    <a:pt x="529" y="436"/>
                  </a:cubicBezTo>
                  <a:cubicBezTo>
                    <a:pt x="531" y="437"/>
                    <a:pt x="535" y="440"/>
                    <a:pt x="537" y="441"/>
                  </a:cubicBezTo>
                  <a:cubicBezTo>
                    <a:pt x="538" y="441"/>
                    <a:pt x="538" y="441"/>
                    <a:pt x="539" y="441"/>
                  </a:cubicBezTo>
                  <a:cubicBezTo>
                    <a:pt x="539" y="441"/>
                    <a:pt x="539" y="441"/>
                    <a:pt x="539" y="441"/>
                  </a:cubicBezTo>
                  <a:cubicBezTo>
                    <a:pt x="540" y="441"/>
                    <a:pt x="540" y="441"/>
                    <a:pt x="540" y="441"/>
                  </a:cubicBezTo>
                  <a:cubicBezTo>
                    <a:pt x="540" y="441"/>
                    <a:pt x="540" y="441"/>
                    <a:pt x="541" y="441"/>
                  </a:cubicBezTo>
                  <a:cubicBezTo>
                    <a:pt x="541" y="441"/>
                    <a:pt x="541" y="441"/>
                    <a:pt x="541" y="441"/>
                  </a:cubicBezTo>
                  <a:cubicBezTo>
                    <a:pt x="541" y="441"/>
                    <a:pt x="542" y="441"/>
                    <a:pt x="542" y="441"/>
                  </a:cubicBezTo>
                  <a:cubicBezTo>
                    <a:pt x="542" y="441"/>
                    <a:pt x="542" y="441"/>
                    <a:pt x="542" y="441"/>
                  </a:cubicBezTo>
                  <a:cubicBezTo>
                    <a:pt x="542" y="441"/>
                    <a:pt x="542" y="441"/>
                    <a:pt x="542" y="441"/>
                  </a:cubicBezTo>
                  <a:cubicBezTo>
                    <a:pt x="542" y="441"/>
                    <a:pt x="542" y="441"/>
                    <a:pt x="542" y="441"/>
                  </a:cubicBezTo>
                  <a:cubicBezTo>
                    <a:pt x="542" y="440"/>
                    <a:pt x="542" y="440"/>
                    <a:pt x="542" y="440"/>
                  </a:cubicBezTo>
                  <a:cubicBezTo>
                    <a:pt x="542" y="440"/>
                    <a:pt x="542" y="440"/>
                    <a:pt x="542" y="440"/>
                  </a:cubicBezTo>
                  <a:cubicBezTo>
                    <a:pt x="542" y="439"/>
                    <a:pt x="541" y="439"/>
                    <a:pt x="541" y="439"/>
                  </a:cubicBezTo>
                  <a:cubicBezTo>
                    <a:pt x="541" y="439"/>
                    <a:pt x="541" y="439"/>
                    <a:pt x="541" y="438"/>
                  </a:cubicBezTo>
                  <a:cubicBezTo>
                    <a:pt x="541" y="438"/>
                    <a:pt x="541" y="438"/>
                    <a:pt x="541" y="438"/>
                  </a:cubicBezTo>
                  <a:cubicBezTo>
                    <a:pt x="541" y="438"/>
                    <a:pt x="541" y="438"/>
                    <a:pt x="541" y="438"/>
                  </a:cubicBezTo>
                  <a:cubicBezTo>
                    <a:pt x="541" y="438"/>
                    <a:pt x="541" y="438"/>
                    <a:pt x="540" y="437"/>
                  </a:cubicBezTo>
                  <a:cubicBezTo>
                    <a:pt x="540" y="437"/>
                    <a:pt x="540" y="437"/>
                    <a:pt x="540" y="437"/>
                  </a:cubicBezTo>
                  <a:cubicBezTo>
                    <a:pt x="540" y="436"/>
                    <a:pt x="540" y="436"/>
                    <a:pt x="540" y="436"/>
                  </a:cubicBezTo>
                  <a:cubicBezTo>
                    <a:pt x="540" y="436"/>
                    <a:pt x="540" y="436"/>
                    <a:pt x="539" y="435"/>
                  </a:cubicBezTo>
                  <a:cubicBezTo>
                    <a:pt x="539" y="435"/>
                    <a:pt x="539" y="435"/>
                    <a:pt x="539" y="435"/>
                  </a:cubicBezTo>
                  <a:cubicBezTo>
                    <a:pt x="539" y="435"/>
                    <a:pt x="539" y="435"/>
                    <a:pt x="539" y="435"/>
                  </a:cubicBezTo>
                  <a:cubicBezTo>
                    <a:pt x="537" y="433"/>
                    <a:pt x="536" y="427"/>
                    <a:pt x="536" y="426"/>
                  </a:cubicBezTo>
                  <a:cubicBezTo>
                    <a:pt x="536" y="425"/>
                    <a:pt x="532" y="422"/>
                    <a:pt x="529" y="420"/>
                  </a:cubicBezTo>
                  <a:cubicBezTo>
                    <a:pt x="528" y="420"/>
                    <a:pt x="528" y="419"/>
                    <a:pt x="527" y="419"/>
                  </a:cubicBezTo>
                  <a:cubicBezTo>
                    <a:pt x="527" y="419"/>
                    <a:pt x="527" y="419"/>
                    <a:pt x="527" y="419"/>
                  </a:cubicBezTo>
                  <a:cubicBezTo>
                    <a:pt x="527" y="419"/>
                    <a:pt x="527" y="419"/>
                    <a:pt x="527" y="419"/>
                  </a:cubicBezTo>
                  <a:cubicBezTo>
                    <a:pt x="526" y="418"/>
                    <a:pt x="526" y="418"/>
                    <a:pt x="526" y="418"/>
                  </a:cubicBezTo>
                  <a:cubicBezTo>
                    <a:pt x="526" y="418"/>
                    <a:pt x="526" y="418"/>
                    <a:pt x="525" y="418"/>
                  </a:cubicBezTo>
                  <a:cubicBezTo>
                    <a:pt x="525" y="418"/>
                    <a:pt x="525" y="418"/>
                    <a:pt x="525" y="418"/>
                  </a:cubicBezTo>
                  <a:cubicBezTo>
                    <a:pt x="524" y="417"/>
                    <a:pt x="524" y="417"/>
                    <a:pt x="523" y="417"/>
                  </a:cubicBezTo>
                  <a:cubicBezTo>
                    <a:pt x="521" y="416"/>
                    <a:pt x="518" y="409"/>
                    <a:pt x="517" y="407"/>
                  </a:cubicBezTo>
                  <a:cubicBezTo>
                    <a:pt x="516" y="406"/>
                    <a:pt x="515" y="406"/>
                    <a:pt x="515" y="407"/>
                  </a:cubicBezTo>
                  <a:cubicBezTo>
                    <a:pt x="514" y="407"/>
                    <a:pt x="513" y="403"/>
                    <a:pt x="513" y="402"/>
                  </a:cubicBezTo>
                  <a:cubicBezTo>
                    <a:pt x="514" y="401"/>
                    <a:pt x="514" y="400"/>
                    <a:pt x="515" y="398"/>
                  </a:cubicBezTo>
                  <a:cubicBezTo>
                    <a:pt x="515" y="396"/>
                    <a:pt x="516" y="389"/>
                    <a:pt x="516" y="388"/>
                  </a:cubicBezTo>
                  <a:cubicBezTo>
                    <a:pt x="517" y="387"/>
                    <a:pt x="518" y="389"/>
                    <a:pt x="519" y="390"/>
                  </a:cubicBezTo>
                  <a:cubicBezTo>
                    <a:pt x="520" y="391"/>
                    <a:pt x="520" y="390"/>
                    <a:pt x="521" y="390"/>
                  </a:cubicBezTo>
                  <a:cubicBezTo>
                    <a:pt x="522" y="390"/>
                    <a:pt x="523" y="392"/>
                    <a:pt x="524" y="394"/>
                  </a:cubicBezTo>
                  <a:cubicBezTo>
                    <a:pt x="525" y="395"/>
                    <a:pt x="525" y="394"/>
                    <a:pt x="526" y="394"/>
                  </a:cubicBezTo>
                  <a:cubicBezTo>
                    <a:pt x="526" y="394"/>
                    <a:pt x="527" y="394"/>
                    <a:pt x="527" y="394"/>
                  </a:cubicBezTo>
                  <a:cubicBezTo>
                    <a:pt x="527" y="394"/>
                    <a:pt x="527" y="394"/>
                    <a:pt x="527" y="394"/>
                  </a:cubicBezTo>
                  <a:cubicBezTo>
                    <a:pt x="527" y="395"/>
                    <a:pt x="527" y="395"/>
                    <a:pt x="527" y="395"/>
                  </a:cubicBezTo>
                  <a:cubicBezTo>
                    <a:pt x="527" y="395"/>
                    <a:pt x="528" y="395"/>
                    <a:pt x="528" y="396"/>
                  </a:cubicBezTo>
                  <a:cubicBezTo>
                    <a:pt x="528" y="396"/>
                    <a:pt x="528" y="396"/>
                    <a:pt x="528" y="396"/>
                  </a:cubicBezTo>
                  <a:cubicBezTo>
                    <a:pt x="528" y="396"/>
                    <a:pt x="528" y="397"/>
                    <a:pt x="529" y="397"/>
                  </a:cubicBezTo>
                  <a:cubicBezTo>
                    <a:pt x="529" y="397"/>
                    <a:pt x="529" y="397"/>
                    <a:pt x="529" y="397"/>
                  </a:cubicBezTo>
                  <a:cubicBezTo>
                    <a:pt x="529" y="398"/>
                    <a:pt x="529" y="398"/>
                    <a:pt x="530" y="398"/>
                  </a:cubicBezTo>
                  <a:cubicBezTo>
                    <a:pt x="530" y="399"/>
                    <a:pt x="530" y="399"/>
                    <a:pt x="530" y="399"/>
                  </a:cubicBezTo>
                  <a:cubicBezTo>
                    <a:pt x="531" y="401"/>
                    <a:pt x="533" y="398"/>
                    <a:pt x="535" y="400"/>
                  </a:cubicBezTo>
                  <a:cubicBezTo>
                    <a:pt x="535" y="400"/>
                    <a:pt x="535" y="400"/>
                    <a:pt x="536" y="401"/>
                  </a:cubicBezTo>
                  <a:cubicBezTo>
                    <a:pt x="536" y="401"/>
                    <a:pt x="536" y="401"/>
                    <a:pt x="536" y="401"/>
                  </a:cubicBezTo>
                  <a:cubicBezTo>
                    <a:pt x="536" y="401"/>
                    <a:pt x="536" y="401"/>
                    <a:pt x="536" y="402"/>
                  </a:cubicBezTo>
                  <a:cubicBezTo>
                    <a:pt x="536" y="402"/>
                    <a:pt x="537" y="402"/>
                    <a:pt x="537" y="402"/>
                  </a:cubicBezTo>
                  <a:cubicBezTo>
                    <a:pt x="537" y="402"/>
                    <a:pt x="538" y="402"/>
                    <a:pt x="538" y="403"/>
                  </a:cubicBezTo>
                  <a:cubicBezTo>
                    <a:pt x="538" y="403"/>
                    <a:pt x="539" y="403"/>
                    <a:pt x="539" y="404"/>
                  </a:cubicBezTo>
                  <a:cubicBezTo>
                    <a:pt x="540" y="404"/>
                    <a:pt x="538" y="409"/>
                    <a:pt x="539" y="410"/>
                  </a:cubicBezTo>
                  <a:cubicBezTo>
                    <a:pt x="540" y="411"/>
                    <a:pt x="542" y="408"/>
                    <a:pt x="542" y="407"/>
                  </a:cubicBezTo>
                  <a:cubicBezTo>
                    <a:pt x="542" y="406"/>
                    <a:pt x="545" y="406"/>
                    <a:pt x="545" y="406"/>
                  </a:cubicBezTo>
                  <a:cubicBezTo>
                    <a:pt x="546" y="405"/>
                    <a:pt x="546" y="403"/>
                    <a:pt x="546" y="402"/>
                  </a:cubicBezTo>
                  <a:cubicBezTo>
                    <a:pt x="547" y="400"/>
                    <a:pt x="548" y="401"/>
                    <a:pt x="550" y="401"/>
                  </a:cubicBezTo>
                  <a:cubicBezTo>
                    <a:pt x="551" y="401"/>
                    <a:pt x="554" y="398"/>
                    <a:pt x="555" y="397"/>
                  </a:cubicBezTo>
                  <a:cubicBezTo>
                    <a:pt x="556" y="395"/>
                    <a:pt x="556" y="389"/>
                    <a:pt x="555" y="388"/>
                  </a:cubicBezTo>
                  <a:cubicBezTo>
                    <a:pt x="555" y="386"/>
                    <a:pt x="553" y="381"/>
                    <a:pt x="552" y="380"/>
                  </a:cubicBezTo>
                  <a:cubicBezTo>
                    <a:pt x="551" y="378"/>
                    <a:pt x="547" y="375"/>
                    <a:pt x="545" y="374"/>
                  </a:cubicBezTo>
                  <a:cubicBezTo>
                    <a:pt x="544" y="374"/>
                    <a:pt x="543" y="372"/>
                    <a:pt x="541" y="369"/>
                  </a:cubicBezTo>
                  <a:cubicBezTo>
                    <a:pt x="539" y="367"/>
                    <a:pt x="539" y="367"/>
                    <a:pt x="537" y="365"/>
                  </a:cubicBezTo>
                  <a:cubicBezTo>
                    <a:pt x="535" y="364"/>
                    <a:pt x="536" y="364"/>
                    <a:pt x="536" y="362"/>
                  </a:cubicBezTo>
                  <a:cubicBezTo>
                    <a:pt x="536" y="361"/>
                    <a:pt x="536" y="360"/>
                    <a:pt x="536" y="359"/>
                  </a:cubicBezTo>
                  <a:cubicBezTo>
                    <a:pt x="537" y="359"/>
                    <a:pt x="537" y="358"/>
                    <a:pt x="538" y="357"/>
                  </a:cubicBezTo>
                  <a:cubicBezTo>
                    <a:pt x="538" y="356"/>
                    <a:pt x="538" y="356"/>
                    <a:pt x="539" y="356"/>
                  </a:cubicBezTo>
                  <a:cubicBezTo>
                    <a:pt x="539" y="356"/>
                    <a:pt x="539" y="356"/>
                    <a:pt x="539" y="356"/>
                  </a:cubicBezTo>
                  <a:cubicBezTo>
                    <a:pt x="539" y="356"/>
                    <a:pt x="539" y="356"/>
                    <a:pt x="539" y="355"/>
                  </a:cubicBezTo>
                  <a:cubicBezTo>
                    <a:pt x="539" y="355"/>
                    <a:pt x="540" y="355"/>
                    <a:pt x="540" y="355"/>
                  </a:cubicBezTo>
                  <a:cubicBezTo>
                    <a:pt x="540" y="355"/>
                    <a:pt x="540" y="355"/>
                    <a:pt x="540" y="355"/>
                  </a:cubicBezTo>
                  <a:cubicBezTo>
                    <a:pt x="540" y="355"/>
                    <a:pt x="540" y="355"/>
                    <a:pt x="541" y="355"/>
                  </a:cubicBezTo>
                  <a:cubicBezTo>
                    <a:pt x="541" y="355"/>
                    <a:pt x="541" y="355"/>
                    <a:pt x="541" y="354"/>
                  </a:cubicBezTo>
                  <a:cubicBezTo>
                    <a:pt x="541" y="354"/>
                    <a:pt x="541" y="354"/>
                    <a:pt x="542" y="354"/>
                  </a:cubicBezTo>
                  <a:cubicBezTo>
                    <a:pt x="542" y="354"/>
                    <a:pt x="543" y="354"/>
                    <a:pt x="544" y="353"/>
                  </a:cubicBezTo>
                  <a:cubicBezTo>
                    <a:pt x="544" y="353"/>
                    <a:pt x="544" y="353"/>
                    <a:pt x="544" y="353"/>
                  </a:cubicBezTo>
                  <a:cubicBezTo>
                    <a:pt x="544" y="353"/>
                    <a:pt x="544" y="353"/>
                    <a:pt x="544" y="353"/>
                  </a:cubicBezTo>
                  <a:cubicBezTo>
                    <a:pt x="544" y="353"/>
                    <a:pt x="545" y="353"/>
                    <a:pt x="545" y="353"/>
                  </a:cubicBezTo>
                  <a:cubicBezTo>
                    <a:pt x="546" y="352"/>
                    <a:pt x="546" y="354"/>
                    <a:pt x="547" y="354"/>
                  </a:cubicBezTo>
                  <a:cubicBezTo>
                    <a:pt x="548" y="354"/>
                    <a:pt x="549" y="353"/>
                    <a:pt x="550" y="353"/>
                  </a:cubicBezTo>
                  <a:cubicBezTo>
                    <a:pt x="551" y="353"/>
                    <a:pt x="551" y="353"/>
                    <a:pt x="551" y="355"/>
                  </a:cubicBezTo>
                  <a:cubicBezTo>
                    <a:pt x="551" y="357"/>
                    <a:pt x="554" y="357"/>
                    <a:pt x="554" y="356"/>
                  </a:cubicBezTo>
                  <a:cubicBezTo>
                    <a:pt x="554" y="355"/>
                    <a:pt x="554" y="355"/>
                    <a:pt x="555" y="354"/>
                  </a:cubicBezTo>
                  <a:cubicBezTo>
                    <a:pt x="556" y="353"/>
                    <a:pt x="558" y="353"/>
                    <a:pt x="560" y="353"/>
                  </a:cubicBezTo>
                  <a:cubicBezTo>
                    <a:pt x="562" y="353"/>
                    <a:pt x="566" y="351"/>
                    <a:pt x="566" y="351"/>
                  </a:cubicBezTo>
                  <a:cubicBezTo>
                    <a:pt x="567" y="350"/>
                    <a:pt x="566" y="349"/>
                    <a:pt x="566" y="348"/>
                  </a:cubicBezTo>
                  <a:cubicBezTo>
                    <a:pt x="566" y="348"/>
                    <a:pt x="568" y="349"/>
                    <a:pt x="569" y="349"/>
                  </a:cubicBezTo>
                  <a:cubicBezTo>
                    <a:pt x="571" y="349"/>
                    <a:pt x="571" y="347"/>
                    <a:pt x="572" y="347"/>
                  </a:cubicBezTo>
                  <a:cubicBezTo>
                    <a:pt x="572" y="346"/>
                    <a:pt x="574" y="347"/>
                    <a:pt x="575" y="347"/>
                  </a:cubicBezTo>
                  <a:cubicBezTo>
                    <a:pt x="577" y="347"/>
                    <a:pt x="578" y="346"/>
                    <a:pt x="578" y="345"/>
                  </a:cubicBezTo>
                  <a:cubicBezTo>
                    <a:pt x="578" y="345"/>
                    <a:pt x="579" y="344"/>
                    <a:pt x="580" y="344"/>
                  </a:cubicBezTo>
                  <a:cubicBezTo>
                    <a:pt x="581" y="344"/>
                    <a:pt x="583" y="342"/>
                    <a:pt x="584" y="341"/>
                  </a:cubicBezTo>
                  <a:cubicBezTo>
                    <a:pt x="584" y="340"/>
                    <a:pt x="584" y="339"/>
                    <a:pt x="585" y="339"/>
                  </a:cubicBezTo>
                  <a:cubicBezTo>
                    <a:pt x="587" y="338"/>
                    <a:pt x="586" y="337"/>
                    <a:pt x="586" y="336"/>
                  </a:cubicBezTo>
                  <a:cubicBezTo>
                    <a:pt x="586" y="336"/>
                    <a:pt x="588" y="335"/>
                    <a:pt x="589" y="334"/>
                  </a:cubicBezTo>
                  <a:cubicBezTo>
                    <a:pt x="590" y="333"/>
                    <a:pt x="589" y="332"/>
                    <a:pt x="589" y="332"/>
                  </a:cubicBezTo>
                  <a:cubicBezTo>
                    <a:pt x="590" y="331"/>
                    <a:pt x="590" y="327"/>
                    <a:pt x="590" y="326"/>
                  </a:cubicBezTo>
                  <a:cubicBezTo>
                    <a:pt x="590" y="325"/>
                    <a:pt x="592" y="324"/>
                    <a:pt x="594" y="323"/>
                  </a:cubicBezTo>
                  <a:cubicBezTo>
                    <a:pt x="595" y="323"/>
                    <a:pt x="595" y="323"/>
                    <a:pt x="595" y="321"/>
                  </a:cubicBezTo>
                  <a:cubicBezTo>
                    <a:pt x="595" y="320"/>
                    <a:pt x="596" y="319"/>
                    <a:pt x="596" y="318"/>
                  </a:cubicBezTo>
                  <a:cubicBezTo>
                    <a:pt x="597" y="318"/>
                    <a:pt x="596" y="316"/>
                    <a:pt x="595" y="315"/>
                  </a:cubicBezTo>
                  <a:cubicBezTo>
                    <a:pt x="595" y="315"/>
                    <a:pt x="592" y="315"/>
                    <a:pt x="591" y="314"/>
                  </a:cubicBezTo>
                  <a:cubicBezTo>
                    <a:pt x="590" y="313"/>
                    <a:pt x="594" y="310"/>
                    <a:pt x="594" y="310"/>
                  </a:cubicBezTo>
                  <a:cubicBezTo>
                    <a:pt x="594" y="309"/>
                    <a:pt x="592" y="308"/>
                    <a:pt x="592" y="307"/>
                  </a:cubicBezTo>
                  <a:cubicBezTo>
                    <a:pt x="591" y="307"/>
                    <a:pt x="592" y="307"/>
                    <a:pt x="592" y="307"/>
                  </a:cubicBezTo>
                  <a:cubicBezTo>
                    <a:pt x="593" y="306"/>
                    <a:pt x="591" y="303"/>
                    <a:pt x="589" y="303"/>
                  </a:cubicBezTo>
                  <a:cubicBezTo>
                    <a:pt x="588" y="302"/>
                    <a:pt x="586" y="300"/>
                    <a:pt x="585" y="299"/>
                  </a:cubicBezTo>
                  <a:cubicBezTo>
                    <a:pt x="584" y="297"/>
                    <a:pt x="582" y="294"/>
                    <a:pt x="580" y="293"/>
                  </a:cubicBezTo>
                  <a:cubicBezTo>
                    <a:pt x="579" y="292"/>
                    <a:pt x="579" y="291"/>
                    <a:pt x="580" y="290"/>
                  </a:cubicBezTo>
                  <a:cubicBezTo>
                    <a:pt x="580" y="289"/>
                    <a:pt x="582" y="287"/>
                    <a:pt x="582" y="286"/>
                  </a:cubicBezTo>
                  <a:cubicBezTo>
                    <a:pt x="582" y="285"/>
                    <a:pt x="583" y="284"/>
                    <a:pt x="585" y="284"/>
                  </a:cubicBezTo>
                  <a:cubicBezTo>
                    <a:pt x="586" y="284"/>
                    <a:pt x="589" y="283"/>
                    <a:pt x="591" y="283"/>
                  </a:cubicBezTo>
                  <a:cubicBezTo>
                    <a:pt x="593" y="282"/>
                    <a:pt x="592" y="281"/>
                    <a:pt x="590" y="281"/>
                  </a:cubicBezTo>
                  <a:cubicBezTo>
                    <a:pt x="588" y="281"/>
                    <a:pt x="585" y="280"/>
                    <a:pt x="584" y="279"/>
                  </a:cubicBezTo>
                  <a:cubicBezTo>
                    <a:pt x="582" y="279"/>
                    <a:pt x="579" y="281"/>
                    <a:pt x="578" y="282"/>
                  </a:cubicBezTo>
                  <a:cubicBezTo>
                    <a:pt x="577" y="282"/>
                    <a:pt x="575" y="281"/>
                    <a:pt x="574" y="279"/>
                  </a:cubicBezTo>
                  <a:cubicBezTo>
                    <a:pt x="573" y="277"/>
                    <a:pt x="570" y="276"/>
                    <a:pt x="569" y="274"/>
                  </a:cubicBezTo>
                  <a:cubicBezTo>
                    <a:pt x="568" y="273"/>
                    <a:pt x="567" y="273"/>
                    <a:pt x="569" y="272"/>
                  </a:cubicBezTo>
                  <a:cubicBezTo>
                    <a:pt x="571" y="272"/>
                    <a:pt x="573" y="272"/>
                    <a:pt x="574" y="272"/>
                  </a:cubicBezTo>
                  <a:cubicBezTo>
                    <a:pt x="576" y="271"/>
                    <a:pt x="574" y="270"/>
                    <a:pt x="575" y="268"/>
                  </a:cubicBezTo>
                  <a:cubicBezTo>
                    <a:pt x="576" y="267"/>
                    <a:pt x="581" y="264"/>
                    <a:pt x="581" y="264"/>
                  </a:cubicBezTo>
                  <a:cubicBezTo>
                    <a:pt x="582" y="263"/>
                    <a:pt x="583" y="263"/>
                    <a:pt x="583" y="263"/>
                  </a:cubicBezTo>
                  <a:cubicBezTo>
                    <a:pt x="584" y="263"/>
                    <a:pt x="585" y="264"/>
                    <a:pt x="585" y="265"/>
                  </a:cubicBezTo>
                  <a:cubicBezTo>
                    <a:pt x="586" y="266"/>
                    <a:pt x="584" y="268"/>
                    <a:pt x="584" y="268"/>
                  </a:cubicBezTo>
                  <a:cubicBezTo>
                    <a:pt x="583" y="269"/>
                    <a:pt x="584" y="269"/>
                    <a:pt x="584" y="270"/>
                  </a:cubicBezTo>
                  <a:cubicBezTo>
                    <a:pt x="585" y="272"/>
                    <a:pt x="584" y="272"/>
                    <a:pt x="585" y="273"/>
                  </a:cubicBezTo>
                  <a:cubicBezTo>
                    <a:pt x="586" y="273"/>
                    <a:pt x="590" y="270"/>
                    <a:pt x="592" y="269"/>
                  </a:cubicBezTo>
                  <a:cubicBezTo>
                    <a:pt x="592" y="269"/>
                    <a:pt x="593" y="269"/>
                    <a:pt x="593" y="269"/>
                  </a:cubicBezTo>
                  <a:cubicBezTo>
                    <a:pt x="593" y="269"/>
                    <a:pt x="593" y="269"/>
                    <a:pt x="593" y="269"/>
                  </a:cubicBezTo>
                  <a:cubicBezTo>
                    <a:pt x="594" y="269"/>
                    <a:pt x="594" y="269"/>
                    <a:pt x="594" y="269"/>
                  </a:cubicBezTo>
                  <a:cubicBezTo>
                    <a:pt x="594" y="269"/>
                    <a:pt x="594" y="269"/>
                    <a:pt x="594" y="269"/>
                  </a:cubicBezTo>
                  <a:cubicBezTo>
                    <a:pt x="595" y="269"/>
                    <a:pt x="595" y="269"/>
                    <a:pt x="595" y="269"/>
                  </a:cubicBezTo>
                  <a:cubicBezTo>
                    <a:pt x="595" y="269"/>
                    <a:pt x="595" y="269"/>
                    <a:pt x="595" y="269"/>
                  </a:cubicBezTo>
                  <a:cubicBezTo>
                    <a:pt x="595" y="269"/>
                    <a:pt x="595" y="269"/>
                    <a:pt x="595" y="269"/>
                  </a:cubicBezTo>
                  <a:cubicBezTo>
                    <a:pt x="595" y="269"/>
                    <a:pt x="595" y="269"/>
                    <a:pt x="595" y="269"/>
                  </a:cubicBezTo>
                  <a:cubicBezTo>
                    <a:pt x="595" y="269"/>
                    <a:pt x="596" y="269"/>
                    <a:pt x="596" y="269"/>
                  </a:cubicBezTo>
                  <a:cubicBezTo>
                    <a:pt x="596" y="269"/>
                    <a:pt x="596" y="269"/>
                    <a:pt x="596" y="269"/>
                  </a:cubicBezTo>
                  <a:cubicBezTo>
                    <a:pt x="597" y="270"/>
                    <a:pt x="598" y="270"/>
                    <a:pt x="599" y="270"/>
                  </a:cubicBezTo>
                  <a:cubicBezTo>
                    <a:pt x="600" y="270"/>
                    <a:pt x="599" y="272"/>
                    <a:pt x="599" y="273"/>
                  </a:cubicBezTo>
                  <a:cubicBezTo>
                    <a:pt x="600" y="274"/>
                    <a:pt x="598" y="276"/>
                    <a:pt x="598" y="277"/>
                  </a:cubicBezTo>
                  <a:cubicBezTo>
                    <a:pt x="598" y="277"/>
                    <a:pt x="598" y="277"/>
                    <a:pt x="598" y="277"/>
                  </a:cubicBezTo>
                  <a:cubicBezTo>
                    <a:pt x="599" y="277"/>
                    <a:pt x="599" y="277"/>
                    <a:pt x="599" y="277"/>
                  </a:cubicBezTo>
                  <a:cubicBezTo>
                    <a:pt x="599" y="277"/>
                    <a:pt x="599" y="277"/>
                    <a:pt x="599" y="277"/>
                  </a:cubicBezTo>
                  <a:cubicBezTo>
                    <a:pt x="599" y="277"/>
                    <a:pt x="599" y="278"/>
                    <a:pt x="600" y="278"/>
                  </a:cubicBezTo>
                  <a:cubicBezTo>
                    <a:pt x="600" y="278"/>
                    <a:pt x="600" y="278"/>
                    <a:pt x="600" y="278"/>
                  </a:cubicBezTo>
                  <a:cubicBezTo>
                    <a:pt x="601" y="278"/>
                    <a:pt x="601" y="278"/>
                    <a:pt x="601" y="278"/>
                  </a:cubicBezTo>
                  <a:cubicBezTo>
                    <a:pt x="601" y="278"/>
                    <a:pt x="602" y="278"/>
                    <a:pt x="602" y="278"/>
                  </a:cubicBezTo>
                  <a:cubicBezTo>
                    <a:pt x="602" y="278"/>
                    <a:pt x="602" y="278"/>
                    <a:pt x="602" y="278"/>
                  </a:cubicBezTo>
                  <a:cubicBezTo>
                    <a:pt x="603" y="278"/>
                    <a:pt x="604" y="279"/>
                    <a:pt x="605" y="279"/>
                  </a:cubicBezTo>
                  <a:cubicBezTo>
                    <a:pt x="605" y="279"/>
                    <a:pt x="605" y="279"/>
                    <a:pt x="606" y="279"/>
                  </a:cubicBezTo>
                  <a:cubicBezTo>
                    <a:pt x="606" y="279"/>
                    <a:pt x="606" y="279"/>
                    <a:pt x="606" y="279"/>
                  </a:cubicBezTo>
                  <a:cubicBezTo>
                    <a:pt x="606" y="279"/>
                    <a:pt x="606" y="279"/>
                    <a:pt x="606" y="279"/>
                  </a:cubicBezTo>
                  <a:cubicBezTo>
                    <a:pt x="607" y="279"/>
                    <a:pt x="608" y="282"/>
                    <a:pt x="608" y="282"/>
                  </a:cubicBezTo>
                  <a:cubicBezTo>
                    <a:pt x="608" y="283"/>
                    <a:pt x="607" y="282"/>
                    <a:pt x="606" y="282"/>
                  </a:cubicBezTo>
                  <a:cubicBezTo>
                    <a:pt x="605" y="283"/>
                    <a:pt x="608" y="286"/>
                    <a:pt x="608" y="287"/>
                  </a:cubicBezTo>
                  <a:cubicBezTo>
                    <a:pt x="609" y="288"/>
                    <a:pt x="608" y="290"/>
                    <a:pt x="608" y="291"/>
                  </a:cubicBezTo>
                  <a:cubicBezTo>
                    <a:pt x="608" y="293"/>
                    <a:pt x="609" y="295"/>
                    <a:pt x="610" y="295"/>
                  </a:cubicBezTo>
                  <a:cubicBezTo>
                    <a:pt x="611" y="295"/>
                    <a:pt x="613" y="293"/>
                    <a:pt x="614" y="293"/>
                  </a:cubicBezTo>
                  <a:cubicBezTo>
                    <a:pt x="614" y="292"/>
                    <a:pt x="616" y="293"/>
                    <a:pt x="617" y="293"/>
                  </a:cubicBezTo>
                  <a:cubicBezTo>
                    <a:pt x="618" y="293"/>
                    <a:pt x="619" y="291"/>
                    <a:pt x="620" y="290"/>
                  </a:cubicBezTo>
                  <a:cubicBezTo>
                    <a:pt x="620" y="288"/>
                    <a:pt x="619" y="286"/>
                    <a:pt x="618" y="285"/>
                  </a:cubicBezTo>
                  <a:cubicBezTo>
                    <a:pt x="618" y="283"/>
                    <a:pt x="617" y="280"/>
                    <a:pt x="616" y="278"/>
                  </a:cubicBezTo>
                  <a:cubicBezTo>
                    <a:pt x="616" y="278"/>
                    <a:pt x="616" y="278"/>
                    <a:pt x="616" y="278"/>
                  </a:cubicBezTo>
                  <a:cubicBezTo>
                    <a:pt x="616" y="278"/>
                    <a:pt x="616" y="278"/>
                    <a:pt x="616" y="278"/>
                  </a:cubicBezTo>
                  <a:cubicBezTo>
                    <a:pt x="615" y="276"/>
                    <a:pt x="613" y="275"/>
                    <a:pt x="612" y="273"/>
                  </a:cubicBezTo>
                  <a:cubicBezTo>
                    <a:pt x="612" y="273"/>
                    <a:pt x="612" y="273"/>
                    <a:pt x="611" y="273"/>
                  </a:cubicBezTo>
                  <a:cubicBezTo>
                    <a:pt x="611" y="273"/>
                    <a:pt x="611" y="273"/>
                    <a:pt x="610" y="272"/>
                  </a:cubicBezTo>
                  <a:cubicBezTo>
                    <a:pt x="607" y="271"/>
                    <a:pt x="608" y="270"/>
                    <a:pt x="608" y="269"/>
                  </a:cubicBezTo>
                  <a:cubicBezTo>
                    <a:pt x="609" y="268"/>
                    <a:pt x="611" y="268"/>
                    <a:pt x="612" y="267"/>
                  </a:cubicBezTo>
                  <a:cubicBezTo>
                    <a:pt x="613" y="266"/>
                    <a:pt x="615" y="262"/>
                    <a:pt x="615" y="261"/>
                  </a:cubicBezTo>
                  <a:cubicBezTo>
                    <a:pt x="616" y="260"/>
                    <a:pt x="617" y="256"/>
                    <a:pt x="617" y="256"/>
                  </a:cubicBezTo>
                  <a:cubicBezTo>
                    <a:pt x="617" y="256"/>
                    <a:pt x="617" y="255"/>
                    <a:pt x="617" y="255"/>
                  </a:cubicBezTo>
                  <a:cubicBezTo>
                    <a:pt x="618" y="255"/>
                    <a:pt x="619" y="255"/>
                    <a:pt x="620" y="254"/>
                  </a:cubicBezTo>
                  <a:cubicBezTo>
                    <a:pt x="620" y="254"/>
                    <a:pt x="620" y="254"/>
                    <a:pt x="620" y="254"/>
                  </a:cubicBezTo>
                  <a:cubicBezTo>
                    <a:pt x="620" y="254"/>
                    <a:pt x="620" y="254"/>
                    <a:pt x="620" y="254"/>
                  </a:cubicBezTo>
                  <a:cubicBezTo>
                    <a:pt x="621" y="254"/>
                    <a:pt x="621" y="252"/>
                    <a:pt x="622" y="251"/>
                  </a:cubicBezTo>
                  <a:cubicBezTo>
                    <a:pt x="622" y="251"/>
                    <a:pt x="624" y="253"/>
                    <a:pt x="625" y="254"/>
                  </a:cubicBezTo>
                  <a:cubicBezTo>
                    <a:pt x="627" y="255"/>
                    <a:pt x="631" y="253"/>
                    <a:pt x="632" y="253"/>
                  </a:cubicBezTo>
                  <a:cubicBezTo>
                    <a:pt x="633" y="252"/>
                    <a:pt x="635" y="249"/>
                    <a:pt x="636" y="248"/>
                  </a:cubicBezTo>
                  <a:cubicBezTo>
                    <a:pt x="636" y="247"/>
                    <a:pt x="638" y="245"/>
                    <a:pt x="638" y="244"/>
                  </a:cubicBezTo>
                  <a:cubicBezTo>
                    <a:pt x="639" y="243"/>
                    <a:pt x="640" y="242"/>
                    <a:pt x="642" y="241"/>
                  </a:cubicBezTo>
                  <a:cubicBezTo>
                    <a:pt x="643" y="240"/>
                    <a:pt x="644" y="236"/>
                    <a:pt x="644" y="235"/>
                  </a:cubicBezTo>
                  <a:cubicBezTo>
                    <a:pt x="644" y="234"/>
                    <a:pt x="646" y="231"/>
                    <a:pt x="647" y="229"/>
                  </a:cubicBezTo>
                  <a:cubicBezTo>
                    <a:pt x="647" y="227"/>
                    <a:pt x="648" y="227"/>
                    <a:pt x="649" y="226"/>
                  </a:cubicBezTo>
                  <a:cubicBezTo>
                    <a:pt x="650" y="225"/>
                    <a:pt x="648" y="219"/>
                    <a:pt x="648" y="216"/>
                  </a:cubicBezTo>
                  <a:cubicBezTo>
                    <a:pt x="648" y="213"/>
                    <a:pt x="647" y="212"/>
                    <a:pt x="647" y="210"/>
                  </a:cubicBezTo>
                  <a:cubicBezTo>
                    <a:pt x="647" y="208"/>
                    <a:pt x="649" y="205"/>
                    <a:pt x="649" y="204"/>
                  </a:cubicBezTo>
                  <a:cubicBezTo>
                    <a:pt x="649" y="203"/>
                    <a:pt x="647" y="202"/>
                    <a:pt x="647" y="202"/>
                  </a:cubicBezTo>
                  <a:cubicBezTo>
                    <a:pt x="646" y="203"/>
                    <a:pt x="645" y="199"/>
                    <a:pt x="644" y="198"/>
                  </a:cubicBezTo>
                  <a:cubicBezTo>
                    <a:pt x="643" y="198"/>
                    <a:pt x="644" y="198"/>
                    <a:pt x="645" y="197"/>
                  </a:cubicBezTo>
                  <a:cubicBezTo>
                    <a:pt x="645" y="197"/>
                    <a:pt x="642" y="195"/>
                    <a:pt x="640" y="195"/>
                  </a:cubicBezTo>
                  <a:cubicBezTo>
                    <a:pt x="639" y="194"/>
                    <a:pt x="639" y="192"/>
                    <a:pt x="638" y="192"/>
                  </a:cubicBezTo>
                  <a:cubicBezTo>
                    <a:pt x="636" y="191"/>
                    <a:pt x="633" y="190"/>
                    <a:pt x="632" y="190"/>
                  </a:cubicBezTo>
                  <a:cubicBezTo>
                    <a:pt x="631" y="190"/>
                    <a:pt x="634" y="193"/>
                    <a:pt x="633" y="193"/>
                  </a:cubicBezTo>
                  <a:cubicBezTo>
                    <a:pt x="632" y="193"/>
                    <a:pt x="631" y="194"/>
                    <a:pt x="629" y="194"/>
                  </a:cubicBezTo>
                  <a:cubicBezTo>
                    <a:pt x="627" y="194"/>
                    <a:pt x="629" y="193"/>
                    <a:pt x="629" y="193"/>
                  </a:cubicBezTo>
                  <a:cubicBezTo>
                    <a:pt x="629" y="192"/>
                    <a:pt x="626" y="193"/>
                    <a:pt x="625" y="193"/>
                  </a:cubicBezTo>
                  <a:cubicBezTo>
                    <a:pt x="624" y="193"/>
                    <a:pt x="626" y="191"/>
                    <a:pt x="625" y="191"/>
                  </a:cubicBezTo>
                  <a:cubicBezTo>
                    <a:pt x="625" y="190"/>
                    <a:pt x="624" y="190"/>
                    <a:pt x="624" y="191"/>
                  </a:cubicBezTo>
                  <a:cubicBezTo>
                    <a:pt x="623" y="191"/>
                    <a:pt x="620" y="189"/>
                    <a:pt x="619" y="189"/>
                  </a:cubicBezTo>
                  <a:cubicBezTo>
                    <a:pt x="618" y="190"/>
                    <a:pt x="617" y="188"/>
                    <a:pt x="619" y="187"/>
                  </a:cubicBezTo>
                  <a:cubicBezTo>
                    <a:pt x="622" y="185"/>
                    <a:pt x="627" y="180"/>
                    <a:pt x="627" y="179"/>
                  </a:cubicBezTo>
                  <a:cubicBezTo>
                    <a:pt x="627" y="177"/>
                    <a:pt x="631" y="175"/>
                    <a:pt x="632" y="174"/>
                  </a:cubicBezTo>
                  <a:cubicBezTo>
                    <a:pt x="633" y="173"/>
                    <a:pt x="634" y="170"/>
                    <a:pt x="636" y="169"/>
                  </a:cubicBezTo>
                  <a:cubicBezTo>
                    <a:pt x="637" y="167"/>
                    <a:pt x="636" y="166"/>
                    <a:pt x="639" y="163"/>
                  </a:cubicBezTo>
                  <a:cubicBezTo>
                    <a:pt x="642" y="160"/>
                    <a:pt x="651" y="161"/>
                    <a:pt x="652" y="162"/>
                  </a:cubicBezTo>
                  <a:cubicBezTo>
                    <a:pt x="654" y="162"/>
                    <a:pt x="657" y="162"/>
                    <a:pt x="659" y="162"/>
                  </a:cubicBezTo>
                  <a:cubicBezTo>
                    <a:pt x="660" y="162"/>
                    <a:pt x="664" y="164"/>
                    <a:pt x="665" y="163"/>
                  </a:cubicBezTo>
                  <a:cubicBezTo>
                    <a:pt x="666" y="162"/>
                    <a:pt x="665" y="162"/>
                    <a:pt x="663" y="162"/>
                  </a:cubicBezTo>
                  <a:cubicBezTo>
                    <a:pt x="661" y="161"/>
                    <a:pt x="664" y="160"/>
                    <a:pt x="665" y="160"/>
                  </a:cubicBezTo>
                  <a:cubicBezTo>
                    <a:pt x="666" y="160"/>
                    <a:pt x="666" y="160"/>
                    <a:pt x="665" y="159"/>
                  </a:cubicBezTo>
                  <a:cubicBezTo>
                    <a:pt x="664" y="159"/>
                    <a:pt x="668" y="159"/>
                    <a:pt x="669" y="159"/>
                  </a:cubicBezTo>
                  <a:cubicBezTo>
                    <a:pt x="670" y="159"/>
                    <a:pt x="670" y="160"/>
                    <a:pt x="670" y="160"/>
                  </a:cubicBezTo>
                  <a:cubicBezTo>
                    <a:pt x="671" y="161"/>
                    <a:pt x="672" y="159"/>
                    <a:pt x="672" y="159"/>
                  </a:cubicBezTo>
                  <a:cubicBezTo>
                    <a:pt x="673" y="159"/>
                    <a:pt x="673" y="161"/>
                    <a:pt x="673" y="161"/>
                  </a:cubicBezTo>
                  <a:cubicBezTo>
                    <a:pt x="673" y="162"/>
                    <a:pt x="674" y="162"/>
                    <a:pt x="676" y="163"/>
                  </a:cubicBezTo>
                  <a:cubicBezTo>
                    <a:pt x="677" y="164"/>
                    <a:pt x="674" y="164"/>
                    <a:pt x="674" y="164"/>
                  </a:cubicBezTo>
                  <a:cubicBezTo>
                    <a:pt x="673" y="164"/>
                    <a:pt x="675" y="166"/>
                    <a:pt x="676" y="166"/>
                  </a:cubicBezTo>
                  <a:cubicBezTo>
                    <a:pt x="676" y="166"/>
                    <a:pt x="680" y="165"/>
                    <a:pt x="681" y="164"/>
                  </a:cubicBezTo>
                  <a:cubicBezTo>
                    <a:pt x="682" y="163"/>
                    <a:pt x="682" y="163"/>
                    <a:pt x="684" y="164"/>
                  </a:cubicBezTo>
                  <a:cubicBezTo>
                    <a:pt x="685" y="164"/>
                    <a:pt x="685" y="164"/>
                    <a:pt x="686" y="164"/>
                  </a:cubicBezTo>
                  <a:cubicBezTo>
                    <a:pt x="686" y="164"/>
                    <a:pt x="687" y="164"/>
                    <a:pt x="688" y="164"/>
                  </a:cubicBezTo>
                  <a:cubicBezTo>
                    <a:pt x="689" y="164"/>
                    <a:pt x="689" y="163"/>
                    <a:pt x="691" y="163"/>
                  </a:cubicBezTo>
                  <a:cubicBezTo>
                    <a:pt x="692" y="163"/>
                    <a:pt x="692" y="162"/>
                    <a:pt x="692" y="161"/>
                  </a:cubicBezTo>
                  <a:cubicBezTo>
                    <a:pt x="691" y="160"/>
                    <a:pt x="688" y="161"/>
                    <a:pt x="687" y="161"/>
                  </a:cubicBezTo>
                  <a:cubicBezTo>
                    <a:pt x="686" y="161"/>
                    <a:pt x="686" y="160"/>
                    <a:pt x="687" y="160"/>
                  </a:cubicBezTo>
                  <a:cubicBezTo>
                    <a:pt x="688" y="159"/>
                    <a:pt x="689" y="157"/>
                    <a:pt x="689" y="156"/>
                  </a:cubicBezTo>
                  <a:cubicBezTo>
                    <a:pt x="690" y="156"/>
                    <a:pt x="691" y="155"/>
                    <a:pt x="692" y="155"/>
                  </a:cubicBezTo>
                  <a:cubicBezTo>
                    <a:pt x="693" y="154"/>
                    <a:pt x="693" y="149"/>
                    <a:pt x="694" y="147"/>
                  </a:cubicBezTo>
                  <a:cubicBezTo>
                    <a:pt x="695" y="146"/>
                    <a:pt x="699" y="145"/>
                    <a:pt x="699" y="145"/>
                  </a:cubicBezTo>
                  <a:cubicBezTo>
                    <a:pt x="700" y="144"/>
                    <a:pt x="701" y="145"/>
                    <a:pt x="702" y="145"/>
                  </a:cubicBezTo>
                  <a:cubicBezTo>
                    <a:pt x="703" y="144"/>
                    <a:pt x="703" y="142"/>
                    <a:pt x="704" y="142"/>
                  </a:cubicBezTo>
                  <a:cubicBezTo>
                    <a:pt x="705" y="141"/>
                    <a:pt x="703" y="145"/>
                    <a:pt x="704" y="146"/>
                  </a:cubicBezTo>
                  <a:cubicBezTo>
                    <a:pt x="704" y="147"/>
                    <a:pt x="702" y="148"/>
                    <a:pt x="703" y="149"/>
                  </a:cubicBezTo>
                  <a:cubicBezTo>
                    <a:pt x="703" y="150"/>
                    <a:pt x="705" y="151"/>
                    <a:pt x="706" y="151"/>
                  </a:cubicBezTo>
                  <a:cubicBezTo>
                    <a:pt x="707" y="152"/>
                    <a:pt x="707" y="151"/>
                    <a:pt x="707" y="150"/>
                  </a:cubicBezTo>
                  <a:cubicBezTo>
                    <a:pt x="708" y="149"/>
                    <a:pt x="710" y="146"/>
                    <a:pt x="711" y="146"/>
                  </a:cubicBezTo>
                  <a:cubicBezTo>
                    <a:pt x="711" y="145"/>
                    <a:pt x="710" y="144"/>
                    <a:pt x="709" y="142"/>
                  </a:cubicBezTo>
                  <a:cubicBezTo>
                    <a:pt x="708" y="141"/>
                    <a:pt x="709" y="140"/>
                    <a:pt x="710" y="140"/>
                  </a:cubicBezTo>
                  <a:cubicBezTo>
                    <a:pt x="711" y="140"/>
                    <a:pt x="712" y="139"/>
                    <a:pt x="712" y="139"/>
                  </a:cubicBezTo>
                  <a:cubicBezTo>
                    <a:pt x="713" y="138"/>
                    <a:pt x="713" y="140"/>
                    <a:pt x="713" y="141"/>
                  </a:cubicBezTo>
                  <a:cubicBezTo>
                    <a:pt x="714" y="141"/>
                    <a:pt x="714" y="141"/>
                    <a:pt x="713" y="142"/>
                  </a:cubicBezTo>
                  <a:cubicBezTo>
                    <a:pt x="712" y="143"/>
                    <a:pt x="713" y="146"/>
                    <a:pt x="713" y="147"/>
                  </a:cubicBezTo>
                  <a:cubicBezTo>
                    <a:pt x="713" y="147"/>
                    <a:pt x="714" y="148"/>
                    <a:pt x="714" y="149"/>
                  </a:cubicBezTo>
                  <a:cubicBezTo>
                    <a:pt x="715" y="149"/>
                    <a:pt x="714" y="150"/>
                    <a:pt x="713" y="150"/>
                  </a:cubicBezTo>
                  <a:cubicBezTo>
                    <a:pt x="713" y="151"/>
                    <a:pt x="714" y="151"/>
                    <a:pt x="715" y="151"/>
                  </a:cubicBezTo>
                  <a:cubicBezTo>
                    <a:pt x="715" y="152"/>
                    <a:pt x="712" y="154"/>
                    <a:pt x="712" y="155"/>
                  </a:cubicBezTo>
                  <a:cubicBezTo>
                    <a:pt x="712" y="156"/>
                    <a:pt x="711" y="157"/>
                    <a:pt x="710" y="158"/>
                  </a:cubicBezTo>
                  <a:cubicBezTo>
                    <a:pt x="709" y="158"/>
                    <a:pt x="706" y="162"/>
                    <a:pt x="705" y="163"/>
                  </a:cubicBezTo>
                  <a:cubicBezTo>
                    <a:pt x="704" y="164"/>
                    <a:pt x="703" y="169"/>
                    <a:pt x="703" y="170"/>
                  </a:cubicBezTo>
                  <a:cubicBezTo>
                    <a:pt x="702" y="170"/>
                    <a:pt x="700" y="171"/>
                    <a:pt x="699" y="171"/>
                  </a:cubicBezTo>
                  <a:cubicBezTo>
                    <a:pt x="698" y="171"/>
                    <a:pt x="699" y="172"/>
                    <a:pt x="699" y="173"/>
                  </a:cubicBezTo>
                  <a:cubicBezTo>
                    <a:pt x="699" y="175"/>
                    <a:pt x="696" y="179"/>
                    <a:pt x="696" y="180"/>
                  </a:cubicBezTo>
                  <a:cubicBezTo>
                    <a:pt x="695" y="181"/>
                    <a:pt x="697" y="187"/>
                    <a:pt x="699" y="190"/>
                  </a:cubicBezTo>
                  <a:cubicBezTo>
                    <a:pt x="700" y="192"/>
                    <a:pt x="701" y="196"/>
                    <a:pt x="702" y="198"/>
                  </a:cubicBezTo>
                  <a:cubicBezTo>
                    <a:pt x="703" y="201"/>
                    <a:pt x="705" y="202"/>
                    <a:pt x="705" y="203"/>
                  </a:cubicBezTo>
                  <a:cubicBezTo>
                    <a:pt x="706" y="203"/>
                    <a:pt x="707" y="205"/>
                    <a:pt x="708" y="206"/>
                  </a:cubicBezTo>
                  <a:cubicBezTo>
                    <a:pt x="709" y="207"/>
                    <a:pt x="709" y="210"/>
                    <a:pt x="711" y="211"/>
                  </a:cubicBezTo>
                  <a:cubicBezTo>
                    <a:pt x="713" y="213"/>
                    <a:pt x="712" y="209"/>
                    <a:pt x="713" y="208"/>
                  </a:cubicBezTo>
                  <a:cubicBezTo>
                    <a:pt x="714" y="208"/>
                    <a:pt x="715" y="205"/>
                    <a:pt x="715" y="204"/>
                  </a:cubicBezTo>
                  <a:cubicBezTo>
                    <a:pt x="715" y="203"/>
                    <a:pt x="713" y="203"/>
                    <a:pt x="714" y="203"/>
                  </a:cubicBezTo>
                  <a:cubicBezTo>
                    <a:pt x="714" y="202"/>
                    <a:pt x="713" y="201"/>
                    <a:pt x="713" y="201"/>
                  </a:cubicBezTo>
                  <a:cubicBezTo>
                    <a:pt x="712" y="200"/>
                    <a:pt x="713" y="198"/>
                    <a:pt x="714" y="198"/>
                  </a:cubicBezTo>
                  <a:cubicBezTo>
                    <a:pt x="715" y="197"/>
                    <a:pt x="717" y="198"/>
                    <a:pt x="717" y="198"/>
                  </a:cubicBezTo>
                  <a:cubicBezTo>
                    <a:pt x="718" y="198"/>
                    <a:pt x="715" y="195"/>
                    <a:pt x="715" y="194"/>
                  </a:cubicBezTo>
                  <a:cubicBezTo>
                    <a:pt x="716" y="192"/>
                    <a:pt x="717" y="192"/>
                    <a:pt x="717" y="191"/>
                  </a:cubicBezTo>
                  <a:cubicBezTo>
                    <a:pt x="718" y="190"/>
                    <a:pt x="720" y="189"/>
                    <a:pt x="721" y="189"/>
                  </a:cubicBezTo>
                  <a:cubicBezTo>
                    <a:pt x="722" y="189"/>
                    <a:pt x="723" y="189"/>
                    <a:pt x="723" y="188"/>
                  </a:cubicBezTo>
                  <a:cubicBezTo>
                    <a:pt x="724" y="187"/>
                    <a:pt x="723" y="186"/>
                    <a:pt x="722" y="186"/>
                  </a:cubicBezTo>
                  <a:cubicBezTo>
                    <a:pt x="721" y="186"/>
                    <a:pt x="721" y="185"/>
                    <a:pt x="722" y="184"/>
                  </a:cubicBezTo>
                  <a:cubicBezTo>
                    <a:pt x="722" y="184"/>
                    <a:pt x="722" y="183"/>
                    <a:pt x="721" y="182"/>
                  </a:cubicBezTo>
                  <a:cubicBezTo>
                    <a:pt x="721" y="182"/>
                    <a:pt x="722" y="181"/>
                    <a:pt x="723" y="180"/>
                  </a:cubicBezTo>
                  <a:cubicBezTo>
                    <a:pt x="724" y="180"/>
                    <a:pt x="725" y="181"/>
                    <a:pt x="726" y="181"/>
                  </a:cubicBezTo>
                  <a:cubicBezTo>
                    <a:pt x="726" y="180"/>
                    <a:pt x="726" y="179"/>
                    <a:pt x="726" y="178"/>
                  </a:cubicBezTo>
                  <a:cubicBezTo>
                    <a:pt x="726" y="177"/>
                    <a:pt x="724" y="177"/>
                    <a:pt x="723" y="177"/>
                  </a:cubicBezTo>
                  <a:cubicBezTo>
                    <a:pt x="722" y="177"/>
                    <a:pt x="721" y="176"/>
                    <a:pt x="721" y="174"/>
                  </a:cubicBezTo>
                  <a:cubicBezTo>
                    <a:pt x="720" y="173"/>
                    <a:pt x="722" y="172"/>
                    <a:pt x="722" y="172"/>
                  </a:cubicBezTo>
                  <a:cubicBezTo>
                    <a:pt x="723" y="171"/>
                    <a:pt x="721" y="169"/>
                    <a:pt x="720" y="169"/>
                  </a:cubicBezTo>
                  <a:cubicBezTo>
                    <a:pt x="719" y="170"/>
                    <a:pt x="718" y="169"/>
                    <a:pt x="719" y="168"/>
                  </a:cubicBezTo>
                  <a:cubicBezTo>
                    <a:pt x="719" y="168"/>
                    <a:pt x="718" y="166"/>
                    <a:pt x="718" y="165"/>
                  </a:cubicBezTo>
                  <a:cubicBezTo>
                    <a:pt x="718" y="164"/>
                    <a:pt x="719" y="161"/>
                    <a:pt x="720" y="161"/>
                  </a:cubicBezTo>
                  <a:cubicBezTo>
                    <a:pt x="721" y="160"/>
                    <a:pt x="721" y="159"/>
                    <a:pt x="720" y="158"/>
                  </a:cubicBezTo>
                  <a:cubicBezTo>
                    <a:pt x="720" y="157"/>
                    <a:pt x="721" y="157"/>
                    <a:pt x="722" y="157"/>
                  </a:cubicBezTo>
                  <a:cubicBezTo>
                    <a:pt x="723" y="156"/>
                    <a:pt x="723" y="157"/>
                    <a:pt x="724" y="157"/>
                  </a:cubicBezTo>
                  <a:cubicBezTo>
                    <a:pt x="725" y="157"/>
                    <a:pt x="724" y="157"/>
                    <a:pt x="725" y="156"/>
                  </a:cubicBezTo>
                  <a:cubicBezTo>
                    <a:pt x="725" y="155"/>
                    <a:pt x="727" y="154"/>
                    <a:pt x="728" y="154"/>
                  </a:cubicBezTo>
                  <a:cubicBezTo>
                    <a:pt x="729" y="154"/>
                    <a:pt x="728" y="156"/>
                    <a:pt x="729" y="156"/>
                  </a:cubicBezTo>
                  <a:cubicBezTo>
                    <a:pt x="730" y="157"/>
                    <a:pt x="731" y="154"/>
                    <a:pt x="732" y="154"/>
                  </a:cubicBezTo>
                  <a:cubicBezTo>
                    <a:pt x="733" y="153"/>
                    <a:pt x="733" y="153"/>
                    <a:pt x="733" y="152"/>
                  </a:cubicBezTo>
                  <a:cubicBezTo>
                    <a:pt x="733" y="152"/>
                    <a:pt x="735" y="151"/>
                    <a:pt x="736" y="151"/>
                  </a:cubicBezTo>
                  <a:cubicBezTo>
                    <a:pt x="738" y="152"/>
                    <a:pt x="739" y="154"/>
                    <a:pt x="739" y="155"/>
                  </a:cubicBezTo>
                  <a:cubicBezTo>
                    <a:pt x="740" y="156"/>
                    <a:pt x="741" y="155"/>
                    <a:pt x="741" y="154"/>
                  </a:cubicBezTo>
                  <a:cubicBezTo>
                    <a:pt x="742" y="153"/>
                    <a:pt x="742" y="152"/>
                    <a:pt x="742" y="152"/>
                  </a:cubicBezTo>
                  <a:cubicBezTo>
                    <a:pt x="743" y="151"/>
                    <a:pt x="744" y="151"/>
                    <a:pt x="745" y="151"/>
                  </a:cubicBezTo>
                  <a:cubicBezTo>
                    <a:pt x="745" y="151"/>
                    <a:pt x="744" y="149"/>
                    <a:pt x="744" y="149"/>
                  </a:cubicBezTo>
                  <a:cubicBezTo>
                    <a:pt x="744" y="148"/>
                    <a:pt x="746" y="149"/>
                    <a:pt x="746" y="149"/>
                  </a:cubicBezTo>
                  <a:cubicBezTo>
                    <a:pt x="747" y="148"/>
                    <a:pt x="745" y="147"/>
                    <a:pt x="745" y="147"/>
                  </a:cubicBezTo>
                  <a:cubicBezTo>
                    <a:pt x="745" y="146"/>
                    <a:pt x="746" y="147"/>
                    <a:pt x="746" y="147"/>
                  </a:cubicBezTo>
                  <a:cubicBezTo>
                    <a:pt x="747" y="147"/>
                    <a:pt x="748" y="146"/>
                    <a:pt x="748" y="145"/>
                  </a:cubicBezTo>
                  <a:cubicBezTo>
                    <a:pt x="748" y="145"/>
                    <a:pt x="749" y="146"/>
                    <a:pt x="750" y="146"/>
                  </a:cubicBezTo>
                  <a:cubicBezTo>
                    <a:pt x="750" y="146"/>
                    <a:pt x="751" y="143"/>
                    <a:pt x="754" y="140"/>
                  </a:cubicBezTo>
                  <a:cubicBezTo>
                    <a:pt x="758" y="137"/>
                    <a:pt x="763" y="137"/>
                    <a:pt x="764" y="137"/>
                  </a:cubicBezTo>
                  <a:cubicBezTo>
                    <a:pt x="765" y="137"/>
                    <a:pt x="765" y="137"/>
                    <a:pt x="767" y="138"/>
                  </a:cubicBezTo>
                  <a:cubicBezTo>
                    <a:pt x="769" y="138"/>
                    <a:pt x="769" y="137"/>
                    <a:pt x="770" y="137"/>
                  </a:cubicBezTo>
                  <a:cubicBezTo>
                    <a:pt x="770" y="137"/>
                    <a:pt x="770" y="135"/>
                    <a:pt x="770" y="135"/>
                  </a:cubicBezTo>
                  <a:cubicBezTo>
                    <a:pt x="770" y="134"/>
                    <a:pt x="768" y="132"/>
                    <a:pt x="767" y="132"/>
                  </a:cubicBezTo>
                  <a:cubicBezTo>
                    <a:pt x="766" y="132"/>
                    <a:pt x="766" y="130"/>
                    <a:pt x="764" y="130"/>
                  </a:cubicBezTo>
                  <a:cubicBezTo>
                    <a:pt x="763" y="129"/>
                    <a:pt x="763" y="128"/>
                    <a:pt x="763" y="128"/>
                  </a:cubicBezTo>
                  <a:cubicBezTo>
                    <a:pt x="762" y="127"/>
                    <a:pt x="762" y="127"/>
                    <a:pt x="762" y="128"/>
                  </a:cubicBezTo>
                  <a:cubicBezTo>
                    <a:pt x="761" y="129"/>
                    <a:pt x="762" y="129"/>
                    <a:pt x="759" y="128"/>
                  </a:cubicBezTo>
                  <a:cubicBezTo>
                    <a:pt x="756" y="128"/>
                    <a:pt x="757" y="125"/>
                    <a:pt x="757" y="124"/>
                  </a:cubicBezTo>
                  <a:cubicBezTo>
                    <a:pt x="757" y="123"/>
                    <a:pt x="757" y="122"/>
                    <a:pt x="755" y="122"/>
                  </a:cubicBezTo>
                  <a:cubicBezTo>
                    <a:pt x="753" y="122"/>
                    <a:pt x="754" y="121"/>
                    <a:pt x="755" y="121"/>
                  </a:cubicBezTo>
                  <a:cubicBezTo>
                    <a:pt x="756" y="121"/>
                    <a:pt x="758" y="121"/>
                    <a:pt x="759" y="121"/>
                  </a:cubicBezTo>
                  <a:cubicBezTo>
                    <a:pt x="760" y="121"/>
                    <a:pt x="761" y="122"/>
                    <a:pt x="762" y="122"/>
                  </a:cubicBezTo>
                  <a:cubicBezTo>
                    <a:pt x="763" y="122"/>
                    <a:pt x="765" y="121"/>
                    <a:pt x="767" y="120"/>
                  </a:cubicBezTo>
                  <a:cubicBezTo>
                    <a:pt x="768" y="119"/>
                    <a:pt x="768" y="117"/>
                    <a:pt x="768" y="116"/>
                  </a:cubicBezTo>
                  <a:cubicBezTo>
                    <a:pt x="767" y="116"/>
                    <a:pt x="767" y="115"/>
                    <a:pt x="766" y="115"/>
                  </a:cubicBezTo>
                  <a:cubicBezTo>
                    <a:pt x="766" y="115"/>
                    <a:pt x="766" y="111"/>
                    <a:pt x="766" y="111"/>
                  </a:cubicBezTo>
                  <a:cubicBezTo>
                    <a:pt x="766" y="110"/>
                    <a:pt x="767" y="111"/>
                    <a:pt x="768" y="111"/>
                  </a:cubicBezTo>
                  <a:cubicBezTo>
                    <a:pt x="768" y="112"/>
                    <a:pt x="769" y="112"/>
                    <a:pt x="768" y="113"/>
                  </a:cubicBezTo>
                  <a:cubicBezTo>
                    <a:pt x="768" y="113"/>
                    <a:pt x="769" y="114"/>
                    <a:pt x="769" y="115"/>
                  </a:cubicBezTo>
                  <a:cubicBezTo>
                    <a:pt x="770" y="115"/>
                    <a:pt x="770" y="116"/>
                    <a:pt x="772" y="116"/>
                  </a:cubicBezTo>
                  <a:cubicBezTo>
                    <a:pt x="773" y="117"/>
                    <a:pt x="778" y="117"/>
                    <a:pt x="779" y="117"/>
                  </a:cubicBezTo>
                  <a:cubicBezTo>
                    <a:pt x="780" y="117"/>
                    <a:pt x="783" y="119"/>
                    <a:pt x="782" y="120"/>
                  </a:cubicBezTo>
                  <a:cubicBezTo>
                    <a:pt x="781" y="120"/>
                    <a:pt x="783" y="122"/>
                    <a:pt x="784" y="122"/>
                  </a:cubicBezTo>
                  <a:cubicBezTo>
                    <a:pt x="785" y="122"/>
                    <a:pt x="788" y="122"/>
                    <a:pt x="790" y="123"/>
                  </a:cubicBezTo>
                  <a:cubicBezTo>
                    <a:pt x="791" y="123"/>
                    <a:pt x="792" y="125"/>
                    <a:pt x="794" y="125"/>
                  </a:cubicBezTo>
                  <a:cubicBezTo>
                    <a:pt x="795" y="125"/>
                    <a:pt x="797" y="124"/>
                    <a:pt x="797" y="123"/>
                  </a:cubicBezTo>
                  <a:cubicBezTo>
                    <a:pt x="797" y="123"/>
                    <a:pt x="795" y="122"/>
                    <a:pt x="795" y="123"/>
                  </a:cubicBezTo>
                  <a:cubicBezTo>
                    <a:pt x="794" y="123"/>
                    <a:pt x="794" y="122"/>
                    <a:pt x="793" y="122"/>
                  </a:cubicBezTo>
                  <a:cubicBezTo>
                    <a:pt x="793" y="121"/>
                    <a:pt x="794" y="121"/>
                    <a:pt x="795" y="121"/>
                  </a:cubicBezTo>
                  <a:cubicBezTo>
                    <a:pt x="796" y="120"/>
                    <a:pt x="795" y="119"/>
                    <a:pt x="794" y="118"/>
                  </a:cubicBezTo>
                  <a:cubicBezTo>
                    <a:pt x="794" y="117"/>
                    <a:pt x="793" y="116"/>
                    <a:pt x="793" y="116"/>
                  </a:cubicBezTo>
                  <a:cubicBezTo>
                    <a:pt x="794" y="116"/>
                    <a:pt x="796" y="116"/>
                    <a:pt x="797" y="116"/>
                  </a:cubicBezTo>
                  <a:cubicBezTo>
                    <a:pt x="799" y="116"/>
                    <a:pt x="797" y="115"/>
                    <a:pt x="797" y="114"/>
                  </a:cubicBezTo>
                  <a:cubicBezTo>
                    <a:pt x="796" y="114"/>
                    <a:pt x="799" y="115"/>
                    <a:pt x="800" y="116"/>
                  </a:cubicBezTo>
                  <a:cubicBezTo>
                    <a:pt x="801" y="116"/>
                    <a:pt x="800" y="116"/>
                    <a:pt x="800" y="114"/>
                  </a:cubicBezTo>
                  <a:cubicBezTo>
                    <a:pt x="801" y="113"/>
                    <a:pt x="801" y="113"/>
                    <a:pt x="802" y="113"/>
                  </a:cubicBezTo>
                  <a:cubicBezTo>
                    <a:pt x="803" y="112"/>
                    <a:pt x="802" y="112"/>
                    <a:pt x="800" y="111"/>
                  </a:cubicBezTo>
                  <a:cubicBezTo>
                    <a:pt x="797" y="110"/>
                    <a:pt x="797" y="109"/>
                    <a:pt x="796" y="108"/>
                  </a:cubicBezTo>
                  <a:cubicBezTo>
                    <a:pt x="796" y="107"/>
                    <a:pt x="795" y="107"/>
                    <a:pt x="795" y="108"/>
                  </a:cubicBezTo>
                  <a:cubicBezTo>
                    <a:pt x="794" y="108"/>
                    <a:pt x="793" y="105"/>
                    <a:pt x="792" y="105"/>
                  </a:cubicBezTo>
                  <a:cubicBezTo>
                    <a:pt x="791" y="105"/>
                    <a:pt x="789" y="104"/>
                    <a:pt x="789" y="105"/>
                  </a:cubicBezTo>
                  <a:cubicBezTo>
                    <a:pt x="788" y="105"/>
                    <a:pt x="785" y="104"/>
                    <a:pt x="785" y="105"/>
                  </a:cubicBezTo>
                  <a:cubicBezTo>
                    <a:pt x="784" y="105"/>
                    <a:pt x="786" y="109"/>
                    <a:pt x="785" y="109"/>
                  </a:cubicBezTo>
                  <a:cubicBezTo>
                    <a:pt x="784" y="110"/>
                    <a:pt x="782" y="103"/>
                    <a:pt x="782" y="102"/>
                  </a:cubicBezTo>
                  <a:cubicBezTo>
                    <a:pt x="782" y="101"/>
                    <a:pt x="781" y="100"/>
                    <a:pt x="780" y="100"/>
                  </a:cubicBezTo>
                  <a:cubicBezTo>
                    <a:pt x="779" y="100"/>
                    <a:pt x="776" y="99"/>
                    <a:pt x="774" y="99"/>
                  </a:cubicBezTo>
                  <a:cubicBezTo>
                    <a:pt x="772" y="99"/>
                    <a:pt x="771" y="96"/>
                    <a:pt x="769" y="96"/>
                  </a:cubicBezTo>
                  <a:cubicBezTo>
                    <a:pt x="768" y="96"/>
                    <a:pt x="765" y="95"/>
                    <a:pt x="764" y="94"/>
                  </a:cubicBezTo>
                  <a:cubicBezTo>
                    <a:pt x="762" y="93"/>
                    <a:pt x="761" y="93"/>
                    <a:pt x="759" y="92"/>
                  </a:cubicBezTo>
                  <a:cubicBezTo>
                    <a:pt x="756" y="91"/>
                    <a:pt x="756" y="90"/>
                    <a:pt x="755" y="89"/>
                  </a:cubicBezTo>
                  <a:cubicBezTo>
                    <a:pt x="753" y="88"/>
                    <a:pt x="752" y="89"/>
                    <a:pt x="751" y="88"/>
                  </a:cubicBezTo>
                  <a:cubicBezTo>
                    <a:pt x="750" y="88"/>
                    <a:pt x="750" y="86"/>
                    <a:pt x="749" y="85"/>
                  </a:cubicBezTo>
                  <a:cubicBezTo>
                    <a:pt x="747" y="85"/>
                    <a:pt x="745" y="84"/>
                    <a:pt x="743" y="84"/>
                  </a:cubicBezTo>
                  <a:cubicBezTo>
                    <a:pt x="741" y="83"/>
                    <a:pt x="741" y="82"/>
                    <a:pt x="739" y="81"/>
                  </a:cubicBezTo>
                  <a:cubicBezTo>
                    <a:pt x="736" y="80"/>
                    <a:pt x="728" y="81"/>
                    <a:pt x="725" y="81"/>
                  </a:cubicBezTo>
                  <a:cubicBezTo>
                    <a:pt x="722" y="80"/>
                    <a:pt x="720" y="79"/>
                    <a:pt x="720" y="79"/>
                  </a:cubicBezTo>
                  <a:cubicBezTo>
                    <a:pt x="719" y="80"/>
                    <a:pt x="720" y="81"/>
                    <a:pt x="721" y="81"/>
                  </a:cubicBezTo>
                  <a:cubicBezTo>
                    <a:pt x="722" y="82"/>
                    <a:pt x="719" y="82"/>
                    <a:pt x="719" y="82"/>
                  </a:cubicBezTo>
                  <a:cubicBezTo>
                    <a:pt x="719" y="83"/>
                    <a:pt x="720" y="84"/>
                    <a:pt x="721" y="84"/>
                  </a:cubicBezTo>
                  <a:cubicBezTo>
                    <a:pt x="723" y="85"/>
                    <a:pt x="722" y="85"/>
                    <a:pt x="722" y="86"/>
                  </a:cubicBezTo>
                  <a:cubicBezTo>
                    <a:pt x="722" y="87"/>
                    <a:pt x="722" y="87"/>
                    <a:pt x="723" y="88"/>
                  </a:cubicBezTo>
                  <a:cubicBezTo>
                    <a:pt x="724" y="88"/>
                    <a:pt x="723" y="89"/>
                    <a:pt x="723" y="89"/>
                  </a:cubicBezTo>
                  <a:cubicBezTo>
                    <a:pt x="722" y="89"/>
                    <a:pt x="723" y="91"/>
                    <a:pt x="722" y="92"/>
                  </a:cubicBezTo>
                  <a:cubicBezTo>
                    <a:pt x="721" y="92"/>
                    <a:pt x="720" y="90"/>
                    <a:pt x="720" y="90"/>
                  </a:cubicBezTo>
                  <a:cubicBezTo>
                    <a:pt x="719" y="90"/>
                    <a:pt x="720" y="92"/>
                    <a:pt x="720" y="92"/>
                  </a:cubicBezTo>
                  <a:cubicBezTo>
                    <a:pt x="719" y="92"/>
                    <a:pt x="717" y="89"/>
                    <a:pt x="717" y="89"/>
                  </a:cubicBezTo>
                  <a:cubicBezTo>
                    <a:pt x="717" y="88"/>
                    <a:pt x="714" y="87"/>
                    <a:pt x="713" y="86"/>
                  </a:cubicBezTo>
                  <a:cubicBezTo>
                    <a:pt x="712" y="85"/>
                    <a:pt x="711" y="82"/>
                    <a:pt x="711" y="82"/>
                  </a:cubicBezTo>
                  <a:cubicBezTo>
                    <a:pt x="710" y="82"/>
                    <a:pt x="710" y="82"/>
                    <a:pt x="710" y="83"/>
                  </a:cubicBezTo>
                  <a:cubicBezTo>
                    <a:pt x="710" y="84"/>
                    <a:pt x="703" y="83"/>
                    <a:pt x="701" y="83"/>
                  </a:cubicBezTo>
                  <a:cubicBezTo>
                    <a:pt x="698" y="82"/>
                    <a:pt x="693" y="82"/>
                    <a:pt x="692" y="82"/>
                  </a:cubicBezTo>
                  <a:cubicBezTo>
                    <a:pt x="690" y="83"/>
                    <a:pt x="689" y="84"/>
                    <a:pt x="689" y="85"/>
                  </a:cubicBezTo>
                  <a:cubicBezTo>
                    <a:pt x="689" y="86"/>
                    <a:pt x="690" y="89"/>
                    <a:pt x="690" y="89"/>
                  </a:cubicBezTo>
                  <a:cubicBezTo>
                    <a:pt x="689" y="90"/>
                    <a:pt x="688" y="87"/>
                    <a:pt x="688" y="86"/>
                  </a:cubicBezTo>
                  <a:cubicBezTo>
                    <a:pt x="688" y="85"/>
                    <a:pt x="686" y="85"/>
                    <a:pt x="685" y="84"/>
                  </a:cubicBezTo>
                  <a:cubicBezTo>
                    <a:pt x="684" y="83"/>
                    <a:pt x="683" y="82"/>
                    <a:pt x="682" y="81"/>
                  </a:cubicBezTo>
                  <a:cubicBezTo>
                    <a:pt x="680" y="80"/>
                    <a:pt x="681" y="81"/>
                    <a:pt x="681" y="80"/>
                  </a:cubicBezTo>
                  <a:cubicBezTo>
                    <a:pt x="681" y="79"/>
                    <a:pt x="680" y="78"/>
                    <a:pt x="679" y="77"/>
                  </a:cubicBezTo>
                  <a:cubicBezTo>
                    <a:pt x="678" y="76"/>
                    <a:pt x="676" y="73"/>
                    <a:pt x="674" y="72"/>
                  </a:cubicBezTo>
                  <a:cubicBezTo>
                    <a:pt x="671" y="71"/>
                    <a:pt x="665" y="72"/>
                    <a:pt x="662" y="72"/>
                  </a:cubicBezTo>
                  <a:cubicBezTo>
                    <a:pt x="659" y="72"/>
                    <a:pt x="655" y="73"/>
                    <a:pt x="653" y="73"/>
                  </a:cubicBezTo>
                  <a:cubicBezTo>
                    <a:pt x="651" y="73"/>
                    <a:pt x="649" y="72"/>
                    <a:pt x="648" y="71"/>
                  </a:cubicBezTo>
                  <a:cubicBezTo>
                    <a:pt x="647" y="71"/>
                    <a:pt x="643" y="67"/>
                    <a:pt x="642" y="66"/>
                  </a:cubicBezTo>
                  <a:cubicBezTo>
                    <a:pt x="641" y="65"/>
                    <a:pt x="639" y="66"/>
                    <a:pt x="639" y="65"/>
                  </a:cubicBezTo>
                  <a:cubicBezTo>
                    <a:pt x="639" y="64"/>
                    <a:pt x="641" y="65"/>
                    <a:pt x="642" y="65"/>
                  </a:cubicBezTo>
                  <a:cubicBezTo>
                    <a:pt x="642" y="65"/>
                    <a:pt x="641" y="63"/>
                    <a:pt x="641" y="62"/>
                  </a:cubicBezTo>
                  <a:cubicBezTo>
                    <a:pt x="640" y="61"/>
                    <a:pt x="638" y="60"/>
                    <a:pt x="636" y="60"/>
                  </a:cubicBezTo>
                  <a:cubicBezTo>
                    <a:pt x="634" y="60"/>
                    <a:pt x="633" y="59"/>
                    <a:pt x="631" y="59"/>
                  </a:cubicBezTo>
                  <a:cubicBezTo>
                    <a:pt x="629" y="59"/>
                    <a:pt x="630" y="60"/>
                    <a:pt x="629" y="60"/>
                  </a:cubicBezTo>
                  <a:cubicBezTo>
                    <a:pt x="629" y="60"/>
                    <a:pt x="627" y="60"/>
                    <a:pt x="626" y="60"/>
                  </a:cubicBezTo>
                  <a:cubicBezTo>
                    <a:pt x="625" y="60"/>
                    <a:pt x="625" y="61"/>
                    <a:pt x="624" y="61"/>
                  </a:cubicBezTo>
                  <a:cubicBezTo>
                    <a:pt x="623" y="61"/>
                    <a:pt x="621" y="61"/>
                    <a:pt x="620" y="61"/>
                  </a:cubicBezTo>
                  <a:cubicBezTo>
                    <a:pt x="618" y="61"/>
                    <a:pt x="619" y="61"/>
                    <a:pt x="620" y="60"/>
                  </a:cubicBezTo>
                  <a:cubicBezTo>
                    <a:pt x="620" y="59"/>
                    <a:pt x="620" y="59"/>
                    <a:pt x="620" y="58"/>
                  </a:cubicBezTo>
                  <a:cubicBezTo>
                    <a:pt x="619" y="58"/>
                    <a:pt x="620" y="58"/>
                    <a:pt x="621" y="58"/>
                  </a:cubicBezTo>
                  <a:cubicBezTo>
                    <a:pt x="622" y="58"/>
                    <a:pt x="627" y="59"/>
                    <a:pt x="628" y="59"/>
                  </a:cubicBezTo>
                  <a:cubicBezTo>
                    <a:pt x="630" y="59"/>
                    <a:pt x="622" y="57"/>
                    <a:pt x="619" y="57"/>
                  </a:cubicBezTo>
                  <a:cubicBezTo>
                    <a:pt x="616" y="57"/>
                    <a:pt x="610" y="56"/>
                    <a:pt x="608" y="56"/>
                  </a:cubicBezTo>
                  <a:cubicBezTo>
                    <a:pt x="607" y="57"/>
                    <a:pt x="603" y="58"/>
                    <a:pt x="602" y="58"/>
                  </a:cubicBezTo>
                  <a:cubicBezTo>
                    <a:pt x="602" y="58"/>
                    <a:pt x="601" y="59"/>
                    <a:pt x="602" y="61"/>
                  </a:cubicBezTo>
                  <a:cubicBezTo>
                    <a:pt x="603" y="62"/>
                    <a:pt x="603" y="61"/>
                    <a:pt x="603" y="60"/>
                  </a:cubicBezTo>
                  <a:cubicBezTo>
                    <a:pt x="604" y="60"/>
                    <a:pt x="604" y="61"/>
                    <a:pt x="606" y="61"/>
                  </a:cubicBezTo>
                  <a:cubicBezTo>
                    <a:pt x="607" y="62"/>
                    <a:pt x="604" y="61"/>
                    <a:pt x="604" y="62"/>
                  </a:cubicBezTo>
                  <a:cubicBezTo>
                    <a:pt x="605" y="62"/>
                    <a:pt x="604" y="62"/>
                    <a:pt x="604" y="63"/>
                  </a:cubicBezTo>
                  <a:cubicBezTo>
                    <a:pt x="603" y="64"/>
                    <a:pt x="606" y="66"/>
                    <a:pt x="607" y="67"/>
                  </a:cubicBezTo>
                  <a:cubicBezTo>
                    <a:pt x="607" y="67"/>
                    <a:pt x="606" y="67"/>
                    <a:pt x="605" y="67"/>
                  </a:cubicBezTo>
                  <a:cubicBezTo>
                    <a:pt x="605" y="67"/>
                    <a:pt x="605" y="67"/>
                    <a:pt x="604" y="68"/>
                  </a:cubicBezTo>
                  <a:cubicBezTo>
                    <a:pt x="603" y="68"/>
                    <a:pt x="602" y="66"/>
                    <a:pt x="602" y="66"/>
                  </a:cubicBezTo>
                  <a:cubicBezTo>
                    <a:pt x="602" y="65"/>
                    <a:pt x="600" y="65"/>
                    <a:pt x="599" y="66"/>
                  </a:cubicBezTo>
                  <a:cubicBezTo>
                    <a:pt x="598" y="66"/>
                    <a:pt x="600" y="67"/>
                    <a:pt x="601" y="68"/>
                  </a:cubicBezTo>
                  <a:cubicBezTo>
                    <a:pt x="601" y="69"/>
                    <a:pt x="600" y="69"/>
                    <a:pt x="599" y="69"/>
                  </a:cubicBezTo>
                  <a:cubicBezTo>
                    <a:pt x="599" y="69"/>
                    <a:pt x="600" y="71"/>
                    <a:pt x="599" y="71"/>
                  </a:cubicBezTo>
                  <a:cubicBezTo>
                    <a:pt x="598" y="71"/>
                    <a:pt x="596" y="68"/>
                    <a:pt x="595" y="68"/>
                  </a:cubicBezTo>
                  <a:cubicBezTo>
                    <a:pt x="594" y="67"/>
                    <a:pt x="593" y="66"/>
                    <a:pt x="592" y="67"/>
                  </a:cubicBezTo>
                  <a:cubicBezTo>
                    <a:pt x="591" y="67"/>
                    <a:pt x="590" y="66"/>
                    <a:pt x="588" y="66"/>
                  </a:cubicBezTo>
                  <a:cubicBezTo>
                    <a:pt x="587" y="65"/>
                    <a:pt x="586" y="66"/>
                    <a:pt x="586" y="67"/>
                  </a:cubicBezTo>
                  <a:cubicBezTo>
                    <a:pt x="585" y="67"/>
                    <a:pt x="584" y="67"/>
                    <a:pt x="583" y="67"/>
                  </a:cubicBezTo>
                  <a:cubicBezTo>
                    <a:pt x="582" y="67"/>
                    <a:pt x="580" y="64"/>
                    <a:pt x="579" y="63"/>
                  </a:cubicBezTo>
                  <a:cubicBezTo>
                    <a:pt x="578" y="62"/>
                    <a:pt x="579" y="63"/>
                    <a:pt x="578" y="65"/>
                  </a:cubicBezTo>
                  <a:cubicBezTo>
                    <a:pt x="577" y="66"/>
                    <a:pt x="577" y="68"/>
                    <a:pt x="578" y="70"/>
                  </a:cubicBezTo>
                  <a:cubicBezTo>
                    <a:pt x="578" y="72"/>
                    <a:pt x="576" y="73"/>
                    <a:pt x="576" y="74"/>
                  </a:cubicBezTo>
                  <a:cubicBezTo>
                    <a:pt x="575" y="74"/>
                    <a:pt x="575" y="73"/>
                    <a:pt x="574" y="72"/>
                  </a:cubicBezTo>
                  <a:cubicBezTo>
                    <a:pt x="574" y="72"/>
                    <a:pt x="573" y="72"/>
                    <a:pt x="572" y="72"/>
                  </a:cubicBezTo>
                  <a:cubicBezTo>
                    <a:pt x="572" y="72"/>
                    <a:pt x="571" y="70"/>
                    <a:pt x="571" y="70"/>
                  </a:cubicBezTo>
                  <a:cubicBezTo>
                    <a:pt x="571" y="69"/>
                    <a:pt x="570" y="68"/>
                    <a:pt x="570" y="68"/>
                  </a:cubicBezTo>
                  <a:cubicBezTo>
                    <a:pt x="569" y="67"/>
                    <a:pt x="569" y="67"/>
                    <a:pt x="567" y="66"/>
                  </a:cubicBezTo>
                  <a:cubicBezTo>
                    <a:pt x="566" y="65"/>
                    <a:pt x="566" y="65"/>
                    <a:pt x="566" y="64"/>
                  </a:cubicBezTo>
                  <a:cubicBezTo>
                    <a:pt x="565" y="63"/>
                    <a:pt x="565" y="64"/>
                    <a:pt x="564" y="64"/>
                  </a:cubicBezTo>
                  <a:cubicBezTo>
                    <a:pt x="564" y="64"/>
                    <a:pt x="563" y="63"/>
                    <a:pt x="563" y="63"/>
                  </a:cubicBezTo>
                  <a:cubicBezTo>
                    <a:pt x="563" y="62"/>
                    <a:pt x="562" y="62"/>
                    <a:pt x="562" y="63"/>
                  </a:cubicBezTo>
                  <a:cubicBezTo>
                    <a:pt x="562" y="63"/>
                    <a:pt x="560" y="60"/>
                    <a:pt x="560" y="60"/>
                  </a:cubicBezTo>
                  <a:cubicBezTo>
                    <a:pt x="559" y="59"/>
                    <a:pt x="557" y="59"/>
                    <a:pt x="556" y="59"/>
                  </a:cubicBezTo>
                  <a:cubicBezTo>
                    <a:pt x="555" y="59"/>
                    <a:pt x="554" y="58"/>
                    <a:pt x="554" y="57"/>
                  </a:cubicBezTo>
                  <a:cubicBezTo>
                    <a:pt x="553" y="56"/>
                    <a:pt x="558" y="58"/>
                    <a:pt x="559" y="59"/>
                  </a:cubicBezTo>
                  <a:cubicBezTo>
                    <a:pt x="561" y="59"/>
                    <a:pt x="561" y="60"/>
                    <a:pt x="562" y="61"/>
                  </a:cubicBezTo>
                  <a:cubicBezTo>
                    <a:pt x="564" y="62"/>
                    <a:pt x="565" y="62"/>
                    <a:pt x="565" y="62"/>
                  </a:cubicBezTo>
                  <a:cubicBezTo>
                    <a:pt x="565" y="61"/>
                    <a:pt x="564" y="55"/>
                    <a:pt x="564" y="54"/>
                  </a:cubicBezTo>
                  <a:cubicBezTo>
                    <a:pt x="564" y="53"/>
                    <a:pt x="562" y="53"/>
                    <a:pt x="560" y="52"/>
                  </a:cubicBezTo>
                  <a:cubicBezTo>
                    <a:pt x="559" y="51"/>
                    <a:pt x="560" y="50"/>
                    <a:pt x="558" y="49"/>
                  </a:cubicBezTo>
                  <a:cubicBezTo>
                    <a:pt x="557" y="49"/>
                    <a:pt x="557" y="48"/>
                    <a:pt x="556" y="48"/>
                  </a:cubicBezTo>
                  <a:cubicBezTo>
                    <a:pt x="555" y="48"/>
                    <a:pt x="553" y="48"/>
                    <a:pt x="553" y="48"/>
                  </a:cubicBezTo>
                  <a:cubicBezTo>
                    <a:pt x="552" y="48"/>
                    <a:pt x="551" y="48"/>
                    <a:pt x="550" y="48"/>
                  </a:cubicBezTo>
                  <a:cubicBezTo>
                    <a:pt x="548" y="48"/>
                    <a:pt x="547" y="48"/>
                    <a:pt x="546" y="47"/>
                  </a:cubicBezTo>
                  <a:cubicBezTo>
                    <a:pt x="545" y="46"/>
                    <a:pt x="545" y="46"/>
                    <a:pt x="543" y="46"/>
                  </a:cubicBezTo>
                  <a:cubicBezTo>
                    <a:pt x="542" y="46"/>
                    <a:pt x="541" y="45"/>
                    <a:pt x="540" y="45"/>
                  </a:cubicBezTo>
                  <a:cubicBezTo>
                    <a:pt x="539" y="45"/>
                    <a:pt x="539" y="46"/>
                    <a:pt x="538" y="47"/>
                  </a:cubicBezTo>
                  <a:cubicBezTo>
                    <a:pt x="538" y="47"/>
                    <a:pt x="540" y="48"/>
                    <a:pt x="541" y="49"/>
                  </a:cubicBezTo>
                  <a:cubicBezTo>
                    <a:pt x="542" y="50"/>
                    <a:pt x="542" y="50"/>
                    <a:pt x="541" y="50"/>
                  </a:cubicBezTo>
                  <a:cubicBezTo>
                    <a:pt x="540" y="51"/>
                    <a:pt x="540" y="51"/>
                    <a:pt x="541" y="52"/>
                  </a:cubicBezTo>
                  <a:cubicBezTo>
                    <a:pt x="543" y="53"/>
                    <a:pt x="540" y="52"/>
                    <a:pt x="541" y="53"/>
                  </a:cubicBezTo>
                  <a:cubicBezTo>
                    <a:pt x="542" y="54"/>
                    <a:pt x="538" y="54"/>
                    <a:pt x="536" y="53"/>
                  </a:cubicBezTo>
                  <a:cubicBezTo>
                    <a:pt x="533" y="52"/>
                    <a:pt x="531" y="53"/>
                    <a:pt x="530" y="53"/>
                  </a:cubicBezTo>
                  <a:cubicBezTo>
                    <a:pt x="529" y="53"/>
                    <a:pt x="528" y="50"/>
                    <a:pt x="528" y="50"/>
                  </a:cubicBezTo>
                  <a:cubicBezTo>
                    <a:pt x="528" y="49"/>
                    <a:pt x="525" y="49"/>
                    <a:pt x="523" y="49"/>
                  </a:cubicBezTo>
                  <a:cubicBezTo>
                    <a:pt x="521" y="49"/>
                    <a:pt x="518" y="48"/>
                    <a:pt x="517" y="47"/>
                  </a:cubicBezTo>
                  <a:cubicBezTo>
                    <a:pt x="516" y="47"/>
                    <a:pt x="517" y="47"/>
                    <a:pt x="516" y="48"/>
                  </a:cubicBezTo>
                  <a:cubicBezTo>
                    <a:pt x="516" y="48"/>
                    <a:pt x="512" y="46"/>
                    <a:pt x="510" y="46"/>
                  </a:cubicBezTo>
                  <a:cubicBezTo>
                    <a:pt x="508" y="46"/>
                    <a:pt x="507" y="46"/>
                    <a:pt x="506" y="47"/>
                  </a:cubicBezTo>
                  <a:cubicBezTo>
                    <a:pt x="506" y="48"/>
                    <a:pt x="508" y="50"/>
                    <a:pt x="509" y="51"/>
                  </a:cubicBezTo>
                  <a:cubicBezTo>
                    <a:pt x="510" y="52"/>
                    <a:pt x="507" y="53"/>
                    <a:pt x="506" y="54"/>
                  </a:cubicBezTo>
                  <a:cubicBezTo>
                    <a:pt x="506" y="54"/>
                    <a:pt x="507" y="52"/>
                    <a:pt x="507" y="51"/>
                  </a:cubicBezTo>
                  <a:cubicBezTo>
                    <a:pt x="506" y="50"/>
                    <a:pt x="504" y="44"/>
                    <a:pt x="503" y="44"/>
                  </a:cubicBezTo>
                  <a:cubicBezTo>
                    <a:pt x="503" y="43"/>
                    <a:pt x="502" y="43"/>
                    <a:pt x="500" y="43"/>
                  </a:cubicBezTo>
                  <a:cubicBezTo>
                    <a:pt x="499" y="43"/>
                    <a:pt x="499" y="40"/>
                    <a:pt x="498" y="39"/>
                  </a:cubicBezTo>
                  <a:cubicBezTo>
                    <a:pt x="498" y="39"/>
                    <a:pt x="498" y="40"/>
                    <a:pt x="496" y="40"/>
                  </a:cubicBezTo>
                  <a:cubicBezTo>
                    <a:pt x="495" y="41"/>
                    <a:pt x="495" y="41"/>
                    <a:pt x="494" y="42"/>
                  </a:cubicBezTo>
                  <a:cubicBezTo>
                    <a:pt x="492" y="44"/>
                    <a:pt x="492" y="44"/>
                    <a:pt x="490" y="45"/>
                  </a:cubicBezTo>
                  <a:cubicBezTo>
                    <a:pt x="488" y="46"/>
                    <a:pt x="485" y="50"/>
                    <a:pt x="484" y="51"/>
                  </a:cubicBezTo>
                  <a:cubicBezTo>
                    <a:pt x="482" y="52"/>
                    <a:pt x="483" y="49"/>
                    <a:pt x="483" y="47"/>
                  </a:cubicBezTo>
                  <a:cubicBezTo>
                    <a:pt x="483" y="44"/>
                    <a:pt x="483" y="43"/>
                    <a:pt x="482" y="43"/>
                  </a:cubicBezTo>
                  <a:cubicBezTo>
                    <a:pt x="482" y="42"/>
                    <a:pt x="484" y="43"/>
                    <a:pt x="485" y="43"/>
                  </a:cubicBezTo>
                  <a:cubicBezTo>
                    <a:pt x="486" y="43"/>
                    <a:pt x="490" y="37"/>
                    <a:pt x="491" y="36"/>
                  </a:cubicBezTo>
                  <a:cubicBezTo>
                    <a:pt x="493" y="36"/>
                    <a:pt x="493" y="35"/>
                    <a:pt x="495" y="34"/>
                  </a:cubicBezTo>
                  <a:cubicBezTo>
                    <a:pt x="496" y="33"/>
                    <a:pt x="497" y="34"/>
                    <a:pt x="500" y="32"/>
                  </a:cubicBezTo>
                  <a:cubicBezTo>
                    <a:pt x="502" y="30"/>
                    <a:pt x="501" y="25"/>
                    <a:pt x="501" y="23"/>
                  </a:cubicBezTo>
                  <a:cubicBezTo>
                    <a:pt x="501" y="20"/>
                    <a:pt x="501" y="19"/>
                    <a:pt x="500" y="18"/>
                  </a:cubicBezTo>
                  <a:cubicBezTo>
                    <a:pt x="499" y="17"/>
                    <a:pt x="499" y="17"/>
                    <a:pt x="498" y="15"/>
                  </a:cubicBezTo>
                  <a:cubicBezTo>
                    <a:pt x="497" y="14"/>
                    <a:pt x="496" y="13"/>
                    <a:pt x="495" y="13"/>
                  </a:cubicBezTo>
                  <a:cubicBezTo>
                    <a:pt x="494" y="13"/>
                    <a:pt x="493" y="13"/>
                    <a:pt x="493" y="13"/>
                  </a:cubicBezTo>
                  <a:cubicBezTo>
                    <a:pt x="493" y="13"/>
                    <a:pt x="491" y="13"/>
                    <a:pt x="490" y="13"/>
                  </a:cubicBezTo>
                  <a:cubicBezTo>
                    <a:pt x="489" y="14"/>
                    <a:pt x="481" y="13"/>
                    <a:pt x="478" y="13"/>
                  </a:cubicBezTo>
                  <a:cubicBezTo>
                    <a:pt x="475" y="13"/>
                    <a:pt x="476" y="14"/>
                    <a:pt x="475" y="15"/>
                  </a:cubicBezTo>
                  <a:cubicBezTo>
                    <a:pt x="474" y="16"/>
                    <a:pt x="473" y="16"/>
                    <a:pt x="472" y="17"/>
                  </a:cubicBezTo>
                  <a:cubicBezTo>
                    <a:pt x="471" y="17"/>
                    <a:pt x="471" y="15"/>
                    <a:pt x="472" y="14"/>
                  </a:cubicBezTo>
                  <a:cubicBezTo>
                    <a:pt x="472" y="13"/>
                    <a:pt x="473" y="10"/>
                    <a:pt x="473" y="10"/>
                  </a:cubicBezTo>
                  <a:cubicBezTo>
                    <a:pt x="473" y="9"/>
                    <a:pt x="471" y="9"/>
                    <a:pt x="470" y="9"/>
                  </a:cubicBezTo>
                  <a:cubicBezTo>
                    <a:pt x="469" y="9"/>
                    <a:pt x="471" y="8"/>
                    <a:pt x="471" y="7"/>
                  </a:cubicBezTo>
                  <a:cubicBezTo>
                    <a:pt x="472" y="7"/>
                    <a:pt x="472" y="6"/>
                    <a:pt x="472" y="5"/>
                  </a:cubicBezTo>
                  <a:cubicBezTo>
                    <a:pt x="472" y="4"/>
                    <a:pt x="472" y="4"/>
                    <a:pt x="470" y="3"/>
                  </a:cubicBezTo>
                  <a:cubicBezTo>
                    <a:pt x="469" y="2"/>
                    <a:pt x="468" y="1"/>
                    <a:pt x="467" y="1"/>
                  </a:cubicBezTo>
                  <a:cubicBezTo>
                    <a:pt x="465" y="0"/>
                    <a:pt x="465" y="0"/>
                    <a:pt x="464" y="0"/>
                  </a:cubicBezTo>
                  <a:cubicBezTo>
                    <a:pt x="463" y="0"/>
                    <a:pt x="463" y="0"/>
                    <a:pt x="462" y="1"/>
                  </a:cubicBezTo>
                  <a:cubicBezTo>
                    <a:pt x="461" y="1"/>
                    <a:pt x="458" y="2"/>
                    <a:pt x="458" y="3"/>
                  </a:cubicBezTo>
                  <a:cubicBezTo>
                    <a:pt x="458" y="4"/>
                    <a:pt x="458" y="5"/>
                    <a:pt x="456" y="7"/>
                  </a:cubicBezTo>
                  <a:cubicBezTo>
                    <a:pt x="455" y="9"/>
                    <a:pt x="456" y="10"/>
                    <a:pt x="456" y="12"/>
                  </a:cubicBezTo>
                  <a:cubicBezTo>
                    <a:pt x="456" y="14"/>
                    <a:pt x="456" y="15"/>
                    <a:pt x="452" y="15"/>
                  </a:cubicBezTo>
                  <a:cubicBezTo>
                    <a:pt x="449" y="16"/>
                    <a:pt x="449" y="14"/>
                    <a:pt x="448" y="16"/>
                  </a:cubicBezTo>
                  <a:cubicBezTo>
                    <a:pt x="447" y="17"/>
                    <a:pt x="449" y="19"/>
                    <a:pt x="453" y="21"/>
                  </a:cubicBezTo>
                  <a:cubicBezTo>
                    <a:pt x="457" y="22"/>
                    <a:pt x="456" y="21"/>
                    <a:pt x="456" y="22"/>
                  </a:cubicBezTo>
                  <a:cubicBezTo>
                    <a:pt x="456" y="23"/>
                    <a:pt x="454" y="22"/>
                    <a:pt x="453" y="22"/>
                  </a:cubicBezTo>
                  <a:cubicBezTo>
                    <a:pt x="451" y="23"/>
                    <a:pt x="453" y="23"/>
                    <a:pt x="454" y="23"/>
                  </a:cubicBezTo>
                  <a:cubicBezTo>
                    <a:pt x="455" y="23"/>
                    <a:pt x="456" y="24"/>
                    <a:pt x="457" y="25"/>
                  </a:cubicBezTo>
                  <a:cubicBezTo>
                    <a:pt x="458" y="27"/>
                    <a:pt x="456" y="28"/>
                    <a:pt x="456" y="29"/>
                  </a:cubicBezTo>
                  <a:cubicBezTo>
                    <a:pt x="456" y="29"/>
                    <a:pt x="456" y="27"/>
                    <a:pt x="455" y="26"/>
                  </a:cubicBezTo>
                  <a:cubicBezTo>
                    <a:pt x="455" y="25"/>
                    <a:pt x="454" y="25"/>
                    <a:pt x="453" y="26"/>
                  </a:cubicBezTo>
                  <a:cubicBezTo>
                    <a:pt x="451" y="26"/>
                    <a:pt x="450" y="25"/>
                    <a:pt x="450" y="24"/>
                  </a:cubicBezTo>
                  <a:cubicBezTo>
                    <a:pt x="449" y="23"/>
                    <a:pt x="448" y="22"/>
                    <a:pt x="447" y="21"/>
                  </a:cubicBezTo>
                  <a:cubicBezTo>
                    <a:pt x="445" y="20"/>
                    <a:pt x="445" y="21"/>
                    <a:pt x="443" y="21"/>
                  </a:cubicBezTo>
                  <a:cubicBezTo>
                    <a:pt x="442" y="22"/>
                    <a:pt x="443" y="20"/>
                    <a:pt x="441" y="19"/>
                  </a:cubicBezTo>
                  <a:cubicBezTo>
                    <a:pt x="440" y="19"/>
                    <a:pt x="441" y="18"/>
                    <a:pt x="439" y="19"/>
                  </a:cubicBezTo>
                  <a:cubicBezTo>
                    <a:pt x="438" y="19"/>
                    <a:pt x="438" y="19"/>
                    <a:pt x="436" y="19"/>
                  </a:cubicBezTo>
                  <a:cubicBezTo>
                    <a:pt x="434" y="19"/>
                    <a:pt x="434" y="20"/>
                    <a:pt x="432" y="20"/>
                  </a:cubicBezTo>
                  <a:cubicBezTo>
                    <a:pt x="431" y="20"/>
                    <a:pt x="432" y="19"/>
                    <a:pt x="432" y="18"/>
                  </a:cubicBezTo>
                  <a:cubicBezTo>
                    <a:pt x="432" y="18"/>
                    <a:pt x="430" y="19"/>
                    <a:pt x="429" y="20"/>
                  </a:cubicBezTo>
                  <a:cubicBezTo>
                    <a:pt x="427" y="20"/>
                    <a:pt x="426" y="21"/>
                    <a:pt x="425" y="22"/>
                  </a:cubicBezTo>
                  <a:cubicBezTo>
                    <a:pt x="424" y="22"/>
                    <a:pt x="420" y="23"/>
                    <a:pt x="417" y="25"/>
                  </a:cubicBezTo>
                  <a:cubicBezTo>
                    <a:pt x="414" y="26"/>
                    <a:pt x="414" y="28"/>
                    <a:pt x="412" y="30"/>
                  </a:cubicBezTo>
                  <a:cubicBezTo>
                    <a:pt x="411" y="31"/>
                    <a:pt x="412" y="31"/>
                    <a:pt x="410" y="32"/>
                  </a:cubicBezTo>
                  <a:cubicBezTo>
                    <a:pt x="409" y="32"/>
                    <a:pt x="407" y="33"/>
                    <a:pt x="406" y="34"/>
                  </a:cubicBezTo>
                  <a:cubicBezTo>
                    <a:pt x="405" y="35"/>
                    <a:pt x="405" y="35"/>
                    <a:pt x="404" y="36"/>
                  </a:cubicBezTo>
                  <a:cubicBezTo>
                    <a:pt x="402" y="37"/>
                    <a:pt x="403" y="38"/>
                    <a:pt x="403" y="39"/>
                  </a:cubicBezTo>
                  <a:cubicBezTo>
                    <a:pt x="403" y="40"/>
                    <a:pt x="405" y="40"/>
                    <a:pt x="404" y="41"/>
                  </a:cubicBezTo>
                  <a:cubicBezTo>
                    <a:pt x="404" y="42"/>
                    <a:pt x="404" y="43"/>
                    <a:pt x="402" y="43"/>
                  </a:cubicBezTo>
                  <a:cubicBezTo>
                    <a:pt x="400" y="43"/>
                    <a:pt x="399" y="44"/>
                    <a:pt x="396" y="45"/>
                  </a:cubicBezTo>
                  <a:cubicBezTo>
                    <a:pt x="393" y="46"/>
                    <a:pt x="391" y="45"/>
                    <a:pt x="390" y="46"/>
                  </a:cubicBezTo>
                  <a:cubicBezTo>
                    <a:pt x="388" y="47"/>
                    <a:pt x="390" y="50"/>
                    <a:pt x="389" y="51"/>
                  </a:cubicBezTo>
                  <a:cubicBezTo>
                    <a:pt x="389" y="53"/>
                    <a:pt x="390" y="54"/>
                    <a:pt x="391" y="55"/>
                  </a:cubicBezTo>
                  <a:cubicBezTo>
                    <a:pt x="392" y="57"/>
                    <a:pt x="392" y="58"/>
                    <a:pt x="394" y="58"/>
                  </a:cubicBezTo>
                  <a:cubicBezTo>
                    <a:pt x="395" y="59"/>
                    <a:pt x="397" y="60"/>
                    <a:pt x="398" y="61"/>
                  </a:cubicBezTo>
                  <a:cubicBezTo>
                    <a:pt x="399" y="62"/>
                    <a:pt x="400" y="62"/>
                    <a:pt x="401" y="63"/>
                  </a:cubicBezTo>
                  <a:cubicBezTo>
                    <a:pt x="402" y="64"/>
                    <a:pt x="402" y="67"/>
                    <a:pt x="402" y="68"/>
                  </a:cubicBezTo>
                  <a:cubicBezTo>
                    <a:pt x="402" y="69"/>
                    <a:pt x="401" y="73"/>
                    <a:pt x="401" y="74"/>
                  </a:cubicBezTo>
                  <a:cubicBezTo>
                    <a:pt x="401" y="75"/>
                    <a:pt x="400" y="72"/>
                    <a:pt x="399" y="71"/>
                  </a:cubicBezTo>
                  <a:cubicBezTo>
                    <a:pt x="399" y="71"/>
                    <a:pt x="398" y="71"/>
                    <a:pt x="397" y="71"/>
                  </a:cubicBezTo>
                  <a:cubicBezTo>
                    <a:pt x="396" y="72"/>
                    <a:pt x="398" y="69"/>
                    <a:pt x="399" y="68"/>
                  </a:cubicBezTo>
                  <a:cubicBezTo>
                    <a:pt x="400" y="68"/>
                    <a:pt x="400" y="66"/>
                    <a:pt x="400" y="65"/>
                  </a:cubicBezTo>
                  <a:cubicBezTo>
                    <a:pt x="400" y="64"/>
                    <a:pt x="394" y="64"/>
                    <a:pt x="392" y="63"/>
                  </a:cubicBezTo>
                  <a:cubicBezTo>
                    <a:pt x="391" y="62"/>
                    <a:pt x="387" y="56"/>
                    <a:pt x="386" y="55"/>
                  </a:cubicBezTo>
                  <a:cubicBezTo>
                    <a:pt x="386" y="53"/>
                    <a:pt x="383" y="53"/>
                    <a:pt x="383" y="53"/>
                  </a:cubicBezTo>
                  <a:cubicBezTo>
                    <a:pt x="382" y="53"/>
                    <a:pt x="380" y="55"/>
                    <a:pt x="380" y="55"/>
                  </a:cubicBezTo>
                  <a:cubicBezTo>
                    <a:pt x="379" y="56"/>
                    <a:pt x="381" y="56"/>
                    <a:pt x="382" y="57"/>
                  </a:cubicBezTo>
                  <a:cubicBezTo>
                    <a:pt x="383" y="57"/>
                    <a:pt x="383" y="58"/>
                    <a:pt x="382" y="59"/>
                  </a:cubicBezTo>
                  <a:cubicBezTo>
                    <a:pt x="382" y="59"/>
                    <a:pt x="382" y="57"/>
                    <a:pt x="381" y="58"/>
                  </a:cubicBezTo>
                  <a:cubicBezTo>
                    <a:pt x="380" y="59"/>
                    <a:pt x="378" y="57"/>
                    <a:pt x="377" y="57"/>
                  </a:cubicBezTo>
                  <a:cubicBezTo>
                    <a:pt x="376" y="57"/>
                    <a:pt x="374" y="57"/>
                    <a:pt x="374" y="58"/>
                  </a:cubicBezTo>
                  <a:cubicBezTo>
                    <a:pt x="375" y="58"/>
                    <a:pt x="374" y="59"/>
                    <a:pt x="375" y="60"/>
                  </a:cubicBezTo>
                  <a:cubicBezTo>
                    <a:pt x="375" y="62"/>
                    <a:pt x="377" y="63"/>
                    <a:pt x="378" y="64"/>
                  </a:cubicBezTo>
                  <a:cubicBezTo>
                    <a:pt x="379" y="64"/>
                    <a:pt x="381" y="64"/>
                    <a:pt x="382" y="65"/>
                  </a:cubicBezTo>
                  <a:cubicBezTo>
                    <a:pt x="383" y="66"/>
                    <a:pt x="383" y="67"/>
                    <a:pt x="382" y="68"/>
                  </a:cubicBezTo>
                  <a:cubicBezTo>
                    <a:pt x="382" y="69"/>
                    <a:pt x="380" y="67"/>
                    <a:pt x="378" y="67"/>
                  </a:cubicBezTo>
                  <a:cubicBezTo>
                    <a:pt x="377" y="68"/>
                    <a:pt x="375" y="68"/>
                    <a:pt x="374" y="68"/>
                  </a:cubicBezTo>
                  <a:cubicBezTo>
                    <a:pt x="373" y="68"/>
                    <a:pt x="372" y="67"/>
                    <a:pt x="372" y="65"/>
                  </a:cubicBezTo>
                  <a:cubicBezTo>
                    <a:pt x="373" y="64"/>
                    <a:pt x="372" y="56"/>
                    <a:pt x="371" y="55"/>
                  </a:cubicBezTo>
                  <a:cubicBezTo>
                    <a:pt x="370" y="54"/>
                    <a:pt x="369" y="53"/>
                    <a:pt x="369" y="53"/>
                  </a:cubicBezTo>
                  <a:cubicBezTo>
                    <a:pt x="369" y="54"/>
                    <a:pt x="369" y="58"/>
                    <a:pt x="369" y="59"/>
                  </a:cubicBezTo>
                  <a:cubicBezTo>
                    <a:pt x="369" y="60"/>
                    <a:pt x="365" y="62"/>
                    <a:pt x="365" y="63"/>
                  </a:cubicBezTo>
                  <a:cubicBezTo>
                    <a:pt x="365" y="65"/>
                    <a:pt x="364" y="65"/>
                    <a:pt x="364" y="67"/>
                  </a:cubicBezTo>
                  <a:cubicBezTo>
                    <a:pt x="363" y="68"/>
                    <a:pt x="367" y="71"/>
                    <a:pt x="368" y="72"/>
                  </a:cubicBezTo>
                  <a:cubicBezTo>
                    <a:pt x="369" y="73"/>
                    <a:pt x="368" y="74"/>
                    <a:pt x="368" y="75"/>
                  </a:cubicBezTo>
                  <a:cubicBezTo>
                    <a:pt x="368" y="75"/>
                    <a:pt x="367" y="81"/>
                    <a:pt x="368" y="83"/>
                  </a:cubicBezTo>
                  <a:cubicBezTo>
                    <a:pt x="368" y="86"/>
                    <a:pt x="368" y="87"/>
                    <a:pt x="369" y="88"/>
                  </a:cubicBezTo>
                  <a:cubicBezTo>
                    <a:pt x="370" y="88"/>
                    <a:pt x="370" y="87"/>
                    <a:pt x="371" y="87"/>
                  </a:cubicBezTo>
                  <a:cubicBezTo>
                    <a:pt x="372" y="87"/>
                    <a:pt x="373" y="86"/>
                    <a:pt x="374" y="86"/>
                  </a:cubicBezTo>
                  <a:cubicBezTo>
                    <a:pt x="375" y="86"/>
                    <a:pt x="378" y="86"/>
                    <a:pt x="380" y="86"/>
                  </a:cubicBezTo>
                  <a:cubicBezTo>
                    <a:pt x="382" y="87"/>
                    <a:pt x="382" y="88"/>
                    <a:pt x="383" y="90"/>
                  </a:cubicBezTo>
                  <a:cubicBezTo>
                    <a:pt x="383" y="91"/>
                    <a:pt x="385" y="93"/>
                    <a:pt x="386" y="94"/>
                  </a:cubicBezTo>
                  <a:cubicBezTo>
                    <a:pt x="387" y="96"/>
                    <a:pt x="384" y="96"/>
                    <a:pt x="384" y="98"/>
                  </a:cubicBezTo>
                  <a:cubicBezTo>
                    <a:pt x="384" y="101"/>
                    <a:pt x="386" y="102"/>
                    <a:pt x="388" y="102"/>
                  </a:cubicBezTo>
                  <a:cubicBezTo>
                    <a:pt x="389" y="103"/>
                    <a:pt x="387" y="103"/>
                    <a:pt x="386" y="103"/>
                  </a:cubicBezTo>
                  <a:cubicBezTo>
                    <a:pt x="385" y="103"/>
                    <a:pt x="384" y="104"/>
                    <a:pt x="384" y="105"/>
                  </a:cubicBezTo>
                  <a:cubicBezTo>
                    <a:pt x="383" y="105"/>
                    <a:pt x="382" y="104"/>
                    <a:pt x="382" y="103"/>
                  </a:cubicBezTo>
                  <a:cubicBezTo>
                    <a:pt x="381" y="103"/>
                    <a:pt x="381" y="97"/>
                    <a:pt x="380" y="95"/>
                  </a:cubicBezTo>
                  <a:cubicBezTo>
                    <a:pt x="380" y="93"/>
                    <a:pt x="379" y="91"/>
                    <a:pt x="378" y="90"/>
                  </a:cubicBezTo>
                  <a:cubicBezTo>
                    <a:pt x="376" y="89"/>
                    <a:pt x="371" y="93"/>
                    <a:pt x="370" y="94"/>
                  </a:cubicBezTo>
                  <a:cubicBezTo>
                    <a:pt x="370" y="95"/>
                    <a:pt x="371" y="95"/>
                    <a:pt x="372" y="97"/>
                  </a:cubicBezTo>
                  <a:cubicBezTo>
                    <a:pt x="372" y="98"/>
                    <a:pt x="371" y="101"/>
                    <a:pt x="370" y="103"/>
                  </a:cubicBezTo>
                  <a:cubicBezTo>
                    <a:pt x="369" y="106"/>
                    <a:pt x="366" y="110"/>
                    <a:pt x="365" y="110"/>
                  </a:cubicBezTo>
                  <a:cubicBezTo>
                    <a:pt x="364" y="111"/>
                    <a:pt x="367" y="112"/>
                    <a:pt x="368" y="114"/>
                  </a:cubicBezTo>
                  <a:cubicBezTo>
                    <a:pt x="369" y="115"/>
                    <a:pt x="369" y="116"/>
                    <a:pt x="368" y="118"/>
                  </a:cubicBezTo>
                  <a:cubicBezTo>
                    <a:pt x="368" y="119"/>
                    <a:pt x="365" y="113"/>
                    <a:pt x="364" y="112"/>
                  </a:cubicBezTo>
                  <a:cubicBezTo>
                    <a:pt x="363" y="111"/>
                    <a:pt x="360" y="111"/>
                    <a:pt x="358" y="111"/>
                  </a:cubicBezTo>
                  <a:cubicBezTo>
                    <a:pt x="356" y="111"/>
                    <a:pt x="353" y="110"/>
                    <a:pt x="352" y="108"/>
                  </a:cubicBezTo>
                  <a:cubicBezTo>
                    <a:pt x="351" y="107"/>
                    <a:pt x="350" y="108"/>
                    <a:pt x="350" y="108"/>
                  </a:cubicBezTo>
                  <a:cubicBezTo>
                    <a:pt x="349" y="109"/>
                    <a:pt x="349" y="108"/>
                    <a:pt x="349" y="107"/>
                  </a:cubicBezTo>
                  <a:cubicBezTo>
                    <a:pt x="350" y="106"/>
                    <a:pt x="355" y="107"/>
                    <a:pt x="357" y="107"/>
                  </a:cubicBezTo>
                  <a:cubicBezTo>
                    <a:pt x="359" y="107"/>
                    <a:pt x="360" y="106"/>
                    <a:pt x="362" y="105"/>
                  </a:cubicBezTo>
                  <a:cubicBezTo>
                    <a:pt x="364" y="104"/>
                    <a:pt x="366" y="95"/>
                    <a:pt x="366" y="94"/>
                  </a:cubicBezTo>
                  <a:cubicBezTo>
                    <a:pt x="367" y="93"/>
                    <a:pt x="366" y="92"/>
                    <a:pt x="365" y="91"/>
                  </a:cubicBezTo>
                  <a:cubicBezTo>
                    <a:pt x="364" y="90"/>
                    <a:pt x="362" y="85"/>
                    <a:pt x="362" y="82"/>
                  </a:cubicBezTo>
                  <a:cubicBezTo>
                    <a:pt x="362" y="79"/>
                    <a:pt x="362" y="76"/>
                    <a:pt x="362" y="74"/>
                  </a:cubicBezTo>
                  <a:cubicBezTo>
                    <a:pt x="362" y="72"/>
                    <a:pt x="359" y="70"/>
                    <a:pt x="359" y="68"/>
                  </a:cubicBezTo>
                  <a:cubicBezTo>
                    <a:pt x="358" y="67"/>
                    <a:pt x="359" y="66"/>
                    <a:pt x="359" y="65"/>
                  </a:cubicBezTo>
                  <a:cubicBezTo>
                    <a:pt x="360" y="64"/>
                    <a:pt x="360" y="58"/>
                    <a:pt x="361" y="57"/>
                  </a:cubicBezTo>
                  <a:cubicBezTo>
                    <a:pt x="361" y="56"/>
                    <a:pt x="362" y="56"/>
                    <a:pt x="362" y="55"/>
                  </a:cubicBezTo>
                  <a:cubicBezTo>
                    <a:pt x="362" y="54"/>
                    <a:pt x="360" y="53"/>
                    <a:pt x="359" y="53"/>
                  </a:cubicBezTo>
                  <a:cubicBezTo>
                    <a:pt x="358" y="53"/>
                    <a:pt x="356" y="54"/>
                    <a:pt x="354" y="54"/>
                  </a:cubicBezTo>
                  <a:cubicBezTo>
                    <a:pt x="352" y="54"/>
                    <a:pt x="351" y="53"/>
                    <a:pt x="351" y="53"/>
                  </a:cubicBezTo>
                  <a:cubicBezTo>
                    <a:pt x="350" y="53"/>
                    <a:pt x="349" y="53"/>
                    <a:pt x="348" y="54"/>
                  </a:cubicBezTo>
                  <a:cubicBezTo>
                    <a:pt x="347" y="55"/>
                    <a:pt x="348" y="56"/>
                    <a:pt x="346" y="62"/>
                  </a:cubicBezTo>
                  <a:cubicBezTo>
                    <a:pt x="345" y="67"/>
                    <a:pt x="340" y="68"/>
                    <a:pt x="340" y="69"/>
                  </a:cubicBezTo>
                  <a:cubicBezTo>
                    <a:pt x="340" y="70"/>
                    <a:pt x="339" y="71"/>
                    <a:pt x="339" y="72"/>
                  </a:cubicBezTo>
                  <a:cubicBezTo>
                    <a:pt x="339" y="73"/>
                    <a:pt x="339" y="72"/>
                    <a:pt x="340" y="73"/>
                  </a:cubicBezTo>
                  <a:cubicBezTo>
                    <a:pt x="341" y="73"/>
                    <a:pt x="341" y="79"/>
                    <a:pt x="342" y="79"/>
                  </a:cubicBezTo>
                  <a:cubicBezTo>
                    <a:pt x="342" y="80"/>
                    <a:pt x="341" y="80"/>
                    <a:pt x="340" y="80"/>
                  </a:cubicBezTo>
                  <a:cubicBezTo>
                    <a:pt x="340" y="80"/>
                    <a:pt x="340" y="83"/>
                    <a:pt x="341" y="84"/>
                  </a:cubicBezTo>
                  <a:cubicBezTo>
                    <a:pt x="342" y="85"/>
                    <a:pt x="342" y="84"/>
                    <a:pt x="343" y="83"/>
                  </a:cubicBezTo>
                  <a:cubicBezTo>
                    <a:pt x="343" y="83"/>
                    <a:pt x="344" y="86"/>
                    <a:pt x="345" y="88"/>
                  </a:cubicBezTo>
                  <a:cubicBezTo>
                    <a:pt x="346" y="89"/>
                    <a:pt x="347" y="90"/>
                    <a:pt x="349" y="89"/>
                  </a:cubicBezTo>
                  <a:cubicBezTo>
                    <a:pt x="350" y="89"/>
                    <a:pt x="349" y="94"/>
                    <a:pt x="348" y="95"/>
                  </a:cubicBezTo>
                  <a:cubicBezTo>
                    <a:pt x="347" y="96"/>
                    <a:pt x="347" y="92"/>
                    <a:pt x="344" y="91"/>
                  </a:cubicBezTo>
                  <a:cubicBezTo>
                    <a:pt x="342" y="89"/>
                    <a:pt x="339" y="88"/>
                    <a:pt x="339" y="87"/>
                  </a:cubicBezTo>
                  <a:cubicBezTo>
                    <a:pt x="338" y="87"/>
                    <a:pt x="334" y="83"/>
                    <a:pt x="331" y="83"/>
                  </a:cubicBezTo>
                  <a:cubicBezTo>
                    <a:pt x="329" y="83"/>
                    <a:pt x="327" y="82"/>
                    <a:pt x="324" y="82"/>
                  </a:cubicBezTo>
                  <a:cubicBezTo>
                    <a:pt x="322" y="82"/>
                    <a:pt x="321" y="81"/>
                    <a:pt x="320" y="81"/>
                  </a:cubicBezTo>
                  <a:cubicBezTo>
                    <a:pt x="319" y="80"/>
                    <a:pt x="318" y="81"/>
                    <a:pt x="319" y="82"/>
                  </a:cubicBezTo>
                  <a:cubicBezTo>
                    <a:pt x="319" y="82"/>
                    <a:pt x="317" y="83"/>
                    <a:pt x="318" y="85"/>
                  </a:cubicBezTo>
                  <a:cubicBezTo>
                    <a:pt x="319" y="87"/>
                    <a:pt x="320" y="88"/>
                    <a:pt x="320" y="89"/>
                  </a:cubicBezTo>
                  <a:cubicBezTo>
                    <a:pt x="321" y="91"/>
                    <a:pt x="319" y="91"/>
                    <a:pt x="318" y="91"/>
                  </a:cubicBezTo>
                  <a:cubicBezTo>
                    <a:pt x="316" y="91"/>
                    <a:pt x="317" y="92"/>
                    <a:pt x="317" y="94"/>
                  </a:cubicBezTo>
                  <a:cubicBezTo>
                    <a:pt x="317" y="96"/>
                    <a:pt x="316" y="94"/>
                    <a:pt x="315" y="93"/>
                  </a:cubicBezTo>
                  <a:cubicBezTo>
                    <a:pt x="314" y="93"/>
                    <a:pt x="314" y="93"/>
                    <a:pt x="315" y="93"/>
                  </a:cubicBezTo>
                  <a:cubicBezTo>
                    <a:pt x="315" y="93"/>
                    <a:pt x="315" y="92"/>
                    <a:pt x="315" y="91"/>
                  </a:cubicBezTo>
                  <a:cubicBezTo>
                    <a:pt x="316" y="91"/>
                    <a:pt x="314" y="90"/>
                    <a:pt x="314" y="89"/>
                  </a:cubicBezTo>
                  <a:cubicBezTo>
                    <a:pt x="313" y="89"/>
                    <a:pt x="312" y="89"/>
                    <a:pt x="311" y="91"/>
                  </a:cubicBezTo>
                  <a:cubicBezTo>
                    <a:pt x="309" y="92"/>
                    <a:pt x="309" y="92"/>
                    <a:pt x="306" y="92"/>
                  </a:cubicBezTo>
                  <a:cubicBezTo>
                    <a:pt x="304" y="93"/>
                    <a:pt x="304" y="91"/>
                    <a:pt x="302" y="92"/>
                  </a:cubicBezTo>
                  <a:cubicBezTo>
                    <a:pt x="300" y="93"/>
                    <a:pt x="300" y="93"/>
                    <a:pt x="299" y="94"/>
                  </a:cubicBezTo>
                  <a:cubicBezTo>
                    <a:pt x="299" y="94"/>
                    <a:pt x="300" y="95"/>
                    <a:pt x="299" y="95"/>
                  </a:cubicBezTo>
                  <a:cubicBezTo>
                    <a:pt x="297" y="96"/>
                    <a:pt x="297" y="95"/>
                    <a:pt x="297" y="96"/>
                  </a:cubicBezTo>
                  <a:cubicBezTo>
                    <a:pt x="296" y="97"/>
                    <a:pt x="295" y="97"/>
                    <a:pt x="295" y="98"/>
                  </a:cubicBezTo>
                  <a:cubicBezTo>
                    <a:pt x="294" y="98"/>
                    <a:pt x="294" y="97"/>
                    <a:pt x="293" y="98"/>
                  </a:cubicBezTo>
                  <a:cubicBezTo>
                    <a:pt x="292" y="98"/>
                    <a:pt x="293" y="97"/>
                    <a:pt x="291" y="97"/>
                  </a:cubicBezTo>
                  <a:cubicBezTo>
                    <a:pt x="290" y="98"/>
                    <a:pt x="291" y="96"/>
                    <a:pt x="291" y="96"/>
                  </a:cubicBezTo>
                  <a:cubicBezTo>
                    <a:pt x="292" y="95"/>
                    <a:pt x="294" y="94"/>
                    <a:pt x="295" y="94"/>
                  </a:cubicBezTo>
                  <a:cubicBezTo>
                    <a:pt x="295" y="93"/>
                    <a:pt x="295" y="91"/>
                    <a:pt x="295" y="90"/>
                  </a:cubicBezTo>
                  <a:cubicBezTo>
                    <a:pt x="295" y="89"/>
                    <a:pt x="296" y="89"/>
                    <a:pt x="297" y="88"/>
                  </a:cubicBezTo>
                  <a:cubicBezTo>
                    <a:pt x="297" y="88"/>
                    <a:pt x="295" y="89"/>
                    <a:pt x="294" y="90"/>
                  </a:cubicBezTo>
                  <a:cubicBezTo>
                    <a:pt x="292" y="90"/>
                    <a:pt x="290" y="92"/>
                    <a:pt x="289" y="92"/>
                  </a:cubicBezTo>
                  <a:cubicBezTo>
                    <a:pt x="288" y="93"/>
                    <a:pt x="287" y="93"/>
                    <a:pt x="284" y="94"/>
                  </a:cubicBezTo>
                  <a:cubicBezTo>
                    <a:pt x="282" y="94"/>
                    <a:pt x="281" y="97"/>
                    <a:pt x="280" y="97"/>
                  </a:cubicBezTo>
                  <a:cubicBezTo>
                    <a:pt x="279" y="98"/>
                    <a:pt x="278" y="97"/>
                    <a:pt x="277" y="97"/>
                  </a:cubicBezTo>
                  <a:cubicBezTo>
                    <a:pt x="276" y="97"/>
                    <a:pt x="278" y="98"/>
                    <a:pt x="278" y="99"/>
                  </a:cubicBezTo>
                  <a:cubicBezTo>
                    <a:pt x="278" y="99"/>
                    <a:pt x="275" y="99"/>
                    <a:pt x="275" y="100"/>
                  </a:cubicBezTo>
                  <a:cubicBezTo>
                    <a:pt x="274" y="100"/>
                    <a:pt x="275" y="102"/>
                    <a:pt x="274" y="104"/>
                  </a:cubicBezTo>
                  <a:cubicBezTo>
                    <a:pt x="274" y="106"/>
                    <a:pt x="270" y="105"/>
                    <a:pt x="268" y="106"/>
                  </a:cubicBezTo>
                  <a:cubicBezTo>
                    <a:pt x="266" y="106"/>
                    <a:pt x="266" y="104"/>
                    <a:pt x="266" y="103"/>
                  </a:cubicBezTo>
                  <a:cubicBezTo>
                    <a:pt x="265" y="102"/>
                    <a:pt x="264" y="102"/>
                    <a:pt x="263" y="102"/>
                  </a:cubicBezTo>
                  <a:cubicBezTo>
                    <a:pt x="262" y="101"/>
                    <a:pt x="263" y="100"/>
                    <a:pt x="264" y="99"/>
                  </a:cubicBezTo>
                  <a:cubicBezTo>
                    <a:pt x="265" y="98"/>
                    <a:pt x="268" y="97"/>
                    <a:pt x="268" y="97"/>
                  </a:cubicBezTo>
                  <a:cubicBezTo>
                    <a:pt x="269" y="97"/>
                    <a:pt x="267" y="95"/>
                    <a:pt x="266" y="94"/>
                  </a:cubicBezTo>
                  <a:cubicBezTo>
                    <a:pt x="266" y="93"/>
                    <a:pt x="264" y="92"/>
                    <a:pt x="262" y="92"/>
                  </a:cubicBezTo>
                  <a:cubicBezTo>
                    <a:pt x="260" y="92"/>
                    <a:pt x="259" y="92"/>
                    <a:pt x="257" y="91"/>
                  </a:cubicBezTo>
                  <a:cubicBezTo>
                    <a:pt x="255" y="91"/>
                    <a:pt x="256" y="92"/>
                    <a:pt x="257" y="93"/>
                  </a:cubicBezTo>
                  <a:cubicBezTo>
                    <a:pt x="258" y="93"/>
                    <a:pt x="259" y="95"/>
                    <a:pt x="259" y="96"/>
                  </a:cubicBezTo>
                  <a:cubicBezTo>
                    <a:pt x="260" y="97"/>
                    <a:pt x="257" y="102"/>
                    <a:pt x="257" y="103"/>
                  </a:cubicBezTo>
                  <a:cubicBezTo>
                    <a:pt x="257" y="104"/>
                    <a:pt x="260" y="104"/>
                    <a:pt x="261" y="106"/>
                  </a:cubicBezTo>
                  <a:cubicBezTo>
                    <a:pt x="262" y="108"/>
                    <a:pt x="259" y="111"/>
                    <a:pt x="259" y="112"/>
                  </a:cubicBezTo>
                  <a:cubicBezTo>
                    <a:pt x="258" y="112"/>
                    <a:pt x="257" y="112"/>
                    <a:pt x="257" y="111"/>
                  </a:cubicBezTo>
                  <a:cubicBezTo>
                    <a:pt x="256" y="111"/>
                    <a:pt x="255" y="110"/>
                    <a:pt x="254" y="110"/>
                  </a:cubicBezTo>
                  <a:cubicBezTo>
                    <a:pt x="253" y="110"/>
                    <a:pt x="253" y="109"/>
                    <a:pt x="253" y="109"/>
                  </a:cubicBezTo>
                  <a:cubicBezTo>
                    <a:pt x="252" y="109"/>
                    <a:pt x="251" y="111"/>
                    <a:pt x="250" y="112"/>
                  </a:cubicBezTo>
                  <a:cubicBezTo>
                    <a:pt x="249" y="112"/>
                    <a:pt x="247" y="113"/>
                    <a:pt x="246" y="114"/>
                  </a:cubicBezTo>
                  <a:cubicBezTo>
                    <a:pt x="245" y="115"/>
                    <a:pt x="243" y="116"/>
                    <a:pt x="243" y="117"/>
                  </a:cubicBezTo>
                  <a:cubicBezTo>
                    <a:pt x="242" y="118"/>
                    <a:pt x="245" y="121"/>
                    <a:pt x="246" y="121"/>
                  </a:cubicBezTo>
                  <a:cubicBezTo>
                    <a:pt x="246" y="122"/>
                    <a:pt x="246" y="122"/>
                    <a:pt x="245" y="123"/>
                  </a:cubicBezTo>
                  <a:cubicBezTo>
                    <a:pt x="245" y="124"/>
                    <a:pt x="241" y="122"/>
                    <a:pt x="240" y="122"/>
                  </a:cubicBezTo>
                  <a:cubicBezTo>
                    <a:pt x="239" y="121"/>
                    <a:pt x="238" y="122"/>
                    <a:pt x="237" y="122"/>
                  </a:cubicBezTo>
                  <a:cubicBezTo>
                    <a:pt x="237" y="123"/>
                    <a:pt x="235" y="121"/>
                    <a:pt x="234" y="120"/>
                  </a:cubicBezTo>
                  <a:cubicBezTo>
                    <a:pt x="234" y="119"/>
                    <a:pt x="233" y="119"/>
                    <a:pt x="232" y="119"/>
                  </a:cubicBezTo>
                  <a:cubicBezTo>
                    <a:pt x="231" y="119"/>
                    <a:pt x="232" y="119"/>
                    <a:pt x="232" y="120"/>
                  </a:cubicBezTo>
                  <a:cubicBezTo>
                    <a:pt x="231" y="121"/>
                    <a:pt x="231" y="121"/>
                    <a:pt x="230" y="121"/>
                  </a:cubicBezTo>
                  <a:cubicBezTo>
                    <a:pt x="230" y="121"/>
                    <a:pt x="230" y="123"/>
                    <a:pt x="232" y="125"/>
                  </a:cubicBezTo>
                  <a:cubicBezTo>
                    <a:pt x="234" y="127"/>
                    <a:pt x="233" y="125"/>
                    <a:pt x="235" y="125"/>
                  </a:cubicBezTo>
                  <a:cubicBezTo>
                    <a:pt x="236" y="124"/>
                    <a:pt x="236" y="127"/>
                    <a:pt x="236" y="128"/>
                  </a:cubicBezTo>
                  <a:cubicBezTo>
                    <a:pt x="237" y="129"/>
                    <a:pt x="235" y="129"/>
                    <a:pt x="234" y="129"/>
                  </a:cubicBezTo>
                  <a:cubicBezTo>
                    <a:pt x="233" y="130"/>
                    <a:pt x="231" y="129"/>
                    <a:pt x="230" y="128"/>
                  </a:cubicBezTo>
                  <a:cubicBezTo>
                    <a:pt x="228" y="127"/>
                    <a:pt x="229" y="126"/>
                    <a:pt x="228" y="126"/>
                  </a:cubicBezTo>
                  <a:cubicBezTo>
                    <a:pt x="227" y="126"/>
                    <a:pt x="226" y="125"/>
                    <a:pt x="225" y="125"/>
                  </a:cubicBezTo>
                  <a:cubicBezTo>
                    <a:pt x="224" y="124"/>
                    <a:pt x="223" y="123"/>
                    <a:pt x="224" y="123"/>
                  </a:cubicBezTo>
                  <a:cubicBezTo>
                    <a:pt x="224" y="122"/>
                    <a:pt x="224" y="120"/>
                    <a:pt x="223" y="119"/>
                  </a:cubicBezTo>
                  <a:cubicBezTo>
                    <a:pt x="223" y="117"/>
                    <a:pt x="222" y="117"/>
                    <a:pt x="223" y="117"/>
                  </a:cubicBezTo>
                  <a:cubicBezTo>
                    <a:pt x="224" y="117"/>
                    <a:pt x="224" y="115"/>
                    <a:pt x="223" y="114"/>
                  </a:cubicBezTo>
                  <a:cubicBezTo>
                    <a:pt x="223" y="114"/>
                    <a:pt x="220" y="111"/>
                    <a:pt x="219" y="111"/>
                  </a:cubicBezTo>
                  <a:cubicBezTo>
                    <a:pt x="219" y="111"/>
                    <a:pt x="218" y="110"/>
                    <a:pt x="218" y="109"/>
                  </a:cubicBezTo>
                  <a:cubicBezTo>
                    <a:pt x="218" y="109"/>
                    <a:pt x="217" y="108"/>
                    <a:pt x="216" y="108"/>
                  </a:cubicBezTo>
                  <a:cubicBezTo>
                    <a:pt x="215" y="108"/>
                    <a:pt x="214" y="108"/>
                    <a:pt x="213" y="107"/>
                  </a:cubicBezTo>
                  <a:cubicBezTo>
                    <a:pt x="212" y="107"/>
                    <a:pt x="213" y="106"/>
                    <a:pt x="214" y="106"/>
                  </a:cubicBezTo>
                  <a:cubicBezTo>
                    <a:pt x="214" y="106"/>
                    <a:pt x="214" y="105"/>
                    <a:pt x="215" y="104"/>
                  </a:cubicBezTo>
                  <a:cubicBezTo>
                    <a:pt x="215" y="104"/>
                    <a:pt x="216" y="106"/>
                    <a:pt x="218" y="107"/>
                  </a:cubicBezTo>
                  <a:cubicBezTo>
                    <a:pt x="219" y="108"/>
                    <a:pt x="223" y="109"/>
                    <a:pt x="224" y="110"/>
                  </a:cubicBezTo>
                  <a:cubicBezTo>
                    <a:pt x="226" y="110"/>
                    <a:pt x="230" y="111"/>
                    <a:pt x="232" y="111"/>
                  </a:cubicBezTo>
                  <a:cubicBezTo>
                    <a:pt x="234" y="112"/>
                    <a:pt x="237" y="112"/>
                    <a:pt x="238" y="112"/>
                  </a:cubicBezTo>
                  <a:cubicBezTo>
                    <a:pt x="239" y="112"/>
                    <a:pt x="241" y="111"/>
                    <a:pt x="243" y="111"/>
                  </a:cubicBezTo>
                  <a:cubicBezTo>
                    <a:pt x="244" y="111"/>
                    <a:pt x="245" y="110"/>
                    <a:pt x="247" y="109"/>
                  </a:cubicBezTo>
                  <a:cubicBezTo>
                    <a:pt x="248" y="107"/>
                    <a:pt x="248" y="104"/>
                    <a:pt x="248" y="103"/>
                  </a:cubicBezTo>
                  <a:cubicBezTo>
                    <a:pt x="247" y="103"/>
                    <a:pt x="248" y="99"/>
                    <a:pt x="247" y="98"/>
                  </a:cubicBezTo>
                  <a:cubicBezTo>
                    <a:pt x="246" y="98"/>
                    <a:pt x="246" y="97"/>
                    <a:pt x="244" y="97"/>
                  </a:cubicBezTo>
                  <a:cubicBezTo>
                    <a:pt x="243" y="96"/>
                    <a:pt x="243" y="95"/>
                    <a:pt x="242" y="96"/>
                  </a:cubicBezTo>
                  <a:cubicBezTo>
                    <a:pt x="241" y="96"/>
                    <a:pt x="241" y="95"/>
                    <a:pt x="240" y="94"/>
                  </a:cubicBezTo>
                  <a:cubicBezTo>
                    <a:pt x="239" y="94"/>
                    <a:pt x="239" y="94"/>
                    <a:pt x="237" y="93"/>
                  </a:cubicBezTo>
                  <a:cubicBezTo>
                    <a:pt x="235" y="93"/>
                    <a:pt x="235" y="93"/>
                    <a:pt x="234" y="92"/>
                  </a:cubicBezTo>
                  <a:cubicBezTo>
                    <a:pt x="233" y="91"/>
                    <a:pt x="229" y="88"/>
                    <a:pt x="228" y="87"/>
                  </a:cubicBezTo>
                  <a:cubicBezTo>
                    <a:pt x="226" y="87"/>
                    <a:pt x="225" y="86"/>
                    <a:pt x="223" y="86"/>
                  </a:cubicBezTo>
                  <a:cubicBezTo>
                    <a:pt x="222" y="87"/>
                    <a:pt x="221" y="86"/>
                    <a:pt x="220" y="86"/>
                  </a:cubicBezTo>
                  <a:cubicBezTo>
                    <a:pt x="219" y="86"/>
                    <a:pt x="218" y="86"/>
                    <a:pt x="218" y="85"/>
                  </a:cubicBezTo>
                  <a:cubicBezTo>
                    <a:pt x="218" y="85"/>
                    <a:pt x="217" y="85"/>
                    <a:pt x="216" y="86"/>
                  </a:cubicBezTo>
                  <a:cubicBezTo>
                    <a:pt x="215" y="87"/>
                    <a:pt x="216" y="84"/>
                    <a:pt x="215" y="84"/>
                  </a:cubicBezTo>
                  <a:cubicBezTo>
                    <a:pt x="214" y="84"/>
                    <a:pt x="213" y="83"/>
                    <a:pt x="214" y="84"/>
                  </a:cubicBezTo>
                  <a:cubicBezTo>
                    <a:pt x="215" y="84"/>
                    <a:pt x="218" y="82"/>
                    <a:pt x="216" y="82"/>
                  </a:cubicBezTo>
                  <a:cubicBezTo>
                    <a:pt x="214" y="81"/>
                    <a:pt x="212" y="80"/>
                    <a:pt x="212" y="81"/>
                  </a:cubicBezTo>
                  <a:cubicBezTo>
                    <a:pt x="212" y="81"/>
                    <a:pt x="211" y="82"/>
                    <a:pt x="211" y="82"/>
                  </a:cubicBezTo>
                  <a:cubicBezTo>
                    <a:pt x="211" y="82"/>
                    <a:pt x="211" y="82"/>
                    <a:pt x="211" y="82"/>
                  </a:cubicBezTo>
                  <a:cubicBezTo>
                    <a:pt x="211" y="82"/>
                    <a:pt x="211" y="82"/>
                    <a:pt x="210" y="82"/>
                  </a:cubicBezTo>
                  <a:cubicBezTo>
                    <a:pt x="210" y="82"/>
                    <a:pt x="210" y="82"/>
                    <a:pt x="210" y="82"/>
                  </a:cubicBezTo>
                  <a:cubicBezTo>
                    <a:pt x="210" y="82"/>
                    <a:pt x="210" y="82"/>
                    <a:pt x="209" y="82"/>
                  </a:cubicBezTo>
                  <a:cubicBezTo>
                    <a:pt x="209" y="82"/>
                    <a:pt x="209" y="82"/>
                    <a:pt x="209" y="82"/>
                  </a:cubicBezTo>
                  <a:cubicBezTo>
                    <a:pt x="208" y="82"/>
                    <a:pt x="208" y="82"/>
                    <a:pt x="208" y="82"/>
                  </a:cubicBezTo>
                  <a:cubicBezTo>
                    <a:pt x="206" y="82"/>
                    <a:pt x="204" y="81"/>
                    <a:pt x="204" y="81"/>
                  </a:cubicBezTo>
                  <a:cubicBezTo>
                    <a:pt x="204" y="80"/>
                    <a:pt x="201" y="80"/>
                    <a:pt x="200" y="79"/>
                  </a:cubicBezTo>
                  <a:cubicBezTo>
                    <a:pt x="200" y="78"/>
                    <a:pt x="202" y="79"/>
                    <a:pt x="204" y="79"/>
                  </a:cubicBezTo>
                  <a:cubicBezTo>
                    <a:pt x="205" y="79"/>
                    <a:pt x="206" y="79"/>
                    <a:pt x="206" y="79"/>
                  </a:cubicBezTo>
                  <a:cubicBezTo>
                    <a:pt x="207" y="78"/>
                    <a:pt x="208" y="77"/>
                    <a:pt x="209" y="77"/>
                  </a:cubicBezTo>
                  <a:cubicBezTo>
                    <a:pt x="209" y="76"/>
                    <a:pt x="209" y="75"/>
                    <a:pt x="208" y="75"/>
                  </a:cubicBezTo>
                  <a:cubicBezTo>
                    <a:pt x="207" y="75"/>
                    <a:pt x="207" y="74"/>
                    <a:pt x="205" y="74"/>
                  </a:cubicBezTo>
                  <a:cubicBezTo>
                    <a:pt x="204" y="74"/>
                    <a:pt x="204" y="73"/>
                    <a:pt x="203" y="74"/>
                  </a:cubicBezTo>
                  <a:cubicBezTo>
                    <a:pt x="202" y="74"/>
                    <a:pt x="203" y="73"/>
                    <a:pt x="202" y="72"/>
                  </a:cubicBezTo>
                  <a:cubicBezTo>
                    <a:pt x="201" y="71"/>
                    <a:pt x="200" y="72"/>
                    <a:pt x="200" y="73"/>
                  </a:cubicBezTo>
                  <a:cubicBezTo>
                    <a:pt x="199" y="73"/>
                    <a:pt x="199" y="74"/>
                    <a:pt x="199" y="75"/>
                  </a:cubicBezTo>
                  <a:cubicBezTo>
                    <a:pt x="198" y="75"/>
                    <a:pt x="198" y="74"/>
                    <a:pt x="199" y="74"/>
                  </a:cubicBezTo>
                  <a:cubicBezTo>
                    <a:pt x="199" y="74"/>
                    <a:pt x="198" y="74"/>
                    <a:pt x="198" y="74"/>
                  </a:cubicBezTo>
                  <a:cubicBezTo>
                    <a:pt x="197" y="74"/>
                    <a:pt x="197" y="73"/>
                    <a:pt x="198" y="73"/>
                  </a:cubicBezTo>
                  <a:cubicBezTo>
                    <a:pt x="198" y="72"/>
                    <a:pt x="199" y="71"/>
                    <a:pt x="199" y="71"/>
                  </a:cubicBezTo>
                  <a:cubicBezTo>
                    <a:pt x="199" y="71"/>
                    <a:pt x="199" y="69"/>
                    <a:pt x="198" y="70"/>
                  </a:cubicBezTo>
                  <a:cubicBezTo>
                    <a:pt x="197" y="70"/>
                    <a:pt x="196" y="70"/>
                    <a:pt x="196" y="70"/>
                  </a:cubicBezTo>
                  <a:cubicBezTo>
                    <a:pt x="195" y="71"/>
                    <a:pt x="194" y="73"/>
                    <a:pt x="194" y="74"/>
                  </a:cubicBezTo>
                  <a:cubicBezTo>
                    <a:pt x="194" y="75"/>
                    <a:pt x="193" y="75"/>
                    <a:pt x="193" y="75"/>
                  </a:cubicBezTo>
                  <a:cubicBezTo>
                    <a:pt x="192" y="75"/>
                    <a:pt x="193" y="70"/>
                    <a:pt x="193" y="70"/>
                  </a:cubicBezTo>
                  <a:cubicBezTo>
                    <a:pt x="194" y="69"/>
                    <a:pt x="192" y="70"/>
                    <a:pt x="191" y="71"/>
                  </a:cubicBezTo>
                  <a:cubicBezTo>
                    <a:pt x="190" y="72"/>
                    <a:pt x="190" y="74"/>
                    <a:pt x="189" y="74"/>
                  </a:cubicBezTo>
                  <a:cubicBezTo>
                    <a:pt x="188" y="75"/>
                    <a:pt x="188" y="78"/>
                    <a:pt x="187" y="79"/>
                  </a:cubicBezTo>
                  <a:cubicBezTo>
                    <a:pt x="186" y="80"/>
                    <a:pt x="187" y="77"/>
                    <a:pt x="187" y="76"/>
                  </a:cubicBezTo>
                  <a:cubicBezTo>
                    <a:pt x="188" y="76"/>
                    <a:pt x="188" y="74"/>
                    <a:pt x="188" y="73"/>
                  </a:cubicBezTo>
                  <a:cubicBezTo>
                    <a:pt x="189" y="73"/>
                    <a:pt x="190" y="71"/>
                    <a:pt x="189" y="71"/>
                  </a:cubicBezTo>
                  <a:cubicBezTo>
                    <a:pt x="188" y="71"/>
                    <a:pt x="188" y="70"/>
                    <a:pt x="187" y="71"/>
                  </a:cubicBezTo>
                  <a:cubicBezTo>
                    <a:pt x="186" y="71"/>
                    <a:pt x="186" y="70"/>
                    <a:pt x="185" y="70"/>
                  </a:cubicBezTo>
                  <a:cubicBezTo>
                    <a:pt x="184" y="70"/>
                    <a:pt x="185" y="71"/>
                    <a:pt x="185" y="72"/>
                  </a:cubicBezTo>
                  <a:cubicBezTo>
                    <a:pt x="185" y="72"/>
                    <a:pt x="184" y="73"/>
                    <a:pt x="184" y="73"/>
                  </a:cubicBezTo>
                  <a:cubicBezTo>
                    <a:pt x="184" y="74"/>
                    <a:pt x="184" y="73"/>
                    <a:pt x="183" y="73"/>
                  </a:cubicBezTo>
                  <a:cubicBezTo>
                    <a:pt x="183" y="73"/>
                    <a:pt x="183" y="74"/>
                    <a:pt x="183" y="75"/>
                  </a:cubicBezTo>
                  <a:cubicBezTo>
                    <a:pt x="184" y="75"/>
                    <a:pt x="182" y="75"/>
                    <a:pt x="182" y="74"/>
                  </a:cubicBezTo>
                  <a:cubicBezTo>
                    <a:pt x="182" y="74"/>
                    <a:pt x="181" y="74"/>
                    <a:pt x="180" y="74"/>
                  </a:cubicBezTo>
                  <a:cubicBezTo>
                    <a:pt x="179" y="75"/>
                    <a:pt x="179" y="75"/>
                    <a:pt x="179" y="76"/>
                  </a:cubicBezTo>
                  <a:cubicBezTo>
                    <a:pt x="179" y="76"/>
                    <a:pt x="181" y="77"/>
                    <a:pt x="181" y="78"/>
                  </a:cubicBezTo>
                  <a:cubicBezTo>
                    <a:pt x="180" y="78"/>
                    <a:pt x="180" y="79"/>
                    <a:pt x="180" y="80"/>
                  </a:cubicBezTo>
                  <a:cubicBezTo>
                    <a:pt x="181" y="81"/>
                    <a:pt x="179" y="79"/>
                    <a:pt x="179" y="80"/>
                  </a:cubicBezTo>
                  <a:cubicBezTo>
                    <a:pt x="178" y="80"/>
                    <a:pt x="178" y="78"/>
                    <a:pt x="179" y="78"/>
                  </a:cubicBezTo>
                  <a:cubicBezTo>
                    <a:pt x="179" y="77"/>
                    <a:pt x="179" y="76"/>
                    <a:pt x="178" y="77"/>
                  </a:cubicBezTo>
                  <a:cubicBezTo>
                    <a:pt x="176" y="78"/>
                    <a:pt x="177" y="76"/>
                    <a:pt x="175" y="76"/>
                  </a:cubicBezTo>
                  <a:cubicBezTo>
                    <a:pt x="174" y="77"/>
                    <a:pt x="172" y="77"/>
                    <a:pt x="172" y="78"/>
                  </a:cubicBezTo>
                  <a:cubicBezTo>
                    <a:pt x="172" y="79"/>
                    <a:pt x="174" y="79"/>
                    <a:pt x="175" y="80"/>
                  </a:cubicBezTo>
                  <a:cubicBezTo>
                    <a:pt x="176" y="80"/>
                    <a:pt x="175" y="81"/>
                    <a:pt x="176" y="82"/>
                  </a:cubicBezTo>
                  <a:cubicBezTo>
                    <a:pt x="176" y="82"/>
                    <a:pt x="174" y="80"/>
                    <a:pt x="173" y="80"/>
                  </a:cubicBezTo>
                  <a:cubicBezTo>
                    <a:pt x="172" y="80"/>
                    <a:pt x="173" y="81"/>
                    <a:pt x="173" y="82"/>
                  </a:cubicBezTo>
                  <a:cubicBezTo>
                    <a:pt x="173" y="82"/>
                    <a:pt x="172" y="81"/>
                    <a:pt x="172" y="81"/>
                  </a:cubicBezTo>
                  <a:cubicBezTo>
                    <a:pt x="171" y="80"/>
                    <a:pt x="171" y="82"/>
                    <a:pt x="170" y="83"/>
                  </a:cubicBezTo>
                  <a:cubicBezTo>
                    <a:pt x="169" y="83"/>
                    <a:pt x="170" y="81"/>
                    <a:pt x="170" y="81"/>
                  </a:cubicBezTo>
                  <a:cubicBezTo>
                    <a:pt x="170" y="80"/>
                    <a:pt x="170" y="81"/>
                    <a:pt x="169" y="82"/>
                  </a:cubicBezTo>
                  <a:cubicBezTo>
                    <a:pt x="168" y="83"/>
                    <a:pt x="168" y="82"/>
                    <a:pt x="168" y="81"/>
                  </a:cubicBezTo>
                  <a:cubicBezTo>
                    <a:pt x="169" y="81"/>
                    <a:pt x="168" y="80"/>
                    <a:pt x="166" y="80"/>
                  </a:cubicBezTo>
                  <a:cubicBezTo>
                    <a:pt x="165" y="80"/>
                    <a:pt x="166" y="79"/>
                    <a:pt x="166" y="78"/>
                  </a:cubicBezTo>
                  <a:cubicBezTo>
                    <a:pt x="166" y="77"/>
                    <a:pt x="165" y="78"/>
                    <a:pt x="164" y="79"/>
                  </a:cubicBezTo>
                  <a:cubicBezTo>
                    <a:pt x="163" y="80"/>
                    <a:pt x="163" y="80"/>
                    <a:pt x="164" y="82"/>
                  </a:cubicBezTo>
                  <a:cubicBezTo>
                    <a:pt x="164" y="83"/>
                    <a:pt x="162" y="82"/>
                    <a:pt x="162" y="83"/>
                  </a:cubicBezTo>
                  <a:cubicBezTo>
                    <a:pt x="161" y="84"/>
                    <a:pt x="162" y="84"/>
                    <a:pt x="163" y="84"/>
                  </a:cubicBezTo>
                  <a:cubicBezTo>
                    <a:pt x="164" y="85"/>
                    <a:pt x="164" y="86"/>
                    <a:pt x="164" y="86"/>
                  </a:cubicBezTo>
                  <a:cubicBezTo>
                    <a:pt x="164" y="87"/>
                    <a:pt x="162" y="86"/>
                    <a:pt x="161" y="87"/>
                  </a:cubicBezTo>
                  <a:cubicBezTo>
                    <a:pt x="161" y="87"/>
                    <a:pt x="161" y="88"/>
                    <a:pt x="160" y="88"/>
                  </a:cubicBezTo>
                  <a:cubicBezTo>
                    <a:pt x="159" y="88"/>
                    <a:pt x="159" y="89"/>
                    <a:pt x="160" y="89"/>
                  </a:cubicBezTo>
                  <a:cubicBezTo>
                    <a:pt x="161" y="90"/>
                    <a:pt x="160" y="90"/>
                    <a:pt x="159" y="90"/>
                  </a:cubicBezTo>
                  <a:cubicBezTo>
                    <a:pt x="158" y="90"/>
                    <a:pt x="157" y="90"/>
                    <a:pt x="157" y="91"/>
                  </a:cubicBezTo>
                  <a:cubicBezTo>
                    <a:pt x="156" y="91"/>
                    <a:pt x="155" y="91"/>
                    <a:pt x="154" y="91"/>
                  </a:cubicBezTo>
                  <a:cubicBezTo>
                    <a:pt x="154" y="90"/>
                    <a:pt x="153" y="90"/>
                    <a:pt x="152" y="91"/>
                  </a:cubicBezTo>
                  <a:cubicBezTo>
                    <a:pt x="152" y="92"/>
                    <a:pt x="151" y="93"/>
                    <a:pt x="151" y="94"/>
                  </a:cubicBezTo>
                  <a:cubicBezTo>
                    <a:pt x="151" y="94"/>
                    <a:pt x="153" y="94"/>
                    <a:pt x="154" y="94"/>
                  </a:cubicBezTo>
                  <a:cubicBezTo>
                    <a:pt x="155" y="93"/>
                    <a:pt x="153" y="95"/>
                    <a:pt x="152" y="96"/>
                  </a:cubicBezTo>
                  <a:cubicBezTo>
                    <a:pt x="151" y="96"/>
                    <a:pt x="153" y="96"/>
                    <a:pt x="154" y="96"/>
                  </a:cubicBezTo>
                  <a:cubicBezTo>
                    <a:pt x="155" y="95"/>
                    <a:pt x="154" y="97"/>
                    <a:pt x="153" y="97"/>
                  </a:cubicBezTo>
                  <a:cubicBezTo>
                    <a:pt x="152" y="97"/>
                    <a:pt x="151" y="97"/>
                    <a:pt x="150" y="98"/>
                  </a:cubicBezTo>
                  <a:cubicBezTo>
                    <a:pt x="150" y="99"/>
                    <a:pt x="152" y="99"/>
                    <a:pt x="153" y="100"/>
                  </a:cubicBezTo>
                  <a:cubicBezTo>
                    <a:pt x="155" y="100"/>
                    <a:pt x="149" y="99"/>
                    <a:pt x="149" y="100"/>
                  </a:cubicBezTo>
                  <a:cubicBezTo>
                    <a:pt x="149" y="101"/>
                    <a:pt x="148" y="102"/>
                    <a:pt x="148" y="102"/>
                  </a:cubicBezTo>
                  <a:cubicBezTo>
                    <a:pt x="148" y="103"/>
                    <a:pt x="149" y="103"/>
                    <a:pt x="150" y="103"/>
                  </a:cubicBezTo>
                  <a:cubicBezTo>
                    <a:pt x="151" y="103"/>
                    <a:pt x="148" y="104"/>
                    <a:pt x="147" y="104"/>
                  </a:cubicBezTo>
                  <a:cubicBezTo>
                    <a:pt x="147" y="104"/>
                    <a:pt x="145" y="105"/>
                    <a:pt x="145" y="106"/>
                  </a:cubicBezTo>
                  <a:cubicBezTo>
                    <a:pt x="145" y="107"/>
                    <a:pt x="144" y="107"/>
                    <a:pt x="143" y="108"/>
                  </a:cubicBezTo>
                  <a:cubicBezTo>
                    <a:pt x="142" y="109"/>
                    <a:pt x="142" y="110"/>
                    <a:pt x="142" y="111"/>
                  </a:cubicBezTo>
                  <a:cubicBezTo>
                    <a:pt x="142" y="111"/>
                    <a:pt x="142" y="111"/>
                    <a:pt x="144" y="112"/>
                  </a:cubicBezTo>
                  <a:cubicBezTo>
                    <a:pt x="146" y="113"/>
                    <a:pt x="143" y="112"/>
                    <a:pt x="142" y="112"/>
                  </a:cubicBezTo>
                  <a:cubicBezTo>
                    <a:pt x="141" y="112"/>
                    <a:pt x="140" y="114"/>
                    <a:pt x="141" y="114"/>
                  </a:cubicBezTo>
                  <a:cubicBezTo>
                    <a:pt x="142" y="114"/>
                    <a:pt x="141" y="115"/>
                    <a:pt x="141" y="116"/>
                  </a:cubicBezTo>
                  <a:cubicBezTo>
                    <a:pt x="141" y="117"/>
                    <a:pt x="140" y="118"/>
                    <a:pt x="139" y="119"/>
                  </a:cubicBezTo>
                  <a:cubicBezTo>
                    <a:pt x="138" y="120"/>
                    <a:pt x="140" y="119"/>
                    <a:pt x="140" y="119"/>
                  </a:cubicBezTo>
                  <a:cubicBezTo>
                    <a:pt x="141" y="119"/>
                    <a:pt x="139" y="121"/>
                    <a:pt x="138" y="121"/>
                  </a:cubicBezTo>
                  <a:cubicBezTo>
                    <a:pt x="137" y="122"/>
                    <a:pt x="136" y="122"/>
                    <a:pt x="136" y="123"/>
                  </a:cubicBezTo>
                  <a:cubicBezTo>
                    <a:pt x="136" y="124"/>
                    <a:pt x="135" y="123"/>
                    <a:pt x="134" y="123"/>
                  </a:cubicBezTo>
                  <a:cubicBezTo>
                    <a:pt x="133" y="123"/>
                    <a:pt x="131" y="126"/>
                    <a:pt x="131" y="127"/>
                  </a:cubicBezTo>
                  <a:cubicBezTo>
                    <a:pt x="130" y="128"/>
                    <a:pt x="129" y="129"/>
                    <a:pt x="128" y="130"/>
                  </a:cubicBezTo>
                  <a:cubicBezTo>
                    <a:pt x="128" y="130"/>
                    <a:pt x="130" y="131"/>
                    <a:pt x="131" y="131"/>
                  </a:cubicBezTo>
                  <a:cubicBezTo>
                    <a:pt x="132" y="131"/>
                    <a:pt x="134" y="130"/>
                    <a:pt x="134" y="130"/>
                  </a:cubicBezTo>
                  <a:cubicBezTo>
                    <a:pt x="135" y="129"/>
                    <a:pt x="132" y="132"/>
                    <a:pt x="131" y="132"/>
                  </a:cubicBezTo>
                  <a:cubicBezTo>
                    <a:pt x="130" y="132"/>
                    <a:pt x="130" y="131"/>
                    <a:pt x="129" y="131"/>
                  </a:cubicBezTo>
                  <a:cubicBezTo>
                    <a:pt x="129" y="131"/>
                    <a:pt x="128" y="132"/>
                    <a:pt x="128" y="132"/>
                  </a:cubicBezTo>
                  <a:cubicBezTo>
                    <a:pt x="128" y="133"/>
                    <a:pt x="126" y="133"/>
                    <a:pt x="125" y="133"/>
                  </a:cubicBezTo>
                  <a:cubicBezTo>
                    <a:pt x="124" y="133"/>
                    <a:pt x="124" y="134"/>
                    <a:pt x="124" y="135"/>
                  </a:cubicBezTo>
                  <a:cubicBezTo>
                    <a:pt x="124" y="136"/>
                    <a:pt x="124" y="136"/>
                    <a:pt x="124" y="137"/>
                  </a:cubicBezTo>
                  <a:cubicBezTo>
                    <a:pt x="125" y="138"/>
                    <a:pt x="124" y="137"/>
                    <a:pt x="122" y="136"/>
                  </a:cubicBezTo>
                  <a:cubicBezTo>
                    <a:pt x="121" y="136"/>
                    <a:pt x="121" y="137"/>
                    <a:pt x="120" y="138"/>
                  </a:cubicBezTo>
                  <a:cubicBezTo>
                    <a:pt x="119" y="138"/>
                    <a:pt x="117" y="138"/>
                    <a:pt x="116" y="138"/>
                  </a:cubicBezTo>
                  <a:cubicBezTo>
                    <a:pt x="115" y="139"/>
                    <a:pt x="116" y="139"/>
                    <a:pt x="117" y="139"/>
                  </a:cubicBezTo>
                  <a:cubicBezTo>
                    <a:pt x="118" y="140"/>
                    <a:pt x="117" y="140"/>
                    <a:pt x="115" y="140"/>
                  </a:cubicBezTo>
                  <a:cubicBezTo>
                    <a:pt x="114" y="140"/>
                    <a:pt x="114" y="140"/>
                    <a:pt x="114" y="141"/>
                  </a:cubicBezTo>
                  <a:cubicBezTo>
                    <a:pt x="114" y="142"/>
                    <a:pt x="112" y="141"/>
                    <a:pt x="111" y="142"/>
                  </a:cubicBezTo>
                  <a:cubicBezTo>
                    <a:pt x="111" y="143"/>
                    <a:pt x="113" y="143"/>
                    <a:pt x="112" y="143"/>
                  </a:cubicBezTo>
                  <a:cubicBezTo>
                    <a:pt x="111" y="143"/>
                    <a:pt x="109" y="143"/>
                    <a:pt x="110" y="144"/>
                  </a:cubicBezTo>
                  <a:cubicBezTo>
                    <a:pt x="111" y="145"/>
                    <a:pt x="111" y="146"/>
                    <a:pt x="112" y="147"/>
                  </a:cubicBezTo>
                  <a:cubicBezTo>
                    <a:pt x="112" y="149"/>
                    <a:pt x="114" y="149"/>
                    <a:pt x="112" y="148"/>
                  </a:cubicBezTo>
                  <a:cubicBezTo>
                    <a:pt x="110" y="148"/>
                    <a:pt x="110" y="149"/>
                    <a:pt x="111" y="150"/>
                  </a:cubicBezTo>
                  <a:cubicBezTo>
                    <a:pt x="112" y="151"/>
                    <a:pt x="112" y="151"/>
                    <a:pt x="110" y="151"/>
                  </a:cubicBezTo>
                  <a:cubicBezTo>
                    <a:pt x="108" y="152"/>
                    <a:pt x="110" y="152"/>
                    <a:pt x="111" y="153"/>
                  </a:cubicBezTo>
                  <a:cubicBezTo>
                    <a:pt x="111" y="153"/>
                    <a:pt x="110" y="154"/>
                    <a:pt x="111" y="154"/>
                  </a:cubicBezTo>
                  <a:cubicBezTo>
                    <a:pt x="112" y="154"/>
                    <a:pt x="109" y="155"/>
                    <a:pt x="111" y="156"/>
                  </a:cubicBezTo>
                  <a:cubicBezTo>
                    <a:pt x="112" y="157"/>
                    <a:pt x="112" y="156"/>
                    <a:pt x="113" y="155"/>
                  </a:cubicBezTo>
                  <a:cubicBezTo>
                    <a:pt x="114" y="154"/>
                    <a:pt x="113" y="156"/>
                    <a:pt x="112" y="157"/>
                  </a:cubicBezTo>
                  <a:cubicBezTo>
                    <a:pt x="111" y="159"/>
                    <a:pt x="111" y="157"/>
                    <a:pt x="110" y="158"/>
                  </a:cubicBezTo>
                  <a:cubicBezTo>
                    <a:pt x="108" y="158"/>
                    <a:pt x="110" y="159"/>
                    <a:pt x="111" y="160"/>
                  </a:cubicBezTo>
                  <a:cubicBezTo>
                    <a:pt x="111" y="162"/>
                    <a:pt x="111" y="161"/>
                    <a:pt x="112" y="161"/>
                  </a:cubicBezTo>
                  <a:cubicBezTo>
                    <a:pt x="113" y="161"/>
                    <a:pt x="113" y="161"/>
                    <a:pt x="114" y="160"/>
                  </a:cubicBezTo>
                  <a:cubicBezTo>
                    <a:pt x="115" y="160"/>
                    <a:pt x="113" y="162"/>
                    <a:pt x="114" y="163"/>
                  </a:cubicBezTo>
                  <a:cubicBezTo>
                    <a:pt x="114" y="164"/>
                    <a:pt x="113" y="163"/>
                    <a:pt x="112" y="163"/>
                  </a:cubicBezTo>
                  <a:cubicBezTo>
                    <a:pt x="111" y="164"/>
                    <a:pt x="111" y="165"/>
                    <a:pt x="112" y="166"/>
                  </a:cubicBezTo>
                  <a:cubicBezTo>
                    <a:pt x="113" y="166"/>
                    <a:pt x="114" y="168"/>
                    <a:pt x="115" y="168"/>
                  </a:cubicBezTo>
                  <a:cubicBezTo>
                    <a:pt x="116" y="169"/>
                    <a:pt x="118" y="169"/>
                    <a:pt x="120" y="169"/>
                  </a:cubicBezTo>
                  <a:cubicBezTo>
                    <a:pt x="121" y="168"/>
                    <a:pt x="121" y="169"/>
                    <a:pt x="122" y="168"/>
                  </a:cubicBezTo>
                  <a:cubicBezTo>
                    <a:pt x="123" y="168"/>
                    <a:pt x="125" y="166"/>
                    <a:pt x="126" y="164"/>
                  </a:cubicBezTo>
                  <a:cubicBezTo>
                    <a:pt x="128" y="162"/>
                    <a:pt x="129" y="162"/>
                    <a:pt x="130" y="162"/>
                  </a:cubicBezTo>
                  <a:cubicBezTo>
                    <a:pt x="131" y="161"/>
                    <a:pt x="131" y="161"/>
                    <a:pt x="131" y="159"/>
                  </a:cubicBezTo>
                  <a:cubicBezTo>
                    <a:pt x="131" y="159"/>
                    <a:pt x="131" y="159"/>
                    <a:pt x="131" y="159"/>
                  </a:cubicBezTo>
                  <a:cubicBezTo>
                    <a:pt x="131" y="159"/>
                    <a:pt x="131" y="159"/>
                    <a:pt x="131" y="159"/>
                  </a:cubicBezTo>
                  <a:cubicBezTo>
                    <a:pt x="131" y="159"/>
                    <a:pt x="131" y="159"/>
                    <a:pt x="131" y="159"/>
                  </a:cubicBezTo>
                  <a:cubicBezTo>
                    <a:pt x="131" y="159"/>
                    <a:pt x="131" y="159"/>
                    <a:pt x="131" y="159"/>
                  </a:cubicBezTo>
                  <a:cubicBezTo>
                    <a:pt x="131" y="159"/>
                    <a:pt x="131" y="160"/>
                    <a:pt x="131" y="160"/>
                  </a:cubicBezTo>
                  <a:cubicBezTo>
                    <a:pt x="131" y="160"/>
                    <a:pt x="131" y="160"/>
                    <a:pt x="131" y="160"/>
                  </a:cubicBezTo>
                  <a:cubicBezTo>
                    <a:pt x="131" y="160"/>
                    <a:pt x="132" y="160"/>
                    <a:pt x="132" y="160"/>
                  </a:cubicBezTo>
                  <a:cubicBezTo>
                    <a:pt x="132" y="160"/>
                    <a:pt x="132" y="161"/>
                    <a:pt x="132" y="161"/>
                  </a:cubicBezTo>
                  <a:cubicBezTo>
                    <a:pt x="132" y="161"/>
                    <a:pt x="132" y="161"/>
                    <a:pt x="132" y="161"/>
                  </a:cubicBezTo>
                  <a:cubicBezTo>
                    <a:pt x="132" y="161"/>
                    <a:pt x="132" y="161"/>
                    <a:pt x="132" y="162"/>
                  </a:cubicBezTo>
                  <a:cubicBezTo>
                    <a:pt x="132" y="162"/>
                    <a:pt x="132" y="162"/>
                    <a:pt x="132" y="162"/>
                  </a:cubicBezTo>
                  <a:cubicBezTo>
                    <a:pt x="132" y="162"/>
                    <a:pt x="132" y="162"/>
                    <a:pt x="132" y="162"/>
                  </a:cubicBezTo>
                  <a:cubicBezTo>
                    <a:pt x="132" y="163"/>
                    <a:pt x="133" y="163"/>
                    <a:pt x="133" y="163"/>
                  </a:cubicBezTo>
                  <a:cubicBezTo>
                    <a:pt x="133" y="164"/>
                    <a:pt x="133" y="167"/>
                    <a:pt x="134" y="168"/>
                  </a:cubicBezTo>
                  <a:cubicBezTo>
                    <a:pt x="134" y="169"/>
                    <a:pt x="135" y="169"/>
                    <a:pt x="136" y="168"/>
                  </a:cubicBezTo>
                  <a:cubicBezTo>
                    <a:pt x="137" y="167"/>
                    <a:pt x="135" y="171"/>
                    <a:pt x="135" y="172"/>
                  </a:cubicBezTo>
                  <a:cubicBezTo>
                    <a:pt x="135" y="173"/>
                    <a:pt x="137" y="176"/>
                    <a:pt x="138" y="177"/>
                  </a:cubicBezTo>
                  <a:cubicBezTo>
                    <a:pt x="138" y="178"/>
                    <a:pt x="139" y="180"/>
                    <a:pt x="139" y="181"/>
                  </a:cubicBezTo>
                  <a:cubicBezTo>
                    <a:pt x="139" y="182"/>
                    <a:pt x="138" y="185"/>
                    <a:pt x="139" y="185"/>
                  </a:cubicBezTo>
                  <a:cubicBezTo>
                    <a:pt x="139" y="185"/>
                    <a:pt x="141" y="185"/>
                    <a:pt x="142" y="185"/>
                  </a:cubicBezTo>
                  <a:cubicBezTo>
                    <a:pt x="144" y="185"/>
                    <a:pt x="144" y="185"/>
                    <a:pt x="145" y="184"/>
                  </a:cubicBezTo>
                  <a:cubicBezTo>
                    <a:pt x="145" y="183"/>
                    <a:pt x="145" y="182"/>
                    <a:pt x="147" y="181"/>
                  </a:cubicBezTo>
                  <a:cubicBezTo>
                    <a:pt x="149" y="180"/>
                    <a:pt x="150" y="181"/>
                    <a:pt x="151" y="180"/>
                  </a:cubicBezTo>
                  <a:cubicBezTo>
                    <a:pt x="152" y="180"/>
                    <a:pt x="154" y="174"/>
                    <a:pt x="155" y="173"/>
                  </a:cubicBezTo>
                  <a:cubicBezTo>
                    <a:pt x="155" y="171"/>
                    <a:pt x="155" y="169"/>
                    <a:pt x="155" y="168"/>
                  </a:cubicBezTo>
                  <a:cubicBezTo>
                    <a:pt x="155" y="167"/>
                    <a:pt x="158" y="164"/>
                    <a:pt x="158" y="163"/>
                  </a:cubicBezTo>
                  <a:cubicBezTo>
                    <a:pt x="159" y="163"/>
                    <a:pt x="159" y="163"/>
                    <a:pt x="160" y="163"/>
                  </a:cubicBezTo>
                  <a:cubicBezTo>
                    <a:pt x="160" y="163"/>
                    <a:pt x="161" y="160"/>
                    <a:pt x="162" y="160"/>
                  </a:cubicBezTo>
                  <a:cubicBezTo>
                    <a:pt x="163" y="159"/>
                    <a:pt x="163" y="158"/>
                    <a:pt x="164" y="158"/>
                  </a:cubicBezTo>
                  <a:cubicBezTo>
                    <a:pt x="164" y="157"/>
                    <a:pt x="163" y="155"/>
                    <a:pt x="162" y="154"/>
                  </a:cubicBezTo>
                  <a:cubicBezTo>
                    <a:pt x="162" y="153"/>
                    <a:pt x="161" y="152"/>
                    <a:pt x="159" y="152"/>
                  </a:cubicBezTo>
                  <a:cubicBezTo>
                    <a:pt x="157" y="152"/>
                    <a:pt x="157" y="151"/>
                    <a:pt x="157" y="150"/>
                  </a:cubicBezTo>
                  <a:cubicBezTo>
                    <a:pt x="156" y="149"/>
                    <a:pt x="157" y="146"/>
                    <a:pt x="157" y="146"/>
                  </a:cubicBezTo>
                  <a:cubicBezTo>
                    <a:pt x="158" y="145"/>
                    <a:pt x="158" y="142"/>
                    <a:pt x="158" y="141"/>
                  </a:cubicBezTo>
                  <a:cubicBezTo>
                    <a:pt x="159" y="140"/>
                    <a:pt x="157" y="139"/>
                    <a:pt x="157" y="139"/>
                  </a:cubicBezTo>
                  <a:cubicBezTo>
                    <a:pt x="157" y="138"/>
                    <a:pt x="158" y="139"/>
                    <a:pt x="159" y="139"/>
                  </a:cubicBezTo>
                  <a:cubicBezTo>
                    <a:pt x="160" y="139"/>
                    <a:pt x="162" y="136"/>
                    <a:pt x="163" y="135"/>
                  </a:cubicBezTo>
                  <a:cubicBezTo>
                    <a:pt x="164" y="134"/>
                    <a:pt x="164" y="132"/>
                    <a:pt x="165" y="132"/>
                  </a:cubicBezTo>
                  <a:cubicBezTo>
                    <a:pt x="165" y="131"/>
                    <a:pt x="168" y="130"/>
                    <a:pt x="168" y="130"/>
                  </a:cubicBezTo>
                  <a:cubicBezTo>
                    <a:pt x="169" y="130"/>
                    <a:pt x="171" y="129"/>
                    <a:pt x="171" y="128"/>
                  </a:cubicBezTo>
                  <a:cubicBezTo>
                    <a:pt x="171" y="126"/>
                    <a:pt x="174" y="125"/>
                    <a:pt x="174" y="124"/>
                  </a:cubicBezTo>
                  <a:cubicBezTo>
                    <a:pt x="175" y="123"/>
                    <a:pt x="173" y="123"/>
                    <a:pt x="173" y="122"/>
                  </a:cubicBezTo>
                  <a:cubicBezTo>
                    <a:pt x="172" y="121"/>
                    <a:pt x="173" y="121"/>
                    <a:pt x="174" y="120"/>
                  </a:cubicBezTo>
                  <a:cubicBezTo>
                    <a:pt x="174" y="120"/>
                    <a:pt x="174" y="119"/>
                    <a:pt x="174" y="119"/>
                  </a:cubicBezTo>
                  <a:cubicBezTo>
                    <a:pt x="175" y="118"/>
                    <a:pt x="175" y="118"/>
                    <a:pt x="176" y="117"/>
                  </a:cubicBezTo>
                  <a:cubicBezTo>
                    <a:pt x="178" y="116"/>
                    <a:pt x="177" y="116"/>
                    <a:pt x="177" y="116"/>
                  </a:cubicBezTo>
                  <a:cubicBezTo>
                    <a:pt x="177" y="115"/>
                    <a:pt x="179" y="115"/>
                    <a:pt x="180" y="115"/>
                  </a:cubicBezTo>
                  <a:cubicBezTo>
                    <a:pt x="181" y="116"/>
                    <a:pt x="181" y="116"/>
                    <a:pt x="181" y="116"/>
                  </a:cubicBezTo>
                  <a:cubicBezTo>
                    <a:pt x="181" y="116"/>
                    <a:pt x="181" y="116"/>
                    <a:pt x="182" y="116"/>
                  </a:cubicBezTo>
                  <a:cubicBezTo>
                    <a:pt x="182" y="116"/>
                    <a:pt x="182" y="115"/>
                    <a:pt x="182" y="115"/>
                  </a:cubicBezTo>
                  <a:cubicBezTo>
                    <a:pt x="182" y="115"/>
                    <a:pt x="182" y="115"/>
                    <a:pt x="183" y="115"/>
                  </a:cubicBezTo>
                  <a:cubicBezTo>
                    <a:pt x="183" y="115"/>
                    <a:pt x="183" y="115"/>
                    <a:pt x="183" y="115"/>
                  </a:cubicBezTo>
                  <a:cubicBezTo>
                    <a:pt x="184" y="115"/>
                    <a:pt x="184" y="115"/>
                    <a:pt x="184" y="115"/>
                  </a:cubicBezTo>
                  <a:cubicBezTo>
                    <a:pt x="186" y="115"/>
                    <a:pt x="186" y="116"/>
                    <a:pt x="187" y="117"/>
                  </a:cubicBezTo>
                  <a:cubicBezTo>
                    <a:pt x="188" y="118"/>
                    <a:pt x="187" y="121"/>
                    <a:pt x="186" y="121"/>
                  </a:cubicBezTo>
                  <a:cubicBezTo>
                    <a:pt x="185" y="121"/>
                    <a:pt x="183" y="125"/>
                    <a:pt x="182" y="126"/>
                  </a:cubicBezTo>
                  <a:cubicBezTo>
                    <a:pt x="182" y="127"/>
                    <a:pt x="178" y="130"/>
                    <a:pt x="177" y="131"/>
                  </a:cubicBezTo>
                  <a:cubicBezTo>
                    <a:pt x="177" y="133"/>
                    <a:pt x="173" y="136"/>
                    <a:pt x="172" y="137"/>
                  </a:cubicBezTo>
                  <a:cubicBezTo>
                    <a:pt x="171" y="138"/>
                    <a:pt x="172" y="138"/>
                    <a:pt x="173" y="139"/>
                  </a:cubicBezTo>
                  <a:cubicBezTo>
                    <a:pt x="173" y="141"/>
                    <a:pt x="174" y="146"/>
                    <a:pt x="174" y="147"/>
                  </a:cubicBezTo>
                  <a:cubicBezTo>
                    <a:pt x="173" y="148"/>
                    <a:pt x="173" y="149"/>
                    <a:pt x="173" y="150"/>
                  </a:cubicBezTo>
                  <a:cubicBezTo>
                    <a:pt x="173" y="151"/>
                    <a:pt x="173" y="152"/>
                    <a:pt x="174" y="152"/>
                  </a:cubicBezTo>
                  <a:cubicBezTo>
                    <a:pt x="176" y="152"/>
                    <a:pt x="177" y="153"/>
                    <a:pt x="177" y="154"/>
                  </a:cubicBezTo>
                  <a:cubicBezTo>
                    <a:pt x="177" y="155"/>
                    <a:pt x="177" y="155"/>
                    <a:pt x="179" y="156"/>
                  </a:cubicBezTo>
                  <a:cubicBezTo>
                    <a:pt x="180" y="156"/>
                    <a:pt x="182" y="156"/>
                    <a:pt x="183" y="156"/>
                  </a:cubicBezTo>
                  <a:cubicBezTo>
                    <a:pt x="184" y="156"/>
                    <a:pt x="185" y="155"/>
                    <a:pt x="187" y="155"/>
                  </a:cubicBezTo>
                  <a:cubicBezTo>
                    <a:pt x="189" y="154"/>
                    <a:pt x="191" y="154"/>
                    <a:pt x="193" y="153"/>
                  </a:cubicBezTo>
                  <a:cubicBezTo>
                    <a:pt x="194" y="153"/>
                    <a:pt x="195" y="153"/>
                    <a:pt x="195" y="153"/>
                  </a:cubicBezTo>
                  <a:cubicBezTo>
                    <a:pt x="196" y="153"/>
                    <a:pt x="196" y="153"/>
                    <a:pt x="196" y="153"/>
                  </a:cubicBezTo>
                  <a:cubicBezTo>
                    <a:pt x="196" y="153"/>
                    <a:pt x="196" y="153"/>
                    <a:pt x="196" y="153"/>
                  </a:cubicBezTo>
                  <a:cubicBezTo>
                    <a:pt x="197" y="153"/>
                    <a:pt x="198" y="153"/>
                    <a:pt x="199" y="153"/>
                  </a:cubicBezTo>
                  <a:cubicBezTo>
                    <a:pt x="200" y="152"/>
                    <a:pt x="200" y="152"/>
                    <a:pt x="200" y="153"/>
                  </a:cubicBezTo>
                  <a:cubicBezTo>
                    <a:pt x="200" y="155"/>
                    <a:pt x="202" y="154"/>
                    <a:pt x="203" y="155"/>
                  </a:cubicBezTo>
                  <a:cubicBezTo>
                    <a:pt x="204" y="155"/>
                    <a:pt x="204" y="157"/>
                    <a:pt x="203" y="157"/>
                  </a:cubicBezTo>
                  <a:cubicBezTo>
                    <a:pt x="201" y="157"/>
                    <a:pt x="198" y="157"/>
                    <a:pt x="199" y="158"/>
                  </a:cubicBezTo>
                  <a:cubicBezTo>
                    <a:pt x="199" y="158"/>
                    <a:pt x="199" y="158"/>
                    <a:pt x="199" y="158"/>
                  </a:cubicBezTo>
                  <a:cubicBezTo>
                    <a:pt x="199" y="158"/>
                    <a:pt x="199" y="158"/>
                    <a:pt x="199" y="158"/>
                  </a:cubicBezTo>
                  <a:cubicBezTo>
                    <a:pt x="199" y="159"/>
                    <a:pt x="199" y="159"/>
                    <a:pt x="198" y="159"/>
                  </a:cubicBezTo>
                  <a:cubicBezTo>
                    <a:pt x="198" y="159"/>
                    <a:pt x="198" y="159"/>
                    <a:pt x="197" y="159"/>
                  </a:cubicBezTo>
                  <a:cubicBezTo>
                    <a:pt x="197" y="159"/>
                    <a:pt x="197" y="159"/>
                    <a:pt x="197" y="159"/>
                  </a:cubicBezTo>
                  <a:cubicBezTo>
                    <a:pt x="194" y="159"/>
                    <a:pt x="189" y="159"/>
                    <a:pt x="187" y="159"/>
                  </a:cubicBezTo>
                  <a:cubicBezTo>
                    <a:pt x="186" y="159"/>
                    <a:pt x="181" y="161"/>
                    <a:pt x="181" y="162"/>
                  </a:cubicBezTo>
                  <a:cubicBezTo>
                    <a:pt x="181" y="164"/>
                    <a:pt x="182" y="166"/>
                    <a:pt x="183" y="167"/>
                  </a:cubicBezTo>
                  <a:cubicBezTo>
                    <a:pt x="183" y="167"/>
                    <a:pt x="184" y="167"/>
                    <a:pt x="184" y="167"/>
                  </a:cubicBezTo>
                  <a:cubicBezTo>
                    <a:pt x="184" y="167"/>
                    <a:pt x="184" y="167"/>
                    <a:pt x="184" y="167"/>
                  </a:cubicBezTo>
                  <a:cubicBezTo>
                    <a:pt x="184" y="167"/>
                    <a:pt x="184" y="168"/>
                    <a:pt x="184" y="168"/>
                  </a:cubicBezTo>
                  <a:cubicBezTo>
                    <a:pt x="184" y="168"/>
                    <a:pt x="184" y="168"/>
                    <a:pt x="184" y="168"/>
                  </a:cubicBezTo>
                  <a:cubicBezTo>
                    <a:pt x="184" y="169"/>
                    <a:pt x="185" y="169"/>
                    <a:pt x="185" y="170"/>
                  </a:cubicBezTo>
                  <a:cubicBezTo>
                    <a:pt x="185" y="171"/>
                    <a:pt x="185" y="171"/>
                    <a:pt x="185" y="172"/>
                  </a:cubicBezTo>
                  <a:cubicBezTo>
                    <a:pt x="185" y="174"/>
                    <a:pt x="183" y="176"/>
                    <a:pt x="182" y="176"/>
                  </a:cubicBezTo>
                  <a:cubicBezTo>
                    <a:pt x="180" y="175"/>
                    <a:pt x="178" y="171"/>
                    <a:pt x="177" y="171"/>
                  </a:cubicBezTo>
                  <a:cubicBezTo>
                    <a:pt x="176" y="171"/>
                    <a:pt x="173" y="172"/>
                    <a:pt x="173" y="173"/>
                  </a:cubicBezTo>
                  <a:cubicBezTo>
                    <a:pt x="173" y="174"/>
                    <a:pt x="172" y="175"/>
                    <a:pt x="172" y="176"/>
                  </a:cubicBezTo>
                  <a:cubicBezTo>
                    <a:pt x="171" y="177"/>
                    <a:pt x="171" y="178"/>
                    <a:pt x="171" y="179"/>
                  </a:cubicBezTo>
                  <a:cubicBezTo>
                    <a:pt x="171" y="180"/>
                    <a:pt x="171" y="181"/>
                    <a:pt x="171" y="181"/>
                  </a:cubicBezTo>
                  <a:cubicBezTo>
                    <a:pt x="171" y="181"/>
                    <a:pt x="171" y="181"/>
                    <a:pt x="171" y="181"/>
                  </a:cubicBezTo>
                  <a:cubicBezTo>
                    <a:pt x="171" y="182"/>
                    <a:pt x="171" y="183"/>
                    <a:pt x="171" y="183"/>
                  </a:cubicBezTo>
                  <a:cubicBezTo>
                    <a:pt x="171" y="184"/>
                    <a:pt x="170" y="184"/>
                    <a:pt x="170" y="185"/>
                  </a:cubicBezTo>
                  <a:cubicBezTo>
                    <a:pt x="170" y="185"/>
                    <a:pt x="170" y="185"/>
                    <a:pt x="170" y="185"/>
                  </a:cubicBezTo>
                  <a:cubicBezTo>
                    <a:pt x="170" y="185"/>
                    <a:pt x="170" y="186"/>
                    <a:pt x="169" y="186"/>
                  </a:cubicBezTo>
                  <a:cubicBezTo>
                    <a:pt x="169" y="186"/>
                    <a:pt x="169" y="186"/>
                    <a:pt x="169" y="186"/>
                  </a:cubicBezTo>
                  <a:cubicBezTo>
                    <a:pt x="169" y="187"/>
                    <a:pt x="168" y="187"/>
                    <a:pt x="168" y="187"/>
                  </a:cubicBezTo>
                  <a:cubicBezTo>
                    <a:pt x="168" y="188"/>
                    <a:pt x="167" y="188"/>
                    <a:pt x="167" y="188"/>
                  </a:cubicBezTo>
                  <a:cubicBezTo>
                    <a:pt x="167" y="188"/>
                    <a:pt x="167" y="188"/>
                    <a:pt x="167" y="188"/>
                  </a:cubicBezTo>
                  <a:cubicBezTo>
                    <a:pt x="167" y="188"/>
                    <a:pt x="167" y="188"/>
                    <a:pt x="167" y="188"/>
                  </a:cubicBezTo>
                  <a:cubicBezTo>
                    <a:pt x="167" y="189"/>
                    <a:pt x="167" y="189"/>
                    <a:pt x="167" y="189"/>
                  </a:cubicBezTo>
                  <a:cubicBezTo>
                    <a:pt x="167" y="189"/>
                    <a:pt x="166" y="189"/>
                    <a:pt x="166" y="189"/>
                  </a:cubicBezTo>
                  <a:cubicBezTo>
                    <a:pt x="166" y="190"/>
                    <a:pt x="166" y="190"/>
                    <a:pt x="166" y="190"/>
                  </a:cubicBezTo>
                  <a:cubicBezTo>
                    <a:pt x="166" y="190"/>
                    <a:pt x="166" y="190"/>
                    <a:pt x="166" y="190"/>
                  </a:cubicBezTo>
                  <a:cubicBezTo>
                    <a:pt x="165" y="190"/>
                    <a:pt x="165" y="191"/>
                    <a:pt x="165" y="191"/>
                  </a:cubicBezTo>
                  <a:cubicBezTo>
                    <a:pt x="165" y="191"/>
                    <a:pt x="165" y="191"/>
                    <a:pt x="165" y="191"/>
                  </a:cubicBezTo>
                  <a:cubicBezTo>
                    <a:pt x="164" y="191"/>
                    <a:pt x="164" y="191"/>
                    <a:pt x="164" y="191"/>
                  </a:cubicBezTo>
                  <a:cubicBezTo>
                    <a:pt x="162" y="191"/>
                    <a:pt x="163" y="189"/>
                    <a:pt x="160" y="189"/>
                  </a:cubicBezTo>
                  <a:cubicBezTo>
                    <a:pt x="158" y="189"/>
                    <a:pt x="152" y="190"/>
                    <a:pt x="150" y="191"/>
                  </a:cubicBezTo>
                  <a:cubicBezTo>
                    <a:pt x="150" y="192"/>
                    <a:pt x="149" y="192"/>
                    <a:pt x="149" y="192"/>
                  </a:cubicBezTo>
                  <a:cubicBezTo>
                    <a:pt x="149" y="192"/>
                    <a:pt x="148" y="192"/>
                    <a:pt x="148" y="192"/>
                  </a:cubicBezTo>
                  <a:cubicBezTo>
                    <a:pt x="148" y="192"/>
                    <a:pt x="148" y="192"/>
                    <a:pt x="147" y="192"/>
                  </a:cubicBezTo>
                  <a:cubicBezTo>
                    <a:pt x="147" y="192"/>
                    <a:pt x="147" y="193"/>
                    <a:pt x="147" y="193"/>
                  </a:cubicBezTo>
                  <a:cubicBezTo>
                    <a:pt x="146" y="193"/>
                    <a:pt x="146" y="193"/>
                    <a:pt x="146" y="193"/>
                  </a:cubicBezTo>
                  <a:cubicBezTo>
                    <a:pt x="146" y="193"/>
                    <a:pt x="145" y="193"/>
                    <a:pt x="145" y="193"/>
                  </a:cubicBezTo>
                  <a:cubicBezTo>
                    <a:pt x="145" y="193"/>
                    <a:pt x="145" y="193"/>
                    <a:pt x="144" y="193"/>
                  </a:cubicBezTo>
                  <a:cubicBezTo>
                    <a:pt x="143" y="193"/>
                    <a:pt x="143" y="191"/>
                    <a:pt x="143" y="190"/>
                  </a:cubicBezTo>
                  <a:cubicBezTo>
                    <a:pt x="142" y="190"/>
                    <a:pt x="142" y="191"/>
                    <a:pt x="141" y="192"/>
                  </a:cubicBezTo>
                  <a:cubicBezTo>
                    <a:pt x="140" y="193"/>
                    <a:pt x="140" y="191"/>
                    <a:pt x="138" y="191"/>
                  </a:cubicBezTo>
                  <a:cubicBezTo>
                    <a:pt x="137" y="191"/>
                    <a:pt x="134" y="193"/>
                    <a:pt x="133" y="193"/>
                  </a:cubicBezTo>
                  <a:cubicBezTo>
                    <a:pt x="132" y="193"/>
                    <a:pt x="133" y="191"/>
                    <a:pt x="133" y="191"/>
                  </a:cubicBezTo>
                  <a:cubicBezTo>
                    <a:pt x="132" y="190"/>
                    <a:pt x="129" y="192"/>
                    <a:pt x="129" y="192"/>
                  </a:cubicBezTo>
                  <a:cubicBezTo>
                    <a:pt x="128" y="191"/>
                    <a:pt x="127" y="190"/>
                    <a:pt x="128" y="190"/>
                  </a:cubicBezTo>
                  <a:cubicBezTo>
                    <a:pt x="128" y="190"/>
                    <a:pt x="128" y="190"/>
                    <a:pt x="128" y="190"/>
                  </a:cubicBezTo>
                  <a:cubicBezTo>
                    <a:pt x="128" y="190"/>
                    <a:pt x="128" y="189"/>
                    <a:pt x="128" y="189"/>
                  </a:cubicBezTo>
                  <a:cubicBezTo>
                    <a:pt x="128" y="189"/>
                    <a:pt x="128" y="189"/>
                    <a:pt x="128" y="189"/>
                  </a:cubicBezTo>
                  <a:cubicBezTo>
                    <a:pt x="128" y="189"/>
                    <a:pt x="128" y="189"/>
                    <a:pt x="128" y="189"/>
                  </a:cubicBezTo>
                  <a:cubicBezTo>
                    <a:pt x="128" y="189"/>
                    <a:pt x="128" y="189"/>
                    <a:pt x="128" y="189"/>
                  </a:cubicBezTo>
                  <a:cubicBezTo>
                    <a:pt x="128" y="189"/>
                    <a:pt x="128" y="188"/>
                    <a:pt x="128" y="188"/>
                  </a:cubicBezTo>
                  <a:cubicBezTo>
                    <a:pt x="128" y="188"/>
                    <a:pt x="128" y="188"/>
                    <a:pt x="128" y="188"/>
                  </a:cubicBezTo>
                  <a:cubicBezTo>
                    <a:pt x="128" y="188"/>
                    <a:pt x="128" y="188"/>
                    <a:pt x="128" y="188"/>
                  </a:cubicBezTo>
                  <a:cubicBezTo>
                    <a:pt x="127" y="188"/>
                    <a:pt x="127" y="188"/>
                    <a:pt x="127" y="188"/>
                  </a:cubicBezTo>
                  <a:cubicBezTo>
                    <a:pt x="127" y="187"/>
                    <a:pt x="127" y="187"/>
                    <a:pt x="127" y="187"/>
                  </a:cubicBezTo>
                  <a:cubicBezTo>
                    <a:pt x="127" y="187"/>
                    <a:pt x="127" y="187"/>
                    <a:pt x="127" y="187"/>
                  </a:cubicBezTo>
                  <a:cubicBezTo>
                    <a:pt x="127" y="187"/>
                    <a:pt x="127" y="187"/>
                    <a:pt x="127" y="187"/>
                  </a:cubicBezTo>
                  <a:cubicBezTo>
                    <a:pt x="127" y="187"/>
                    <a:pt x="127" y="187"/>
                    <a:pt x="127" y="187"/>
                  </a:cubicBezTo>
                  <a:cubicBezTo>
                    <a:pt x="127" y="186"/>
                    <a:pt x="127" y="186"/>
                    <a:pt x="127" y="186"/>
                  </a:cubicBezTo>
                  <a:cubicBezTo>
                    <a:pt x="127" y="186"/>
                    <a:pt x="129" y="186"/>
                    <a:pt x="130" y="186"/>
                  </a:cubicBezTo>
                  <a:cubicBezTo>
                    <a:pt x="131" y="185"/>
                    <a:pt x="128" y="184"/>
                    <a:pt x="127" y="184"/>
                  </a:cubicBezTo>
                  <a:cubicBezTo>
                    <a:pt x="126" y="184"/>
                    <a:pt x="128" y="182"/>
                    <a:pt x="129" y="181"/>
                  </a:cubicBezTo>
                  <a:cubicBezTo>
                    <a:pt x="131" y="180"/>
                    <a:pt x="131" y="180"/>
                    <a:pt x="132" y="179"/>
                  </a:cubicBezTo>
                  <a:cubicBezTo>
                    <a:pt x="132" y="178"/>
                    <a:pt x="131" y="178"/>
                    <a:pt x="130" y="179"/>
                  </a:cubicBezTo>
                  <a:cubicBezTo>
                    <a:pt x="129" y="179"/>
                    <a:pt x="128" y="176"/>
                    <a:pt x="129" y="175"/>
                  </a:cubicBezTo>
                  <a:cubicBezTo>
                    <a:pt x="130" y="175"/>
                    <a:pt x="130" y="173"/>
                    <a:pt x="130" y="172"/>
                  </a:cubicBezTo>
                  <a:cubicBezTo>
                    <a:pt x="130" y="171"/>
                    <a:pt x="128" y="172"/>
                    <a:pt x="127" y="173"/>
                  </a:cubicBezTo>
                  <a:cubicBezTo>
                    <a:pt x="127" y="173"/>
                    <a:pt x="126" y="175"/>
                    <a:pt x="126" y="175"/>
                  </a:cubicBezTo>
                  <a:cubicBezTo>
                    <a:pt x="127" y="176"/>
                    <a:pt x="126" y="177"/>
                    <a:pt x="125" y="177"/>
                  </a:cubicBezTo>
                  <a:cubicBezTo>
                    <a:pt x="124" y="178"/>
                    <a:pt x="124" y="176"/>
                    <a:pt x="123" y="175"/>
                  </a:cubicBezTo>
                  <a:cubicBezTo>
                    <a:pt x="123" y="175"/>
                    <a:pt x="122" y="176"/>
                    <a:pt x="122" y="177"/>
                  </a:cubicBezTo>
                  <a:cubicBezTo>
                    <a:pt x="121" y="177"/>
                    <a:pt x="121" y="181"/>
                    <a:pt x="121" y="182"/>
                  </a:cubicBezTo>
                  <a:cubicBezTo>
                    <a:pt x="120" y="182"/>
                    <a:pt x="121" y="184"/>
                    <a:pt x="122" y="185"/>
                  </a:cubicBezTo>
                  <a:cubicBezTo>
                    <a:pt x="122" y="185"/>
                    <a:pt x="122" y="186"/>
                    <a:pt x="122" y="186"/>
                  </a:cubicBezTo>
                  <a:cubicBezTo>
                    <a:pt x="122" y="186"/>
                    <a:pt x="122" y="186"/>
                    <a:pt x="122" y="186"/>
                  </a:cubicBezTo>
                  <a:cubicBezTo>
                    <a:pt x="122" y="186"/>
                    <a:pt x="122" y="187"/>
                    <a:pt x="122" y="187"/>
                  </a:cubicBezTo>
                  <a:cubicBezTo>
                    <a:pt x="122" y="187"/>
                    <a:pt x="122" y="188"/>
                    <a:pt x="122" y="188"/>
                  </a:cubicBezTo>
                  <a:cubicBezTo>
                    <a:pt x="122" y="188"/>
                    <a:pt x="122" y="188"/>
                    <a:pt x="122" y="188"/>
                  </a:cubicBezTo>
                  <a:cubicBezTo>
                    <a:pt x="122" y="188"/>
                    <a:pt x="122" y="189"/>
                    <a:pt x="122" y="189"/>
                  </a:cubicBezTo>
                  <a:cubicBezTo>
                    <a:pt x="122" y="190"/>
                    <a:pt x="122" y="190"/>
                    <a:pt x="122" y="190"/>
                  </a:cubicBezTo>
                  <a:cubicBezTo>
                    <a:pt x="123" y="190"/>
                    <a:pt x="123" y="190"/>
                    <a:pt x="123" y="191"/>
                  </a:cubicBezTo>
                  <a:cubicBezTo>
                    <a:pt x="123" y="191"/>
                    <a:pt x="123" y="191"/>
                    <a:pt x="123" y="191"/>
                  </a:cubicBezTo>
                  <a:cubicBezTo>
                    <a:pt x="123" y="191"/>
                    <a:pt x="123" y="192"/>
                    <a:pt x="123" y="192"/>
                  </a:cubicBezTo>
                  <a:cubicBezTo>
                    <a:pt x="123" y="192"/>
                    <a:pt x="123" y="192"/>
                    <a:pt x="123" y="192"/>
                  </a:cubicBezTo>
                  <a:cubicBezTo>
                    <a:pt x="123" y="192"/>
                    <a:pt x="123" y="193"/>
                    <a:pt x="123" y="193"/>
                  </a:cubicBezTo>
                  <a:cubicBezTo>
                    <a:pt x="123" y="194"/>
                    <a:pt x="123" y="195"/>
                    <a:pt x="122" y="196"/>
                  </a:cubicBezTo>
                  <a:cubicBezTo>
                    <a:pt x="121" y="196"/>
                    <a:pt x="118" y="193"/>
                    <a:pt x="117" y="195"/>
                  </a:cubicBezTo>
                  <a:cubicBezTo>
                    <a:pt x="116" y="195"/>
                    <a:pt x="116" y="195"/>
                    <a:pt x="116" y="196"/>
                  </a:cubicBezTo>
                  <a:cubicBezTo>
                    <a:pt x="115" y="196"/>
                    <a:pt x="115" y="196"/>
                    <a:pt x="115" y="196"/>
                  </a:cubicBezTo>
                  <a:cubicBezTo>
                    <a:pt x="115" y="196"/>
                    <a:pt x="115" y="196"/>
                    <a:pt x="114" y="196"/>
                  </a:cubicBezTo>
                  <a:cubicBezTo>
                    <a:pt x="114" y="196"/>
                    <a:pt x="114" y="196"/>
                    <a:pt x="114" y="196"/>
                  </a:cubicBezTo>
                  <a:cubicBezTo>
                    <a:pt x="114" y="196"/>
                    <a:pt x="113" y="197"/>
                    <a:pt x="113" y="197"/>
                  </a:cubicBezTo>
                  <a:cubicBezTo>
                    <a:pt x="112" y="197"/>
                    <a:pt x="111" y="197"/>
                    <a:pt x="110" y="198"/>
                  </a:cubicBezTo>
                  <a:cubicBezTo>
                    <a:pt x="108" y="199"/>
                    <a:pt x="108" y="199"/>
                    <a:pt x="107" y="199"/>
                  </a:cubicBezTo>
                  <a:cubicBezTo>
                    <a:pt x="106" y="199"/>
                    <a:pt x="104" y="204"/>
                    <a:pt x="103" y="206"/>
                  </a:cubicBezTo>
                  <a:cubicBezTo>
                    <a:pt x="103" y="206"/>
                    <a:pt x="103" y="206"/>
                    <a:pt x="103" y="207"/>
                  </a:cubicBezTo>
                  <a:cubicBezTo>
                    <a:pt x="103" y="207"/>
                    <a:pt x="103" y="207"/>
                    <a:pt x="103" y="207"/>
                  </a:cubicBezTo>
                  <a:cubicBezTo>
                    <a:pt x="102" y="207"/>
                    <a:pt x="102" y="207"/>
                    <a:pt x="102" y="207"/>
                  </a:cubicBezTo>
                  <a:cubicBezTo>
                    <a:pt x="102" y="207"/>
                    <a:pt x="102" y="207"/>
                    <a:pt x="102" y="207"/>
                  </a:cubicBezTo>
                  <a:cubicBezTo>
                    <a:pt x="102" y="208"/>
                    <a:pt x="101" y="208"/>
                    <a:pt x="101" y="208"/>
                  </a:cubicBezTo>
                  <a:cubicBezTo>
                    <a:pt x="101" y="208"/>
                    <a:pt x="101" y="208"/>
                    <a:pt x="101" y="208"/>
                  </a:cubicBezTo>
                  <a:cubicBezTo>
                    <a:pt x="101" y="208"/>
                    <a:pt x="101" y="208"/>
                    <a:pt x="101" y="208"/>
                  </a:cubicBezTo>
                  <a:cubicBezTo>
                    <a:pt x="100" y="208"/>
                    <a:pt x="100" y="208"/>
                    <a:pt x="100" y="208"/>
                  </a:cubicBezTo>
                  <a:cubicBezTo>
                    <a:pt x="100" y="208"/>
                    <a:pt x="100" y="208"/>
                    <a:pt x="100" y="208"/>
                  </a:cubicBezTo>
                  <a:cubicBezTo>
                    <a:pt x="100" y="208"/>
                    <a:pt x="100" y="208"/>
                    <a:pt x="100" y="208"/>
                  </a:cubicBezTo>
                  <a:cubicBezTo>
                    <a:pt x="100" y="208"/>
                    <a:pt x="100" y="208"/>
                    <a:pt x="99" y="208"/>
                  </a:cubicBezTo>
                  <a:cubicBezTo>
                    <a:pt x="99" y="208"/>
                    <a:pt x="98" y="208"/>
                    <a:pt x="97" y="208"/>
                  </a:cubicBezTo>
                  <a:cubicBezTo>
                    <a:pt x="96" y="208"/>
                    <a:pt x="96" y="208"/>
                    <a:pt x="95" y="209"/>
                  </a:cubicBezTo>
                  <a:cubicBezTo>
                    <a:pt x="95" y="209"/>
                    <a:pt x="95" y="209"/>
                    <a:pt x="95" y="209"/>
                  </a:cubicBezTo>
                  <a:cubicBezTo>
                    <a:pt x="95" y="209"/>
                    <a:pt x="94" y="209"/>
                    <a:pt x="94" y="210"/>
                  </a:cubicBezTo>
                  <a:cubicBezTo>
                    <a:pt x="93" y="211"/>
                    <a:pt x="94" y="213"/>
                    <a:pt x="94" y="214"/>
                  </a:cubicBezTo>
                  <a:cubicBezTo>
                    <a:pt x="94" y="214"/>
                    <a:pt x="92" y="216"/>
                    <a:pt x="91" y="216"/>
                  </a:cubicBezTo>
                  <a:cubicBezTo>
                    <a:pt x="91" y="217"/>
                    <a:pt x="90" y="216"/>
                    <a:pt x="88" y="217"/>
                  </a:cubicBezTo>
                  <a:cubicBezTo>
                    <a:pt x="87" y="218"/>
                    <a:pt x="87" y="219"/>
                    <a:pt x="86" y="220"/>
                  </a:cubicBezTo>
                  <a:cubicBezTo>
                    <a:pt x="84" y="221"/>
                    <a:pt x="83" y="220"/>
                    <a:pt x="82" y="219"/>
                  </a:cubicBezTo>
                  <a:cubicBezTo>
                    <a:pt x="80" y="218"/>
                    <a:pt x="79" y="218"/>
                    <a:pt x="80" y="219"/>
                  </a:cubicBezTo>
                  <a:cubicBezTo>
                    <a:pt x="80" y="220"/>
                    <a:pt x="81" y="222"/>
                    <a:pt x="81" y="223"/>
                  </a:cubicBezTo>
                  <a:cubicBezTo>
                    <a:pt x="81" y="223"/>
                    <a:pt x="80" y="224"/>
                    <a:pt x="78" y="224"/>
                  </a:cubicBezTo>
                  <a:cubicBezTo>
                    <a:pt x="76" y="224"/>
                    <a:pt x="74" y="222"/>
                    <a:pt x="71" y="223"/>
                  </a:cubicBezTo>
                  <a:cubicBezTo>
                    <a:pt x="68" y="223"/>
                    <a:pt x="67" y="224"/>
                    <a:pt x="68" y="224"/>
                  </a:cubicBezTo>
                  <a:cubicBezTo>
                    <a:pt x="68" y="224"/>
                    <a:pt x="68" y="226"/>
                    <a:pt x="68" y="227"/>
                  </a:cubicBezTo>
                  <a:cubicBezTo>
                    <a:pt x="69" y="228"/>
                    <a:pt x="76" y="230"/>
                    <a:pt x="77" y="231"/>
                  </a:cubicBezTo>
                  <a:cubicBezTo>
                    <a:pt x="78" y="231"/>
                    <a:pt x="77" y="232"/>
                    <a:pt x="77" y="233"/>
                  </a:cubicBezTo>
                  <a:cubicBezTo>
                    <a:pt x="78" y="234"/>
                    <a:pt x="80" y="235"/>
                    <a:pt x="81" y="240"/>
                  </a:cubicBezTo>
                  <a:cubicBezTo>
                    <a:pt x="82" y="244"/>
                    <a:pt x="80" y="245"/>
                    <a:pt x="80" y="247"/>
                  </a:cubicBezTo>
                  <a:cubicBezTo>
                    <a:pt x="80" y="247"/>
                    <a:pt x="80" y="248"/>
                    <a:pt x="80" y="248"/>
                  </a:cubicBezTo>
                  <a:cubicBezTo>
                    <a:pt x="80" y="248"/>
                    <a:pt x="80" y="248"/>
                    <a:pt x="80" y="249"/>
                  </a:cubicBezTo>
                  <a:cubicBezTo>
                    <a:pt x="79" y="249"/>
                    <a:pt x="79" y="249"/>
                    <a:pt x="79" y="249"/>
                  </a:cubicBezTo>
                  <a:cubicBezTo>
                    <a:pt x="79" y="249"/>
                    <a:pt x="79" y="250"/>
                    <a:pt x="79" y="250"/>
                  </a:cubicBezTo>
                  <a:cubicBezTo>
                    <a:pt x="79" y="250"/>
                    <a:pt x="79" y="250"/>
                    <a:pt x="79" y="250"/>
                  </a:cubicBezTo>
                  <a:cubicBezTo>
                    <a:pt x="79" y="250"/>
                    <a:pt x="78" y="250"/>
                    <a:pt x="78" y="251"/>
                  </a:cubicBezTo>
                  <a:cubicBezTo>
                    <a:pt x="78" y="251"/>
                    <a:pt x="78" y="251"/>
                    <a:pt x="77" y="251"/>
                  </a:cubicBezTo>
                  <a:cubicBezTo>
                    <a:pt x="75" y="252"/>
                    <a:pt x="70" y="250"/>
                    <a:pt x="68" y="250"/>
                  </a:cubicBezTo>
                  <a:cubicBezTo>
                    <a:pt x="65" y="250"/>
                    <a:pt x="59" y="250"/>
                    <a:pt x="57" y="250"/>
                  </a:cubicBezTo>
                  <a:cubicBezTo>
                    <a:pt x="55" y="250"/>
                    <a:pt x="53" y="250"/>
                    <a:pt x="52" y="251"/>
                  </a:cubicBezTo>
                  <a:cubicBezTo>
                    <a:pt x="51" y="252"/>
                    <a:pt x="49" y="251"/>
                    <a:pt x="47" y="252"/>
                  </a:cubicBezTo>
                  <a:cubicBezTo>
                    <a:pt x="46" y="254"/>
                    <a:pt x="47" y="254"/>
                    <a:pt x="48" y="256"/>
                  </a:cubicBezTo>
                  <a:cubicBezTo>
                    <a:pt x="48" y="256"/>
                    <a:pt x="48" y="257"/>
                    <a:pt x="48" y="257"/>
                  </a:cubicBezTo>
                  <a:cubicBezTo>
                    <a:pt x="48" y="257"/>
                    <a:pt x="48" y="258"/>
                    <a:pt x="48" y="258"/>
                  </a:cubicBezTo>
                  <a:cubicBezTo>
                    <a:pt x="48" y="258"/>
                    <a:pt x="48" y="258"/>
                    <a:pt x="48" y="259"/>
                  </a:cubicBezTo>
                  <a:cubicBezTo>
                    <a:pt x="48" y="259"/>
                    <a:pt x="48" y="259"/>
                    <a:pt x="48" y="259"/>
                  </a:cubicBezTo>
                  <a:cubicBezTo>
                    <a:pt x="48" y="259"/>
                    <a:pt x="48" y="259"/>
                    <a:pt x="48" y="260"/>
                  </a:cubicBezTo>
                  <a:cubicBezTo>
                    <a:pt x="48" y="260"/>
                    <a:pt x="48" y="260"/>
                    <a:pt x="48" y="260"/>
                  </a:cubicBezTo>
                  <a:cubicBezTo>
                    <a:pt x="48" y="261"/>
                    <a:pt x="48" y="261"/>
                    <a:pt x="48" y="261"/>
                  </a:cubicBezTo>
                  <a:cubicBezTo>
                    <a:pt x="48" y="261"/>
                    <a:pt x="48" y="262"/>
                    <a:pt x="49" y="263"/>
                  </a:cubicBezTo>
                  <a:cubicBezTo>
                    <a:pt x="49" y="263"/>
                    <a:pt x="49" y="263"/>
                    <a:pt x="49" y="263"/>
                  </a:cubicBezTo>
                  <a:cubicBezTo>
                    <a:pt x="49" y="263"/>
                    <a:pt x="49" y="263"/>
                    <a:pt x="49" y="263"/>
                  </a:cubicBezTo>
                  <a:cubicBezTo>
                    <a:pt x="49" y="264"/>
                    <a:pt x="49" y="264"/>
                    <a:pt x="49" y="264"/>
                  </a:cubicBezTo>
                  <a:cubicBezTo>
                    <a:pt x="49" y="264"/>
                    <a:pt x="49" y="264"/>
                    <a:pt x="49" y="264"/>
                  </a:cubicBezTo>
                  <a:cubicBezTo>
                    <a:pt x="49" y="265"/>
                    <a:pt x="49" y="265"/>
                    <a:pt x="49" y="265"/>
                  </a:cubicBezTo>
                  <a:cubicBezTo>
                    <a:pt x="49" y="267"/>
                    <a:pt x="46" y="271"/>
                    <a:pt x="45" y="273"/>
                  </a:cubicBezTo>
                  <a:cubicBezTo>
                    <a:pt x="44" y="275"/>
                    <a:pt x="45" y="274"/>
                    <a:pt x="46" y="275"/>
                  </a:cubicBezTo>
                  <a:cubicBezTo>
                    <a:pt x="47" y="275"/>
                    <a:pt x="47" y="278"/>
                    <a:pt x="47" y="279"/>
                  </a:cubicBezTo>
                  <a:cubicBezTo>
                    <a:pt x="46" y="281"/>
                    <a:pt x="46" y="282"/>
                    <a:pt x="48" y="282"/>
                  </a:cubicBezTo>
                  <a:cubicBezTo>
                    <a:pt x="49" y="282"/>
                    <a:pt x="49" y="282"/>
                    <a:pt x="50" y="282"/>
                  </a:cubicBezTo>
                  <a:cubicBezTo>
                    <a:pt x="50" y="282"/>
                    <a:pt x="50" y="282"/>
                    <a:pt x="50" y="282"/>
                  </a:cubicBezTo>
                  <a:cubicBezTo>
                    <a:pt x="50" y="282"/>
                    <a:pt x="50" y="282"/>
                    <a:pt x="51" y="282"/>
                  </a:cubicBezTo>
                  <a:cubicBezTo>
                    <a:pt x="51" y="282"/>
                    <a:pt x="51" y="282"/>
                    <a:pt x="51" y="282"/>
                  </a:cubicBezTo>
                  <a:cubicBezTo>
                    <a:pt x="51" y="282"/>
                    <a:pt x="51" y="282"/>
                    <a:pt x="52" y="281"/>
                  </a:cubicBezTo>
                  <a:cubicBezTo>
                    <a:pt x="52" y="281"/>
                    <a:pt x="52" y="281"/>
                    <a:pt x="52" y="281"/>
                  </a:cubicBezTo>
                  <a:cubicBezTo>
                    <a:pt x="54" y="281"/>
                    <a:pt x="57" y="286"/>
                    <a:pt x="58" y="286"/>
                  </a:cubicBezTo>
                  <a:cubicBezTo>
                    <a:pt x="58" y="287"/>
                    <a:pt x="59" y="287"/>
                    <a:pt x="60" y="287"/>
                  </a:cubicBezTo>
                  <a:cubicBezTo>
                    <a:pt x="61" y="286"/>
                    <a:pt x="62" y="285"/>
                    <a:pt x="64" y="285"/>
                  </a:cubicBezTo>
                  <a:cubicBezTo>
                    <a:pt x="67" y="284"/>
                    <a:pt x="65" y="284"/>
                    <a:pt x="67" y="284"/>
                  </a:cubicBezTo>
                  <a:cubicBezTo>
                    <a:pt x="69" y="284"/>
                    <a:pt x="77" y="281"/>
                    <a:pt x="79" y="280"/>
                  </a:cubicBezTo>
                  <a:cubicBezTo>
                    <a:pt x="80" y="279"/>
                    <a:pt x="81" y="279"/>
                    <a:pt x="81" y="278"/>
                  </a:cubicBezTo>
                  <a:cubicBezTo>
                    <a:pt x="81" y="277"/>
                    <a:pt x="83" y="275"/>
                    <a:pt x="84" y="274"/>
                  </a:cubicBezTo>
                  <a:cubicBezTo>
                    <a:pt x="84" y="273"/>
                    <a:pt x="83" y="272"/>
                    <a:pt x="83" y="270"/>
                  </a:cubicBezTo>
                  <a:cubicBezTo>
                    <a:pt x="83" y="268"/>
                    <a:pt x="86" y="265"/>
                    <a:pt x="86" y="264"/>
                  </a:cubicBezTo>
                  <a:cubicBezTo>
                    <a:pt x="86" y="264"/>
                    <a:pt x="88" y="263"/>
                    <a:pt x="90" y="262"/>
                  </a:cubicBezTo>
                  <a:cubicBezTo>
                    <a:pt x="92" y="261"/>
                    <a:pt x="91" y="262"/>
                    <a:pt x="92" y="262"/>
                  </a:cubicBezTo>
                  <a:cubicBezTo>
                    <a:pt x="92" y="262"/>
                    <a:pt x="96" y="260"/>
                    <a:pt x="97" y="258"/>
                  </a:cubicBezTo>
                  <a:cubicBezTo>
                    <a:pt x="97" y="258"/>
                    <a:pt x="97" y="258"/>
                    <a:pt x="97" y="258"/>
                  </a:cubicBezTo>
                  <a:cubicBezTo>
                    <a:pt x="97" y="258"/>
                    <a:pt x="97" y="258"/>
                    <a:pt x="97" y="258"/>
                  </a:cubicBezTo>
                  <a:cubicBezTo>
                    <a:pt x="97" y="258"/>
                    <a:pt x="97" y="258"/>
                    <a:pt x="97" y="258"/>
                  </a:cubicBezTo>
                  <a:cubicBezTo>
                    <a:pt x="97" y="257"/>
                    <a:pt x="97" y="257"/>
                    <a:pt x="97" y="257"/>
                  </a:cubicBezTo>
                  <a:cubicBezTo>
                    <a:pt x="97" y="257"/>
                    <a:pt x="97" y="257"/>
                    <a:pt x="97" y="257"/>
                  </a:cubicBezTo>
                  <a:cubicBezTo>
                    <a:pt x="97" y="257"/>
                    <a:pt x="97" y="257"/>
                    <a:pt x="97" y="257"/>
                  </a:cubicBezTo>
                  <a:cubicBezTo>
                    <a:pt x="97" y="256"/>
                    <a:pt x="97" y="256"/>
                    <a:pt x="97" y="255"/>
                  </a:cubicBezTo>
                  <a:cubicBezTo>
                    <a:pt x="97" y="255"/>
                    <a:pt x="97" y="255"/>
                    <a:pt x="97" y="255"/>
                  </a:cubicBezTo>
                  <a:cubicBezTo>
                    <a:pt x="97" y="254"/>
                    <a:pt x="101" y="250"/>
                    <a:pt x="102" y="250"/>
                  </a:cubicBezTo>
                  <a:cubicBezTo>
                    <a:pt x="103" y="250"/>
                    <a:pt x="107" y="252"/>
                    <a:pt x="110" y="252"/>
                  </a:cubicBezTo>
                  <a:cubicBezTo>
                    <a:pt x="110" y="252"/>
                    <a:pt x="111" y="252"/>
                    <a:pt x="111" y="252"/>
                  </a:cubicBezTo>
                  <a:cubicBezTo>
                    <a:pt x="112" y="251"/>
                    <a:pt x="112" y="251"/>
                    <a:pt x="112" y="251"/>
                  </a:cubicBezTo>
                  <a:cubicBezTo>
                    <a:pt x="112" y="251"/>
                    <a:pt x="113" y="251"/>
                    <a:pt x="113" y="251"/>
                  </a:cubicBezTo>
                  <a:cubicBezTo>
                    <a:pt x="113" y="251"/>
                    <a:pt x="113" y="251"/>
                    <a:pt x="113" y="251"/>
                  </a:cubicBezTo>
                  <a:cubicBezTo>
                    <a:pt x="113" y="251"/>
                    <a:pt x="114" y="250"/>
                    <a:pt x="114" y="250"/>
                  </a:cubicBezTo>
                  <a:cubicBezTo>
                    <a:pt x="114" y="250"/>
                    <a:pt x="114" y="250"/>
                    <a:pt x="114" y="250"/>
                  </a:cubicBezTo>
                  <a:cubicBezTo>
                    <a:pt x="115" y="250"/>
                    <a:pt x="115" y="250"/>
                    <a:pt x="115" y="250"/>
                  </a:cubicBezTo>
                  <a:cubicBezTo>
                    <a:pt x="115" y="250"/>
                    <a:pt x="115" y="250"/>
                    <a:pt x="115" y="249"/>
                  </a:cubicBezTo>
                  <a:cubicBezTo>
                    <a:pt x="115" y="249"/>
                    <a:pt x="116" y="249"/>
                    <a:pt x="116" y="249"/>
                  </a:cubicBezTo>
                  <a:cubicBezTo>
                    <a:pt x="117" y="248"/>
                    <a:pt x="117" y="248"/>
                    <a:pt x="117" y="248"/>
                  </a:cubicBezTo>
                  <a:cubicBezTo>
                    <a:pt x="117" y="248"/>
                    <a:pt x="118" y="248"/>
                    <a:pt x="118" y="247"/>
                  </a:cubicBezTo>
                  <a:cubicBezTo>
                    <a:pt x="118" y="247"/>
                    <a:pt x="118" y="247"/>
                    <a:pt x="118" y="247"/>
                  </a:cubicBezTo>
                  <a:cubicBezTo>
                    <a:pt x="119" y="247"/>
                    <a:pt x="119" y="246"/>
                    <a:pt x="120" y="246"/>
                  </a:cubicBezTo>
                  <a:cubicBezTo>
                    <a:pt x="120" y="246"/>
                    <a:pt x="120" y="245"/>
                    <a:pt x="120" y="245"/>
                  </a:cubicBezTo>
                  <a:cubicBezTo>
                    <a:pt x="121" y="245"/>
                    <a:pt x="124" y="246"/>
                    <a:pt x="126" y="247"/>
                  </a:cubicBezTo>
                  <a:cubicBezTo>
                    <a:pt x="127" y="248"/>
                    <a:pt x="127" y="249"/>
                    <a:pt x="129" y="252"/>
                  </a:cubicBezTo>
                  <a:cubicBezTo>
                    <a:pt x="130" y="254"/>
                    <a:pt x="134" y="257"/>
                    <a:pt x="135" y="258"/>
                  </a:cubicBezTo>
                  <a:cubicBezTo>
                    <a:pt x="135" y="259"/>
                    <a:pt x="143" y="263"/>
                    <a:pt x="144" y="264"/>
                  </a:cubicBezTo>
                  <a:cubicBezTo>
                    <a:pt x="145" y="265"/>
                    <a:pt x="146" y="267"/>
                    <a:pt x="147" y="268"/>
                  </a:cubicBezTo>
                  <a:cubicBezTo>
                    <a:pt x="148" y="268"/>
                    <a:pt x="149" y="269"/>
                    <a:pt x="149" y="270"/>
                  </a:cubicBezTo>
                  <a:cubicBezTo>
                    <a:pt x="150" y="271"/>
                    <a:pt x="151" y="272"/>
                    <a:pt x="151" y="274"/>
                  </a:cubicBezTo>
                  <a:cubicBezTo>
                    <a:pt x="150" y="275"/>
                    <a:pt x="148" y="278"/>
                    <a:pt x="149" y="278"/>
                  </a:cubicBezTo>
                  <a:cubicBezTo>
                    <a:pt x="150" y="279"/>
                    <a:pt x="151" y="276"/>
                    <a:pt x="152" y="275"/>
                  </a:cubicBezTo>
                  <a:cubicBezTo>
                    <a:pt x="152" y="275"/>
                    <a:pt x="153" y="272"/>
                    <a:pt x="154" y="271"/>
                  </a:cubicBezTo>
                  <a:cubicBezTo>
                    <a:pt x="154" y="270"/>
                    <a:pt x="152" y="269"/>
                    <a:pt x="152" y="269"/>
                  </a:cubicBezTo>
                  <a:cubicBezTo>
                    <a:pt x="151" y="268"/>
                    <a:pt x="153" y="266"/>
                    <a:pt x="154" y="266"/>
                  </a:cubicBezTo>
                  <a:cubicBezTo>
                    <a:pt x="154" y="266"/>
                    <a:pt x="156" y="266"/>
                    <a:pt x="157" y="267"/>
                  </a:cubicBezTo>
                  <a:cubicBezTo>
                    <a:pt x="158" y="268"/>
                    <a:pt x="159" y="268"/>
                    <a:pt x="160" y="267"/>
                  </a:cubicBezTo>
                  <a:cubicBezTo>
                    <a:pt x="160" y="266"/>
                    <a:pt x="158" y="264"/>
                    <a:pt x="157" y="263"/>
                  </a:cubicBezTo>
                  <a:cubicBezTo>
                    <a:pt x="155" y="262"/>
                    <a:pt x="152" y="261"/>
                    <a:pt x="150" y="261"/>
                  </a:cubicBezTo>
                  <a:cubicBezTo>
                    <a:pt x="149" y="260"/>
                    <a:pt x="150" y="259"/>
                    <a:pt x="150" y="258"/>
                  </a:cubicBezTo>
                  <a:cubicBezTo>
                    <a:pt x="150" y="257"/>
                    <a:pt x="148" y="258"/>
                    <a:pt x="147" y="258"/>
                  </a:cubicBezTo>
                  <a:cubicBezTo>
                    <a:pt x="146" y="258"/>
                    <a:pt x="145" y="257"/>
                    <a:pt x="144" y="256"/>
                  </a:cubicBezTo>
                  <a:cubicBezTo>
                    <a:pt x="143" y="255"/>
                    <a:pt x="141" y="251"/>
                    <a:pt x="141" y="250"/>
                  </a:cubicBezTo>
                  <a:cubicBezTo>
                    <a:pt x="140" y="249"/>
                    <a:pt x="139" y="248"/>
                    <a:pt x="138" y="248"/>
                  </a:cubicBezTo>
                  <a:cubicBezTo>
                    <a:pt x="137" y="248"/>
                    <a:pt x="136" y="246"/>
                    <a:pt x="135" y="245"/>
                  </a:cubicBezTo>
                  <a:cubicBezTo>
                    <a:pt x="134" y="245"/>
                    <a:pt x="136" y="244"/>
                    <a:pt x="136" y="243"/>
                  </a:cubicBezTo>
                  <a:cubicBezTo>
                    <a:pt x="137" y="242"/>
                    <a:pt x="136" y="242"/>
                    <a:pt x="135" y="242"/>
                  </a:cubicBezTo>
                  <a:cubicBezTo>
                    <a:pt x="135" y="241"/>
                    <a:pt x="135" y="241"/>
                    <a:pt x="136" y="240"/>
                  </a:cubicBezTo>
                  <a:cubicBezTo>
                    <a:pt x="137" y="240"/>
                    <a:pt x="139" y="239"/>
                    <a:pt x="140" y="239"/>
                  </a:cubicBezTo>
                  <a:cubicBezTo>
                    <a:pt x="140" y="239"/>
                    <a:pt x="140" y="239"/>
                    <a:pt x="140" y="239"/>
                  </a:cubicBezTo>
                  <a:cubicBezTo>
                    <a:pt x="140" y="239"/>
                    <a:pt x="140" y="239"/>
                    <a:pt x="140" y="239"/>
                  </a:cubicBezTo>
                  <a:cubicBezTo>
                    <a:pt x="140" y="239"/>
                    <a:pt x="140" y="239"/>
                    <a:pt x="140" y="239"/>
                  </a:cubicBezTo>
                  <a:cubicBezTo>
                    <a:pt x="140" y="239"/>
                    <a:pt x="140" y="239"/>
                    <a:pt x="140" y="239"/>
                  </a:cubicBezTo>
                  <a:cubicBezTo>
                    <a:pt x="140" y="239"/>
                    <a:pt x="140" y="239"/>
                    <a:pt x="140" y="239"/>
                  </a:cubicBezTo>
                  <a:cubicBezTo>
                    <a:pt x="141" y="240"/>
                    <a:pt x="141" y="240"/>
                    <a:pt x="141" y="241"/>
                  </a:cubicBezTo>
                  <a:cubicBezTo>
                    <a:pt x="141" y="241"/>
                    <a:pt x="141" y="241"/>
                    <a:pt x="141" y="241"/>
                  </a:cubicBezTo>
                  <a:cubicBezTo>
                    <a:pt x="141" y="241"/>
                    <a:pt x="141" y="241"/>
                    <a:pt x="141" y="242"/>
                  </a:cubicBezTo>
                  <a:cubicBezTo>
                    <a:pt x="141" y="242"/>
                    <a:pt x="141" y="242"/>
                    <a:pt x="141" y="242"/>
                  </a:cubicBezTo>
                  <a:cubicBezTo>
                    <a:pt x="141" y="242"/>
                    <a:pt x="142" y="242"/>
                    <a:pt x="142" y="243"/>
                  </a:cubicBezTo>
                  <a:cubicBezTo>
                    <a:pt x="143" y="244"/>
                    <a:pt x="143" y="242"/>
                    <a:pt x="144" y="242"/>
                  </a:cubicBezTo>
                  <a:cubicBezTo>
                    <a:pt x="145" y="241"/>
                    <a:pt x="144" y="243"/>
                    <a:pt x="144" y="244"/>
                  </a:cubicBezTo>
                  <a:cubicBezTo>
                    <a:pt x="144" y="246"/>
                    <a:pt x="145" y="245"/>
                    <a:pt x="146" y="246"/>
                  </a:cubicBezTo>
                  <a:cubicBezTo>
                    <a:pt x="148" y="247"/>
                    <a:pt x="147" y="247"/>
                    <a:pt x="147" y="248"/>
                  </a:cubicBezTo>
                  <a:cubicBezTo>
                    <a:pt x="148" y="250"/>
                    <a:pt x="151" y="250"/>
                    <a:pt x="152" y="251"/>
                  </a:cubicBezTo>
                  <a:cubicBezTo>
                    <a:pt x="153" y="251"/>
                    <a:pt x="154" y="252"/>
                    <a:pt x="155" y="253"/>
                  </a:cubicBezTo>
                  <a:cubicBezTo>
                    <a:pt x="155" y="253"/>
                    <a:pt x="155" y="253"/>
                    <a:pt x="155" y="253"/>
                  </a:cubicBezTo>
                  <a:cubicBezTo>
                    <a:pt x="155" y="253"/>
                    <a:pt x="155" y="253"/>
                    <a:pt x="155" y="253"/>
                  </a:cubicBezTo>
                  <a:cubicBezTo>
                    <a:pt x="155" y="253"/>
                    <a:pt x="155" y="253"/>
                    <a:pt x="155" y="253"/>
                  </a:cubicBezTo>
                  <a:cubicBezTo>
                    <a:pt x="156" y="253"/>
                    <a:pt x="156" y="253"/>
                    <a:pt x="156" y="253"/>
                  </a:cubicBezTo>
                  <a:cubicBezTo>
                    <a:pt x="157" y="253"/>
                    <a:pt x="157" y="253"/>
                    <a:pt x="157" y="254"/>
                  </a:cubicBezTo>
                  <a:cubicBezTo>
                    <a:pt x="158" y="254"/>
                    <a:pt x="158" y="254"/>
                    <a:pt x="159" y="254"/>
                  </a:cubicBezTo>
                  <a:cubicBezTo>
                    <a:pt x="159" y="255"/>
                    <a:pt x="159" y="255"/>
                    <a:pt x="160" y="255"/>
                  </a:cubicBezTo>
                  <a:cubicBezTo>
                    <a:pt x="160" y="255"/>
                    <a:pt x="160" y="255"/>
                    <a:pt x="160" y="256"/>
                  </a:cubicBezTo>
                  <a:cubicBezTo>
                    <a:pt x="160" y="256"/>
                    <a:pt x="161" y="256"/>
                    <a:pt x="161" y="257"/>
                  </a:cubicBezTo>
                  <a:cubicBezTo>
                    <a:pt x="161" y="257"/>
                    <a:pt x="161" y="257"/>
                    <a:pt x="162" y="257"/>
                  </a:cubicBezTo>
                  <a:cubicBezTo>
                    <a:pt x="162" y="257"/>
                    <a:pt x="162" y="257"/>
                    <a:pt x="162" y="257"/>
                  </a:cubicBezTo>
                  <a:cubicBezTo>
                    <a:pt x="162" y="258"/>
                    <a:pt x="162" y="258"/>
                    <a:pt x="163" y="258"/>
                  </a:cubicBezTo>
                  <a:cubicBezTo>
                    <a:pt x="163" y="258"/>
                    <a:pt x="163" y="258"/>
                    <a:pt x="163" y="258"/>
                  </a:cubicBezTo>
                  <a:cubicBezTo>
                    <a:pt x="163" y="258"/>
                    <a:pt x="163" y="258"/>
                    <a:pt x="163" y="258"/>
                  </a:cubicBezTo>
                  <a:cubicBezTo>
                    <a:pt x="164" y="259"/>
                    <a:pt x="164" y="259"/>
                    <a:pt x="164" y="259"/>
                  </a:cubicBezTo>
                  <a:cubicBezTo>
                    <a:pt x="164" y="260"/>
                    <a:pt x="163" y="264"/>
                    <a:pt x="164" y="267"/>
                  </a:cubicBezTo>
                  <a:cubicBezTo>
                    <a:pt x="164" y="267"/>
                    <a:pt x="164" y="268"/>
                    <a:pt x="164" y="268"/>
                  </a:cubicBezTo>
                  <a:cubicBezTo>
                    <a:pt x="164" y="268"/>
                    <a:pt x="164" y="268"/>
                    <a:pt x="164" y="268"/>
                  </a:cubicBezTo>
                  <a:cubicBezTo>
                    <a:pt x="165" y="268"/>
                    <a:pt x="165" y="269"/>
                    <a:pt x="165" y="269"/>
                  </a:cubicBezTo>
                  <a:cubicBezTo>
                    <a:pt x="165" y="269"/>
                    <a:pt x="165" y="269"/>
                    <a:pt x="165" y="269"/>
                  </a:cubicBezTo>
                  <a:cubicBezTo>
                    <a:pt x="165" y="269"/>
                    <a:pt x="165" y="269"/>
                    <a:pt x="165" y="269"/>
                  </a:cubicBezTo>
                  <a:cubicBezTo>
                    <a:pt x="165" y="269"/>
                    <a:pt x="165" y="270"/>
                    <a:pt x="165" y="270"/>
                  </a:cubicBezTo>
                  <a:cubicBezTo>
                    <a:pt x="165" y="270"/>
                    <a:pt x="165" y="270"/>
                    <a:pt x="165" y="270"/>
                  </a:cubicBezTo>
                  <a:cubicBezTo>
                    <a:pt x="165" y="270"/>
                    <a:pt x="165" y="270"/>
                    <a:pt x="165" y="270"/>
                  </a:cubicBezTo>
                  <a:cubicBezTo>
                    <a:pt x="165" y="270"/>
                    <a:pt x="165" y="270"/>
                    <a:pt x="165" y="270"/>
                  </a:cubicBezTo>
                  <a:cubicBezTo>
                    <a:pt x="166" y="270"/>
                    <a:pt x="166" y="271"/>
                    <a:pt x="166" y="271"/>
                  </a:cubicBezTo>
                  <a:cubicBezTo>
                    <a:pt x="166" y="273"/>
                    <a:pt x="167" y="271"/>
                    <a:pt x="168" y="271"/>
                  </a:cubicBezTo>
                  <a:cubicBezTo>
                    <a:pt x="168" y="272"/>
                    <a:pt x="169" y="271"/>
                    <a:pt x="170" y="273"/>
                  </a:cubicBezTo>
                  <a:cubicBezTo>
                    <a:pt x="171" y="274"/>
                    <a:pt x="169" y="274"/>
                    <a:pt x="170" y="275"/>
                  </a:cubicBezTo>
                  <a:cubicBezTo>
                    <a:pt x="172" y="275"/>
                    <a:pt x="177" y="275"/>
                    <a:pt x="178" y="275"/>
                  </a:cubicBezTo>
                  <a:cubicBezTo>
                    <a:pt x="179" y="275"/>
                    <a:pt x="179" y="276"/>
                    <a:pt x="178" y="277"/>
                  </a:cubicBezTo>
                  <a:cubicBezTo>
                    <a:pt x="177" y="278"/>
                    <a:pt x="174" y="276"/>
                    <a:pt x="173" y="276"/>
                  </a:cubicBezTo>
                  <a:cubicBezTo>
                    <a:pt x="172" y="276"/>
                    <a:pt x="172" y="276"/>
                    <a:pt x="171" y="277"/>
                  </a:cubicBezTo>
                  <a:cubicBezTo>
                    <a:pt x="170" y="278"/>
                    <a:pt x="173" y="279"/>
                    <a:pt x="173" y="281"/>
                  </a:cubicBezTo>
                  <a:cubicBezTo>
                    <a:pt x="173" y="282"/>
                    <a:pt x="173" y="282"/>
                    <a:pt x="174" y="282"/>
                  </a:cubicBezTo>
                  <a:cubicBezTo>
                    <a:pt x="175" y="282"/>
                    <a:pt x="175" y="283"/>
                    <a:pt x="176" y="284"/>
                  </a:cubicBezTo>
                  <a:cubicBezTo>
                    <a:pt x="176" y="285"/>
                    <a:pt x="177" y="283"/>
                    <a:pt x="178" y="283"/>
                  </a:cubicBezTo>
                  <a:cubicBezTo>
                    <a:pt x="178" y="283"/>
                    <a:pt x="179" y="282"/>
                    <a:pt x="179" y="280"/>
                  </a:cubicBezTo>
                  <a:cubicBezTo>
                    <a:pt x="179" y="279"/>
                    <a:pt x="179" y="279"/>
                    <a:pt x="180" y="279"/>
                  </a:cubicBezTo>
                  <a:cubicBezTo>
                    <a:pt x="180" y="279"/>
                    <a:pt x="180" y="278"/>
                    <a:pt x="180" y="277"/>
                  </a:cubicBezTo>
                  <a:cubicBezTo>
                    <a:pt x="180" y="276"/>
                    <a:pt x="181" y="277"/>
                    <a:pt x="181" y="277"/>
                  </a:cubicBezTo>
                  <a:cubicBezTo>
                    <a:pt x="182" y="278"/>
                    <a:pt x="182" y="277"/>
                    <a:pt x="182" y="276"/>
                  </a:cubicBezTo>
                  <a:cubicBezTo>
                    <a:pt x="182" y="276"/>
                    <a:pt x="184" y="277"/>
                    <a:pt x="185" y="277"/>
                  </a:cubicBezTo>
                  <a:cubicBezTo>
                    <a:pt x="185" y="277"/>
                    <a:pt x="185" y="277"/>
                    <a:pt x="185" y="276"/>
                  </a:cubicBezTo>
                  <a:cubicBezTo>
                    <a:pt x="184" y="275"/>
                    <a:pt x="184" y="274"/>
                    <a:pt x="183" y="274"/>
                  </a:cubicBezTo>
                  <a:cubicBezTo>
                    <a:pt x="181" y="274"/>
                    <a:pt x="180" y="271"/>
                    <a:pt x="179" y="270"/>
                  </a:cubicBezTo>
                  <a:cubicBezTo>
                    <a:pt x="178" y="268"/>
                    <a:pt x="177" y="266"/>
                    <a:pt x="178" y="265"/>
                  </a:cubicBezTo>
                  <a:cubicBezTo>
                    <a:pt x="178" y="265"/>
                    <a:pt x="179" y="266"/>
                    <a:pt x="181" y="266"/>
                  </a:cubicBezTo>
                  <a:cubicBezTo>
                    <a:pt x="182" y="267"/>
                    <a:pt x="182" y="265"/>
                    <a:pt x="182" y="264"/>
                  </a:cubicBezTo>
                  <a:cubicBezTo>
                    <a:pt x="181" y="263"/>
                    <a:pt x="184" y="264"/>
                    <a:pt x="185" y="264"/>
                  </a:cubicBezTo>
                  <a:cubicBezTo>
                    <a:pt x="187" y="264"/>
                    <a:pt x="187" y="263"/>
                    <a:pt x="189" y="263"/>
                  </a:cubicBezTo>
                  <a:cubicBezTo>
                    <a:pt x="189" y="263"/>
                    <a:pt x="189" y="263"/>
                    <a:pt x="189" y="263"/>
                  </a:cubicBezTo>
                  <a:cubicBezTo>
                    <a:pt x="189" y="263"/>
                    <a:pt x="189" y="263"/>
                    <a:pt x="190" y="263"/>
                  </a:cubicBezTo>
                  <a:cubicBezTo>
                    <a:pt x="190" y="263"/>
                    <a:pt x="190" y="263"/>
                    <a:pt x="190" y="263"/>
                  </a:cubicBezTo>
                  <a:cubicBezTo>
                    <a:pt x="190" y="263"/>
                    <a:pt x="191" y="263"/>
                    <a:pt x="191" y="263"/>
                  </a:cubicBezTo>
                  <a:cubicBezTo>
                    <a:pt x="191" y="263"/>
                    <a:pt x="191" y="263"/>
                    <a:pt x="191" y="263"/>
                  </a:cubicBezTo>
                  <a:cubicBezTo>
                    <a:pt x="191" y="264"/>
                    <a:pt x="192" y="264"/>
                    <a:pt x="192" y="264"/>
                  </a:cubicBezTo>
                  <a:cubicBezTo>
                    <a:pt x="192" y="264"/>
                    <a:pt x="192" y="264"/>
                    <a:pt x="192" y="264"/>
                  </a:cubicBezTo>
                  <a:cubicBezTo>
                    <a:pt x="192" y="264"/>
                    <a:pt x="192" y="264"/>
                    <a:pt x="192" y="264"/>
                  </a:cubicBezTo>
                  <a:cubicBezTo>
                    <a:pt x="193" y="264"/>
                    <a:pt x="193" y="264"/>
                    <a:pt x="193" y="264"/>
                  </a:cubicBezTo>
                  <a:cubicBezTo>
                    <a:pt x="195" y="264"/>
                    <a:pt x="195" y="264"/>
                    <a:pt x="196" y="263"/>
                  </a:cubicBezTo>
                  <a:cubicBezTo>
                    <a:pt x="198" y="263"/>
                    <a:pt x="197" y="264"/>
                    <a:pt x="200" y="262"/>
                  </a:cubicBezTo>
                  <a:cubicBezTo>
                    <a:pt x="202" y="261"/>
                    <a:pt x="201" y="261"/>
                    <a:pt x="200" y="261"/>
                  </a:cubicBezTo>
                  <a:cubicBezTo>
                    <a:pt x="200" y="260"/>
                    <a:pt x="200" y="260"/>
                    <a:pt x="200" y="260"/>
                  </a:cubicBezTo>
                  <a:cubicBezTo>
                    <a:pt x="200" y="260"/>
                    <a:pt x="200" y="260"/>
                    <a:pt x="200" y="260"/>
                  </a:cubicBezTo>
                  <a:cubicBezTo>
                    <a:pt x="200" y="260"/>
                    <a:pt x="200" y="260"/>
                    <a:pt x="200" y="260"/>
                  </a:cubicBezTo>
                  <a:cubicBezTo>
                    <a:pt x="200" y="260"/>
                    <a:pt x="200" y="260"/>
                    <a:pt x="200" y="260"/>
                  </a:cubicBezTo>
                  <a:cubicBezTo>
                    <a:pt x="200" y="260"/>
                    <a:pt x="200" y="260"/>
                    <a:pt x="200" y="259"/>
                  </a:cubicBezTo>
                  <a:cubicBezTo>
                    <a:pt x="200" y="259"/>
                    <a:pt x="200" y="259"/>
                    <a:pt x="200" y="259"/>
                  </a:cubicBezTo>
                  <a:cubicBezTo>
                    <a:pt x="200" y="259"/>
                    <a:pt x="200" y="258"/>
                    <a:pt x="200" y="257"/>
                  </a:cubicBezTo>
                  <a:cubicBezTo>
                    <a:pt x="199" y="255"/>
                    <a:pt x="197" y="255"/>
                    <a:pt x="198" y="254"/>
                  </a:cubicBezTo>
                  <a:cubicBezTo>
                    <a:pt x="198" y="253"/>
                    <a:pt x="199" y="252"/>
                    <a:pt x="199" y="252"/>
                  </a:cubicBezTo>
                  <a:cubicBezTo>
                    <a:pt x="199" y="251"/>
                    <a:pt x="199" y="251"/>
                    <a:pt x="199" y="251"/>
                  </a:cubicBezTo>
                  <a:cubicBezTo>
                    <a:pt x="199" y="251"/>
                    <a:pt x="199" y="251"/>
                    <a:pt x="199" y="251"/>
                  </a:cubicBezTo>
                  <a:cubicBezTo>
                    <a:pt x="199" y="251"/>
                    <a:pt x="199" y="251"/>
                    <a:pt x="200" y="250"/>
                  </a:cubicBezTo>
                  <a:cubicBezTo>
                    <a:pt x="200" y="250"/>
                    <a:pt x="200" y="250"/>
                    <a:pt x="200" y="250"/>
                  </a:cubicBezTo>
                  <a:cubicBezTo>
                    <a:pt x="200" y="250"/>
                    <a:pt x="200" y="250"/>
                    <a:pt x="200" y="250"/>
                  </a:cubicBezTo>
                  <a:cubicBezTo>
                    <a:pt x="201" y="249"/>
                    <a:pt x="202" y="247"/>
                    <a:pt x="202" y="246"/>
                  </a:cubicBezTo>
                  <a:cubicBezTo>
                    <a:pt x="202" y="244"/>
                    <a:pt x="203" y="243"/>
                    <a:pt x="205" y="242"/>
                  </a:cubicBezTo>
                  <a:cubicBezTo>
                    <a:pt x="207" y="242"/>
                    <a:pt x="206" y="240"/>
                    <a:pt x="206" y="239"/>
                  </a:cubicBezTo>
                  <a:cubicBezTo>
                    <a:pt x="206" y="239"/>
                    <a:pt x="206" y="239"/>
                    <a:pt x="206" y="239"/>
                  </a:cubicBezTo>
                  <a:cubicBezTo>
                    <a:pt x="206" y="239"/>
                    <a:pt x="206" y="239"/>
                    <a:pt x="206" y="239"/>
                  </a:cubicBezTo>
                  <a:cubicBezTo>
                    <a:pt x="206" y="239"/>
                    <a:pt x="207" y="239"/>
                    <a:pt x="207" y="239"/>
                  </a:cubicBezTo>
                  <a:cubicBezTo>
                    <a:pt x="207" y="238"/>
                    <a:pt x="208" y="237"/>
                    <a:pt x="208" y="237"/>
                  </a:cubicBezTo>
                  <a:cubicBezTo>
                    <a:pt x="209" y="236"/>
                    <a:pt x="210" y="235"/>
                    <a:pt x="210" y="233"/>
                  </a:cubicBezTo>
                  <a:cubicBezTo>
                    <a:pt x="211" y="232"/>
                    <a:pt x="214" y="233"/>
                    <a:pt x="215" y="233"/>
                  </a:cubicBezTo>
                  <a:cubicBezTo>
                    <a:pt x="216" y="233"/>
                    <a:pt x="216" y="234"/>
                    <a:pt x="216" y="235"/>
                  </a:cubicBezTo>
                  <a:cubicBezTo>
                    <a:pt x="217" y="236"/>
                    <a:pt x="221" y="235"/>
                    <a:pt x="222" y="235"/>
                  </a:cubicBezTo>
                  <a:cubicBezTo>
                    <a:pt x="223" y="235"/>
                    <a:pt x="221" y="237"/>
                    <a:pt x="219" y="237"/>
                  </a:cubicBezTo>
                  <a:cubicBezTo>
                    <a:pt x="217" y="238"/>
                    <a:pt x="217" y="239"/>
                    <a:pt x="218" y="239"/>
                  </a:cubicBezTo>
                  <a:cubicBezTo>
                    <a:pt x="218" y="240"/>
                    <a:pt x="220" y="242"/>
                    <a:pt x="221" y="243"/>
                  </a:cubicBezTo>
                  <a:cubicBezTo>
                    <a:pt x="222" y="244"/>
                    <a:pt x="222" y="245"/>
                    <a:pt x="224" y="245"/>
                  </a:cubicBezTo>
                  <a:cubicBezTo>
                    <a:pt x="225" y="245"/>
                    <a:pt x="225" y="243"/>
                    <a:pt x="226" y="243"/>
                  </a:cubicBezTo>
                  <a:cubicBezTo>
                    <a:pt x="227" y="242"/>
                    <a:pt x="228" y="242"/>
                    <a:pt x="229" y="242"/>
                  </a:cubicBezTo>
                  <a:cubicBezTo>
                    <a:pt x="229" y="241"/>
                    <a:pt x="230" y="243"/>
                    <a:pt x="231" y="243"/>
                  </a:cubicBezTo>
                  <a:cubicBezTo>
                    <a:pt x="232" y="243"/>
                    <a:pt x="232" y="242"/>
                    <a:pt x="233" y="243"/>
                  </a:cubicBezTo>
                  <a:cubicBezTo>
                    <a:pt x="234" y="243"/>
                    <a:pt x="233" y="242"/>
                    <a:pt x="233" y="241"/>
                  </a:cubicBezTo>
                  <a:cubicBezTo>
                    <a:pt x="233" y="240"/>
                    <a:pt x="233" y="240"/>
                    <a:pt x="232" y="239"/>
                  </a:cubicBezTo>
                  <a:cubicBezTo>
                    <a:pt x="231" y="238"/>
                    <a:pt x="230" y="239"/>
                    <a:pt x="229" y="239"/>
                  </a:cubicBezTo>
                  <a:cubicBezTo>
                    <a:pt x="227" y="239"/>
                    <a:pt x="227" y="237"/>
                    <a:pt x="227" y="236"/>
                  </a:cubicBezTo>
                  <a:cubicBezTo>
                    <a:pt x="226" y="236"/>
                    <a:pt x="227" y="235"/>
                    <a:pt x="228" y="235"/>
                  </a:cubicBezTo>
                  <a:cubicBezTo>
                    <a:pt x="229" y="234"/>
                    <a:pt x="230" y="233"/>
                    <a:pt x="231" y="233"/>
                  </a:cubicBezTo>
                  <a:cubicBezTo>
                    <a:pt x="232" y="232"/>
                    <a:pt x="233" y="233"/>
                    <a:pt x="234" y="233"/>
                  </a:cubicBezTo>
                  <a:cubicBezTo>
                    <a:pt x="235" y="232"/>
                    <a:pt x="237" y="231"/>
                    <a:pt x="238" y="231"/>
                  </a:cubicBezTo>
                  <a:cubicBezTo>
                    <a:pt x="238" y="231"/>
                    <a:pt x="239" y="231"/>
                    <a:pt x="239" y="231"/>
                  </a:cubicBezTo>
                  <a:cubicBezTo>
                    <a:pt x="239" y="231"/>
                    <a:pt x="239" y="231"/>
                    <a:pt x="239" y="231"/>
                  </a:cubicBezTo>
                  <a:cubicBezTo>
                    <a:pt x="240" y="231"/>
                    <a:pt x="240" y="231"/>
                    <a:pt x="240" y="231"/>
                  </a:cubicBezTo>
                  <a:cubicBezTo>
                    <a:pt x="240" y="231"/>
                    <a:pt x="240" y="231"/>
                    <a:pt x="241" y="231"/>
                  </a:cubicBezTo>
                  <a:cubicBezTo>
                    <a:pt x="241" y="230"/>
                    <a:pt x="241" y="230"/>
                    <a:pt x="241" y="230"/>
                  </a:cubicBezTo>
                  <a:cubicBezTo>
                    <a:pt x="241" y="230"/>
                    <a:pt x="242" y="230"/>
                    <a:pt x="242" y="230"/>
                  </a:cubicBezTo>
                  <a:cubicBezTo>
                    <a:pt x="242" y="230"/>
                    <a:pt x="242" y="230"/>
                    <a:pt x="242" y="230"/>
                  </a:cubicBezTo>
                  <a:cubicBezTo>
                    <a:pt x="242" y="230"/>
                    <a:pt x="242" y="230"/>
                    <a:pt x="243" y="230"/>
                  </a:cubicBezTo>
                  <a:cubicBezTo>
                    <a:pt x="243" y="230"/>
                    <a:pt x="245" y="230"/>
                    <a:pt x="244" y="230"/>
                  </a:cubicBezTo>
                  <a:cubicBezTo>
                    <a:pt x="244" y="231"/>
                    <a:pt x="242" y="232"/>
                    <a:pt x="241" y="233"/>
                  </a:cubicBezTo>
                  <a:cubicBezTo>
                    <a:pt x="240" y="234"/>
                    <a:pt x="238" y="233"/>
                    <a:pt x="239" y="235"/>
                  </a:cubicBezTo>
                  <a:cubicBezTo>
                    <a:pt x="239" y="236"/>
                    <a:pt x="239" y="239"/>
                    <a:pt x="237" y="240"/>
                  </a:cubicBezTo>
                  <a:cubicBezTo>
                    <a:pt x="236" y="241"/>
                    <a:pt x="236" y="240"/>
                    <a:pt x="235" y="241"/>
                  </a:cubicBezTo>
                  <a:cubicBezTo>
                    <a:pt x="234" y="241"/>
                    <a:pt x="236" y="242"/>
                    <a:pt x="238" y="243"/>
                  </a:cubicBezTo>
                  <a:cubicBezTo>
                    <a:pt x="239" y="244"/>
                    <a:pt x="240" y="244"/>
                    <a:pt x="242" y="244"/>
                  </a:cubicBezTo>
                  <a:cubicBezTo>
                    <a:pt x="243" y="245"/>
                    <a:pt x="246" y="249"/>
                    <a:pt x="247" y="250"/>
                  </a:cubicBezTo>
                  <a:cubicBezTo>
                    <a:pt x="248" y="250"/>
                    <a:pt x="248" y="250"/>
                    <a:pt x="248" y="250"/>
                  </a:cubicBezTo>
                  <a:cubicBezTo>
                    <a:pt x="248" y="251"/>
                    <a:pt x="248" y="251"/>
                    <a:pt x="248" y="251"/>
                  </a:cubicBezTo>
                  <a:cubicBezTo>
                    <a:pt x="248" y="251"/>
                    <a:pt x="248" y="251"/>
                    <a:pt x="248" y="251"/>
                  </a:cubicBezTo>
                  <a:cubicBezTo>
                    <a:pt x="249" y="251"/>
                    <a:pt x="249" y="251"/>
                    <a:pt x="250" y="251"/>
                  </a:cubicBezTo>
                  <a:cubicBezTo>
                    <a:pt x="250" y="251"/>
                    <a:pt x="251" y="251"/>
                    <a:pt x="251" y="251"/>
                  </a:cubicBezTo>
                  <a:cubicBezTo>
                    <a:pt x="253" y="252"/>
                    <a:pt x="253" y="252"/>
                    <a:pt x="254" y="254"/>
                  </a:cubicBezTo>
                  <a:cubicBezTo>
                    <a:pt x="254" y="256"/>
                    <a:pt x="255" y="257"/>
                    <a:pt x="255" y="258"/>
                  </a:cubicBezTo>
                  <a:cubicBezTo>
                    <a:pt x="255" y="259"/>
                    <a:pt x="255" y="259"/>
                    <a:pt x="255" y="259"/>
                  </a:cubicBezTo>
                  <a:cubicBezTo>
                    <a:pt x="255" y="259"/>
                    <a:pt x="255" y="259"/>
                    <a:pt x="255" y="259"/>
                  </a:cubicBezTo>
                  <a:cubicBezTo>
                    <a:pt x="255" y="259"/>
                    <a:pt x="255" y="259"/>
                    <a:pt x="255" y="259"/>
                  </a:cubicBezTo>
                  <a:cubicBezTo>
                    <a:pt x="255" y="260"/>
                    <a:pt x="254" y="260"/>
                    <a:pt x="254" y="260"/>
                  </a:cubicBezTo>
                  <a:cubicBezTo>
                    <a:pt x="254" y="260"/>
                    <a:pt x="254" y="260"/>
                    <a:pt x="254" y="260"/>
                  </a:cubicBezTo>
                  <a:cubicBezTo>
                    <a:pt x="253" y="261"/>
                    <a:pt x="252" y="261"/>
                    <a:pt x="251" y="262"/>
                  </a:cubicBezTo>
                  <a:cubicBezTo>
                    <a:pt x="251" y="262"/>
                    <a:pt x="251" y="262"/>
                    <a:pt x="251" y="262"/>
                  </a:cubicBezTo>
                  <a:cubicBezTo>
                    <a:pt x="251" y="262"/>
                    <a:pt x="250" y="262"/>
                    <a:pt x="250" y="262"/>
                  </a:cubicBezTo>
                  <a:cubicBezTo>
                    <a:pt x="247" y="263"/>
                    <a:pt x="247" y="262"/>
                    <a:pt x="246" y="262"/>
                  </a:cubicBezTo>
                  <a:cubicBezTo>
                    <a:pt x="245" y="262"/>
                    <a:pt x="244" y="263"/>
                    <a:pt x="241" y="263"/>
                  </a:cubicBezTo>
                  <a:cubicBezTo>
                    <a:pt x="239" y="263"/>
                    <a:pt x="235" y="261"/>
                    <a:pt x="234" y="260"/>
                  </a:cubicBezTo>
                  <a:cubicBezTo>
                    <a:pt x="232" y="260"/>
                    <a:pt x="232" y="259"/>
                    <a:pt x="230" y="258"/>
                  </a:cubicBezTo>
                  <a:cubicBezTo>
                    <a:pt x="227" y="258"/>
                    <a:pt x="226" y="257"/>
                    <a:pt x="222" y="257"/>
                  </a:cubicBezTo>
                  <a:cubicBezTo>
                    <a:pt x="217" y="257"/>
                    <a:pt x="217" y="258"/>
                    <a:pt x="214" y="260"/>
                  </a:cubicBezTo>
                  <a:cubicBezTo>
                    <a:pt x="211" y="262"/>
                    <a:pt x="207" y="261"/>
                    <a:pt x="205" y="261"/>
                  </a:cubicBezTo>
                  <a:cubicBezTo>
                    <a:pt x="203" y="261"/>
                    <a:pt x="204" y="262"/>
                    <a:pt x="205" y="263"/>
                  </a:cubicBezTo>
                  <a:cubicBezTo>
                    <a:pt x="206" y="264"/>
                    <a:pt x="205" y="263"/>
                    <a:pt x="203" y="264"/>
                  </a:cubicBezTo>
                  <a:cubicBezTo>
                    <a:pt x="202" y="264"/>
                    <a:pt x="203" y="264"/>
                    <a:pt x="202" y="265"/>
                  </a:cubicBezTo>
                  <a:cubicBezTo>
                    <a:pt x="202" y="265"/>
                    <a:pt x="197" y="265"/>
                    <a:pt x="196" y="265"/>
                  </a:cubicBezTo>
                  <a:cubicBezTo>
                    <a:pt x="194" y="265"/>
                    <a:pt x="194" y="267"/>
                    <a:pt x="193" y="268"/>
                  </a:cubicBezTo>
                  <a:cubicBezTo>
                    <a:pt x="192" y="269"/>
                    <a:pt x="193" y="270"/>
                    <a:pt x="194" y="271"/>
                  </a:cubicBezTo>
                  <a:cubicBezTo>
                    <a:pt x="195" y="272"/>
                    <a:pt x="195" y="273"/>
                    <a:pt x="194" y="274"/>
                  </a:cubicBezTo>
                  <a:cubicBezTo>
                    <a:pt x="193" y="274"/>
                    <a:pt x="191" y="274"/>
                    <a:pt x="190" y="274"/>
                  </a:cubicBezTo>
                  <a:cubicBezTo>
                    <a:pt x="189" y="274"/>
                    <a:pt x="190" y="275"/>
                    <a:pt x="192" y="276"/>
                  </a:cubicBezTo>
                  <a:cubicBezTo>
                    <a:pt x="193" y="277"/>
                    <a:pt x="194" y="276"/>
                    <a:pt x="195" y="276"/>
                  </a:cubicBezTo>
                  <a:cubicBezTo>
                    <a:pt x="196" y="276"/>
                    <a:pt x="196" y="277"/>
                    <a:pt x="195" y="277"/>
                  </a:cubicBezTo>
                  <a:cubicBezTo>
                    <a:pt x="195" y="278"/>
                    <a:pt x="195" y="279"/>
                    <a:pt x="196" y="280"/>
                  </a:cubicBezTo>
                  <a:cubicBezTo>
                    <a:pt x="197" y="280"/>
                    <a:pt x="196" y="281"/>
                    <a:pt x="198" y="281"/>
                  </a:cubicBezTo>
                  <a:cubicBezTo>
                    <a:pt x="199" y="282"/>
                    <a:pt x="200" y="282"/>
                    <a:pt x="201" y="283"/>
                  </a:cubicBezTo>
                  <a:cubicBezTo>
                    <a:pt x="202" y="283"/>
                    <a:pt x="203" y="283"/>
                    <a:pt x="204" y="284"/>
                  </a:cubicBezTo>
                  <a:cubicBezTo>
                    <a:pt x="205" y="285"/>
                    <a:pt x="207" y="286"/>
                    <a:pt x="209" y="286"/>
                  </a:cubicBezTo>
                  <a:cubicBezTo>
                    <a:pt x="210" y="286"/>
                    <a:pt x="210" y="284"/>
                    <a:pt x="210" y="283"/>
                  </a:cubicBezTo>
                  <a:cubicBezTo>
                    <a:pt x="210" y="283"/>
                    <a:pt x="215" y="284"/>
                    <a:pt x="216" y="285"/>
                  </a:cubicBezTo>
                  <a:cubicBezTo>
                    <a:pt x="218" y="286"/>
                    <a:pt x="221" y="286"/>
                    <a:pt x="223" y="285"/>
                  </a:cubicBezTo>
                  <a:cubicBezTo>
                    <a:pt x="225" y="285"/>
                    <a:pt x="226" y="283"/>
                    <a:pt x="227" y="282"/>
                  </a:cubicBezTo>
                  <a:cubicBezTo>
                    <a:pt x="227" y="282"/>
                    <a:pt x="228" y="283"/>
                    <a:pt x="229" y="282"/>
                  </a:cubicBezTo>
                  <a:cubicBezTo>
                    <a:pt x="230" y="282"/>
                    <a:pt x="230" y="283"/>
                    <a:pt x="231" y="283"/>
                  </a:cubicBezTo>
                  <a:cubicBezTo>
                    <a:pt x="232" y="284"/>
                    <a:pt x="232" y="283"/>
                    <a:pt x="232" y="283"/>
                  </a:cubicBezTo>
                  <a:cubicBezTo>
                    <a:pt x="232" y="283"/>
                    <a:pt x="232" y="283"/>
                    <a:pt x="232" y="283"/>
                  </a:cubicBezTo>
                  <a:cubicBezTo>
                    <a:pt x="232" y="283"/>
                    <a:pt x="232" y="283"/>
                    <a:pt x="232" y="283"/>
                  </a:cubicBezTo>
                  <a:cubicBezTo>
                    <a:pt x="232" y="283"/>
                    <a:pt x="232" y="283"/>
                    <a:pt x="232" y="284"/>
                  </a:cubicBezTo>
                  <a:cubicBezTo>
                    <a:pt x="232" y="284"/>
                    <a:pt x="232" y="284"/>
                    <a:pt x="232" y="284"/>
                  </a:cubicBezTo>
                  <a:cubicBezTo>
                    <a:pt x="232" y="284"/>
                    <a:pt x="232" y="284"/>
                    <a:pt x="232" y="284"/>
                  </a:cubicBezTo>
                  <a:cubicBezTo>
                    <a:pt x="232" y="284"/>
                    <a:pt x="232" y="285"/>
                    <a:pt x="232" y="285"/>
                  </a:cubicBezTo>
                  <a:cubicBezTo>
                    <a:pt x="232" y="286"/>
                    <a:pt x="232" y="286"/>
                    <a:pt x="232" y="286"/>
                  </a:cubicBezTo>
                  <a:cubicBezTo>
                    <a:pt x="232" y="286"/>
                    <a:pt x="232" y="286"/>
                    <a:pt x="232" y="286"/>
                  </a:cubicBezTo>
                  <a:cubicBezTo>
                    <a:pt x="232" y="287"/>
                    <a:pt x="232" y="291"/>
                    <a:pt x="232" y="292"/>
                  </a:cubicBezTo>
                  <a:cubicBezTo>
                    <a:pt x="232" y="292"/>
                    <a:pt x="232" y="293"/>
                    <a:pt x="232" y="293"/>
                  </a:cubicBezTo>
                  <a:cubicBezTo>
                    <a:pt x="232" y="293"/>
                    <a:pt x="232" y="293"/>
                    <a:pt x="232" y="293"/>
                  </a:cubicBezTo>
                  <a:cubicBezTo>
                    <a:pt x="231" y="293"/>
                    <a:pt x="231" y="293"/>
                    <a:pt x="231" y="294"/>
                  </a:cubicBezTo>
                  <a:cubicBezTo>
                    <a:pt x="231" y="294"/>
                    <a:pt x="231" y="294"/>
                    <a:pt x="230" y="294"/>
                  </a:cubicBezTo>
                  <a:cubicBezTo>
                    <a:pt x="230" y="294"/>
                    <a:pt x="230" y="294"/>
                    <a:pt x="230" y="294"/>
                  </a:cubicBezTo>
                  <a:cubicBezTo>
                    <a:pt x="230" y="295"/>
                    <a:pt x="230" y="295"/>
                    <a:pt x="230" y="295"/>
                  </a:cubicBezTo>
                  <a:cubicBezTo>
                    <a:pt x="230" y="295"/>
                    <a:pt x="230" y="296"/>
                    <a:pt x="230" y="296"/>
                  </a:cubicBezTo>
                  <a:cubicBezTo>
                    <a:pt x="230" y="296"/>
                    <a:pt x="230" y="296"/>
                    <a:pt x="230" y="296"/>
                  </a:cubicBezTo>
                  <a:cubicBezTo>
                    <a:pt x="230" y="297"/>
                    <a:pt x="230" y="298"/>
                    <a:pt x="229" y="299"/>
                  </a:cubicBezTo>
                  <a:cubicBezTo>
                    <a:pt x="229" y="299"/>
                    <a:pt x="229" y="299"/>
                    <a:pt x="229" y="299"/>
                  </a:cubicBezTo>
                  <a:cubicBezTo>
                    <a:pt x="229" y="299"/>
                    <a:pt x="229" y="300"/>
                    <a:pt x="229" y="300"/>
                  </a:cubicBezTo>
                  <a:cubicBezTo>
                    <a:pt x="228" y="301"/>
                    <a:pt x="228" y="302"/>
                    <a:pt x="227" y="303"/>
                  </a:cubicBezTo>
                  <a:cubicBezTo>
                    <a:pt x="227" y="304"/>
                    <a:pt x="227" y="304"/>
                    <a:pt x="226" y="305"/>
                  </a:cubicBezTo>
                  <a:cubicBezTo>
                    <a:pt x="226" y="305"/>
                    <a:pt x="226" y="305"/>
                    <a:pt x="226" y="305"/>
                  </a:cubicBezTo>
                  <a:cubicBezTo>
                    <a:pt x="226" y="306"/>
                    <a:pt x="226" y="306"/>
                    <a:pt x="226" y="307"/>
                  </a:cubicBezTo>
                  <a:cubicBezTo>
                    <a:pt x="226" y="307"/>
                    <a:pt x="226" y="307"/>
                    <a:pt x="225" y="307"/>
                  </a:cubicBezTo>
                  <a:cubicBezTo>
                    <a:pt x="225" y="307"/>
                    <a:pt x="225" y="308"/>
                    <a:pt x="225" y="308"/>
                  </a:cubicBezTo>
                  <a:cubicBezTo>
                    <a:pt x="225" y="308"/>
                    <a:pt x="225" y="308"/>
                    <a:pt x="225" y="309"/>
                  </a:cubicBezTo>
                  <a:cubicBezTo>
                    <a:pt x="223" y="310"/>
                    <a:pt x="218" y="309"/>
                    <a:pt x="217" y="309"/>
                  </a:cubicBezTo>
                  <a:cubicBezTo>
                    <a:pt x="215" y="309"/>
                    <a:pt x="215" y="308"/>
                    <a:pt x="214" y="307"/>
                  </a:cubicBezTo>
                  <a:cubicBezTo>
                    <a:pt x="213" y="306"/>
                    <a:pt x="212" y="308"/>
                    <a:pt x="211" y="307"/>
                  </a:cubicBezTo>
                  <a:cubicBezTo>
                    <a:pt x="210" y="306"/>
                    <a:pt x="211" y="307"/>
                    <a:pt x="209" y="307"/>
                  </a:cubicBezTo>
                  <a:cubicBezTo>
                    <a:pt x="208" y="308"/>
                    <a:pt x="206" y="310"/>
                    <a:pt x="205" y="311"/>
                  </a:cubicBezTo>
                  <a:cubicBezTo>
                    <a:pt x="203" y="311"/>
                    <a:pt x="198" y="310"/>
                    <a:pt x="196" y="309"/>
                  </a:cubicBezTo>
                  <a:cubicBezTo>
                    <a:pt x="195" y="309"/>
                    <a:pt x="190" y="307"/>
                    <a:pt x="189" y="307"/>
                  </a:cubicBezTo>
                  <a:cubicBezTo>
                    <a:pt x="189" y="307"/>
                    <a:pt x="188" y="307"/>
                    <a:pt x="188" y="307"/>
                  </a:cubicBezTo>
                  <a:cubicBezTo>
                    <a:pt x="187" y="307"/>
                    <a:pt x="186" y="307"/>
                    <a:pt x="184" y="306"/>
                  </a:cubicBezTo>
                  <a:cubicBezTo>
                    <a:pt x="184" y="306"/>
                    <a:pt x="184" y="306"/>
                    <a:pt x="184" y="306"/>
                  </a:cubicBezTo>
                  <a:cubicBezTo>
                    <a:pt x="183" y="306"/>
                    <a:pt x="182" y="306"/>
                    <a:pt x="182" y="306"/>
                  </a:cubicBezTo>
                  <a:cubicBezTo>
                    <a:pt x="178" y="305"/>
                    <a:pt x="179" y="305"/>
                    <a:pt x="178" y="304"/>
                  </a:cubicBezTo>
                  <a:cubicBezTo>
                    <a:pt x="178" y="303"/>
                    <a:pt x="177" y="302"/>
                    <a:pt x="175" y="302"/>
                  </a:cubicBezTo>
                  <a:cubicBezTo>
                    <a:pt x="173" y="301"/>
                    <a:pt x="168" y="303"/>
                    <a:pt x="167" y="304"/>
                  </a:cubicBezTo>
                  <a:cubicBezTo>
                    <a:pt x="166" y="305"/>
                    <a:pt x="165" y="305"/>
                    <a:pt x="165" y="307"/>
                  </a:cubicBezTo>
                  <a:cubicBezTo>
                    <a:pt x="166" y="310"/>
                    <a:pt x="166" y="312"/>
                    <a:pt x="163" y="313"/>
                  </a:cubicBezTo>
                  <a:cubicBezTo>
                    <a:pt x="161" y="314"/>
                    <a:pt x="160" y="314"/>
                    <a:pt x="157" y="312"/>
                  </a:cubicBezTo>
                  <a:cubicBezTo>
                    <a:pt x="154" y="310"/>
                    <a:pt x="153" y="310"/>
                    <a:pt x="151" y="310"/>
                  </a:cubicBezTo>
                  <a:cubicBezTo>
                    <a:pt x="148" y="310"/>
                    <a:pt x="146" y="307"/>
                    <a:pt x="146" y="306"/>
                  </a:cubicBezTo>
                  <a:cubicBezTo>
                    <a:pt x="146" y="305"/>
                    <a:pt x="146" y="303"/>
                    <a:pt x="144" y="303"/>
                  </a:cubicBezTo>
                  <a:cubicBezTo>
                    <a:pt x="142" y="303"/>
                    <a:pt x="141" y="302"/>
                    <a:pt x="139" y="302"/>
                  </a:cubicBezTo>
                  <a:cubicBezTo>
                    <a:pt x="136" y="302"/>
                    <a:pt x="134" y="302"/>
                    <a:pt x="133" y="301"/>
                  </a:cubicBezTo>
                  <a:cubicBezTo>
                    <a:pt x="132" y="301"/>
                    <a:pt x="132" y="301"/>
                    <a:pt x="132" y="301"/>
                  </a:cubicBezTo>
                  <a:cubicBezTo>
                    <a:pt x="132" y="301"/>
                    <a:pt x="131" y="301"/>
                    <a:pt x="131" y="300"/>
                  </a:cubicBezTo>
                  <a:cubicBezTo>
                    <a:pt x="131" y="300"/>
                    <a:pt x="131" y="300"/>
                    <a:pt x="131" y="300"/>
                  </a:cubicBezTo>
                  <a:cubicBezTo>
                    <a:pt x="131" y="300"/>
                    <a:pt x="131" y="300"/>
                    <a:pt x="131" y="300"/>
                  </a:cubicBezTo>
                  <a:cubicBezTo>
                    <a:pt x="131" y="300"/>
                    <a:pt x="130" y="300"/>
                    <a:pt x="130" y="300"/>
                  </a:cubicBezTo>
                  <a:cubicBezTo>
                    <a:pt x="130" y="300"/>
                    <a:pt x="130" y="300"/>
                    <a:pt x="129" y="301"/>
                  </a:cubicBezTo>
                  <a:cubicBezTo>
                    <a:pt x="128" y="301"/>
                    <a:pt x="129" y="300"/>
                    <a:pt x="129" y="299"/>
                  </a:cubicBezTo>
                  <a:cubicBezTo>
                    <a:pt x="129" y="298"/>
                    <a:pt x="127" y="299"/>
                    <a:pt x="126" y="298"/>
                  </a:cubicBezTo>
                  <a:cubicBezTo>
                    <a:pt x="124" y="297"/>
                    <a:pt x="126" y="295"/>
                    <a:pt x="127" y="294"/>
                  </a:cubicBezTo>
                  <a:cubicBezTo>
                    <a:pt x="128" y="293"/>
                    <a:pt x="129" y="290"/>
                    <a:pt x="128" y="289"/>
                  </a:cubicBezTo>
                  <a:cubicBezTo>
                    <a:pt x="127" y="288"/>
                    <a:pt x="128" y="286"/>
                    <a:pt x="128" y="285"/>
                  </a:cubicBezTo>
                  <a:cubicBezTo>
                    <a:pt x="128" y="284"/>
                    <a:pt x="129" y="283"/>
                    <a:pt x="128" y="283"/>
                  </a:cubicBezTo>
                  <a:cubicBezTo>
                    <a:pt x="127" y="283"/>
                    <a:pt x="127" y="282"/>
                    <a:pt x="125" y="281"/>
                  </a:cubicBezTo>
                  <a:cubicBezTo>
                    <a:pt x="124" y="280"/>
                    <a:pt x="121" y="282"/>
                    <a:pt x="120" y="282"/>
                  </a:cubicBezTo>
                  <a:cubicBezTo>
                    <a:pt x="119" y="282"/>
                    <a:pt x="119" y="282"/>
                    <a:pt x="119" y="282"/>
                  </a:cubicBezTo>
                  <a:cubicBezTo>
                    <a:pt x="118" y="282"/>
                    <a:pt x="118" y="282"/>
                    <a:pt x="117" y="282"/>
                  </a:cubicBezTo>
                  <a:cubicBezTo>
                    <a:pt x="116" y="282"/>
                    <a:pt x="115" y="282"/>
                    <a:pt x="115" y="282"/>
                  </a:cubicBezTo>
                  <a:cubicBezTo>
                    <a:pt x="112" y="282"/>
                    <a:pt x="108" y="283"/>
                    <a:pt x="107" y="284"/>
                  </a:cubicBezTo>
                  <a:cubicBezTo>
                    <a:pt x="105" y="284"/>
                    <a:pt x="104" y="283"/>
                    <a:pt x="103" y="283"/>
                  </a:cubicBezTo>
                  <a:cubicBezTo>
                    <a:pt x="102" y="282"/>
                    <a:pt x="99" y="283"/>
                    <a:pt x="97" y="283"/>
                  </a:cubicBezTo>
                  <a:cubicBezTo>
                    <a:pt x="95" y="283"/>
                    <a:pt x="95" y="282"/>
                    <a:pt x="94" y="282"/>
                  </a:cubicBezTo>
                  <a:cubicBezTo>
                    <a:pt x="93" y="281"/>
                    <a:pt x="92" y="283"/>
                    <a:pt x="92" y="284"/>
                  </a:cubicBezTo>
                  <a:cubicBezTo>
                    <a:pt x="91" y="285"/>
                    <a:pt x="88" y="285"/>
                    <a:pt x="86" y="285"/>
                  </a:cubicBezTo>
                  <a:cubicBezTo>
                    <a:pt x="85" y="286"/>
                    <a:pt x="83" y="287"/>
                    <a:pt x="83" y="288"/>
                  </a:cubicBezTo>
                  <a:cubicBezTo>
                    <a:pt x="82" y="288"/>
                    <a:pt x="80" y="288"/>
                    <a:pt x="78" y="289"/>
                  </a:cubicBezTo>
                  <a:cubicBezTo>
                    <a:pt x="78" y="289"/>
                    <a:pt x="77" y="289"/>
                    <a:pt x="77" y="289"/>
                  </a:cubicBezTo>
                  <a:cubicBezTo>
                    <a:pt x="77" y="289"/>
                    <a:pt x="77" y="290"/>
                    <a:pt x="77" y="290"/>
                  </a:cubicBezTo>
                  <a:cubicBezTo>
                    <a:pt x="77" y="290"/>
                    <a:pt x="76" y="290"/>
                    <a:pt x="76" y="290"/>
                  </a:cubicBezTo>
                  <a:cubicBezTo>
                    <a:pt x="76" y="290"/>
                    <a:pt x="76" y="290"/>
                    <a:pt x="76" y="290"/>
                  </a:cubicBezTo>
                  <a:cubicBezTo>
                    <a:pt x="76" y="291"/>
                    <a:pt x="75" y="291"/>
                    <a:pt x="75" y="291"/>
                  </a:cubicBezTo>
                  <a:cubicBezTo>
                    <a:pt x="75" y="291"/>
                    <a:pt x="75" y="291"/>
                    <a:pt x="74" y="291"/>
                  </a:cubicBezTo>
                  <a:cubicBezTo>
                    <a:pt x="73" y="292"/>
                    <a:pt x="73" y="291"/>
                    <a:pt x="72" y="291"/>
                  </a:cubicBezTo>
                  <a:cubicBezTo>
                    <a:pt x="70" y="290"/>
                    <a:pt x="66" y="291"/>
                    <a:pt x="64" y="291"/>
                  </a:cubicBezTo>
                  <a:cubicBezTo>
                    <a:pt x="62" y="291"/>
                    <a:pt x="61" y="288"/>
                    <a:pt x="60" y="288"/>
                  </a:cubicBezTo>
                  <a:cubicBezTo>
                    <a:pt x="59" y="288"/>
                    <a:pt x="57" y="290"/>
                    <a:pt x="56" y="292"/>
                  </a:cubicBezTo>
                  <a:cubicBezTo>
                    <a:pt x="56" y="293"/>
                    <a:pt x="54" y="297"/>
                    <a:pt x="52" y="298"/>
                  </a:cubicBezTo>
                  <a:cubicBezTo>
                    <a:pt x="49" y="300"/>
                    <a:pt x="47" y="299"/>
                    <a:pt x="46" y="300"/>
                  </a:cubicBezTo>
                  <a:cubicBezTo>
                    <a:pt x="45" y="301"/>
                    <a:pt x="43" y="303"/>
                    <a:pt x="43" y="304"/>
                  </a:cubicBezTo>
                  <a:cubicBezTo>
                    <a:pt x="42" y="306"/>
                    <a:pt x="41" y="306"/>
                    <a:pt x="40" y="307"/>
                  </a:cubicBezTo>
                  <a:cubicBezTo>
                    <a:pt x="39" y="309"/>
                    <a:pt x="40" y="311"/>
                    <a:pt x="39" y="315"/>
                  </a:cubicBezTo>
                  <a:cubicBezTo>
                    <a:pt x="39" y="319"/>
                    <a:pt x="33" y="322"/>
                    <a:pt x="30" y="323"/>
                  </a:cubicBezTo>
                  <a:cubicBezTo>
                    <a:pt x="30" y="323"/>
                    <a:pt x="29" y="323"/>
                    <a:pt x="28" y="323"/>
                  </a:cubicBezTo>
                  <a:cubicBezTo>
                    <a:pt x="28" y="323"/>
                    <a:pt x="28" y="324"/>
                    <a:pt x="28" y="324"/>
                  </a:cubicBezTo>
                  <a:cubicBezTo>
                    <a:pt x="27" y="324"/>
                    <a:pt x="27" y="324"/>
                    <a:pt x="27" y="324"/>
                  </a:cubicBezTo>
                  <a:cubicBezTo>
                    <a:pt x="26" y="324"/>
                    <a:pt x="26" y="325"/>
                    <a:pt x="26" y="325"/>
                  </a:cubicBezTo>
                  <a:cubicBezTo>
                    <a:pt x="26" y="325"/>
                    <a:pt x="25" y="325"/>
                    <a:pt x="25" y="325"/>
                  </a:cubicBezTo>
                  <a:cubicBezTo>
                    <a:pt x="25" y="325"/>
                    <a:pt x="25" y="326"/>
                    <a:pt x="25" y="326"/>
                  </a:cubicBezTo>
                  <a:cubicBezTo>
                    <a:pt x="24" y="326"/>
                    <a:pt x="24" y="326"/>
                    <a:pt x="24" y="326"/>
                  </a:cubicBezTo>
                  <a:cubicBezTo>
                    <a:pt x="24" y="326"/>
                    <a:pt x="24" y="326"/>
                    <a:pt x="24" y="327"/>
                  </a:cubicBezTo>
                  <a:cubicBezTo>
                    <a:pt x="22" y="328"/>
                    <a:pt x="22" y="330"/>
                    <a:pt x="20" y="331"/>
                  </a:cubicBezTo>
                  <a:cubicBezTo>
                    <a:pt x="18" y="332"/>
                    <a:pt x="16" y="337"/>
                    <a:pt x="16" y="338"/>
                  </a:cubicBezTo>
                  <a:cubicBezTo>
                    <a:pt x="16" y="339"/>
                    <a:pt x="10" y="343"/>
                    <a:pt x="10" y="345"/>
                  </a:cubicBezTo>
                  <a:cubicBezTo>
                    <a:pt x="9" y="347"/>
                    <a:pt x="7" y="350"/>
                    <a:pt x="6" y="350"/>
                  </a:cubicBezTo>
                  <a:cubicBezTo>
                    <a:pt x="6" y="350"/>
                    <a:pt x="6" y="351"/>
                    <a:pt x="6" y="351"/>
                  </a:cubicBezTo>
                  <a:cubicBezTo>
                    <a:pt x="5" y="351"/>
                    <a:pt x="5" y="351"/>
                    <a:pt x="5" y="351"/>
                  </a:cubicBezTo>
                  <a:cubicBezTo>
                    <a:pt x="5" y="351"/>
                    <a:pt x="5" y="352"/>
                    <a:pt x="5" y="352"/>
                  </a:cubicBezTo>
                  <a:cubicBezTo>
                    <a:pt x="5" y="352"/>
                    <a:pt x="5" y="352"/>
                    <a:pt x="5" y="352"/>
                  </a:cubicBezTo>
                  <a:cubicBezTo>
                    <a:pt x="5" y="352"/>
                    <a:pt x="5" y="353"/>
                    <a:pt x="5" y="353"/>
                  </a:cubicBezTo>
                  <a:cubicBezTo>
                    <a:pt x="5" y="353"/>
                    <a:pt x="5" y="353"/>
                    <a:pt x="5" y="353"/>
                  </a:cubicBezTo>
                  <a:cubicBezTo>
                    <a:pt x="5" y="354"/>
                    <a:pt x="4" y="354"/>
                    <a:pt x="4" y="355"/>
                  </a:cubicBezTo>
                  <a:cubicBezTo>
                    <a:pt x="4" y="355"/>
                    <a:pt x="4" y="355"/>
                    <a:pt x="4" y="355"/>
                  </a:cubicBezTo>
                  <a:cubicBezTo>
                    <a:pt x="5" y="357"/>
                    <a:pt x="7" y="358"/>
                    <a:pt x="8" y="359"/>
                  </a:cubicBezTo>
                  <a:cubicBezTo>
                    <a:pt x="8" y="360"/>
                    <a:pt x="7" y="361"/>
                    <a:pt x="7" y="362"/>
                  </a:cubicBezTo>
                  <a:cubicBezTo>
                    <a:pt x="6" y="364"/>
                    <a:pt x="8" y="365"/>
                    <a:pt x="8" y="367"/>
                  </a:cubicBezTo>
                  <a:cubicBezTo>
                    <a:pt x="9" y="369"/>
                    <a:pt x="6" y="372"/>
                    <a:pt x="6" y="374"/>
                  </a:cubicBezTo>
                  <a:cubicBezTo>
                    <a:pt x="6" y="374"/>
                    <a:pt x="6" y="375"/>
                    <a:pt x="6" y="376"/>
                  </a:cubicBezTo>
                  <a:cubicBezTo>
                    <a:pt x="6" y="376"/>
                    <a:pt x="5" y="377"/>
                    <a:pt x="5" y="377"/>
                  </a:cubicBezTo>
                  <a:cubicBezTo>
                    <a:pt x="5" y="377"/>
                    <a:pt x="5" y="377"/>
                    <a:pt x="5" y="378"/>
                  </a:cubicBezTo>
                  <a:cubicBezTo>
                    <a:pt x="5" y="378"/>
                    <a:pt x="5" y="378"/>
                    <a:pt x="5" y="378"/>
                  </a:cubicBezTo>
                  <a:cubicBezTo>
                    <a:pt x="4" y="379"/>
                    <a:pt x="4" y="379"/>
                    <a:pt x="4" y="379"/>
                  </a:cubicBezTo>
                  <a:cubicBezTo>
                    <a:pt x="4" y="379"/>
                    <a:pt x="4" y="379"/>
                    <a:pt x="4" y="380"/>
                  </a:cubicBezTo>
                  <a:cubicBezTo>
                    <a:pt x="2" y="381"/>
                    <a:pt x="0" y="383"/>
                    <a:pt x="1" y="384"/>
                  </a:cubicBezTo>
                  <a:cubicBezTo>
                    <a:pt x="3" y="385"/>
                    <a:pt x="2" y="385"/>
                    <a:pt x="3" y="388"/>
                  </a:cubicBezTo>
                  <a:cubicBezTo>
                    <a:pt x="3" y="388"/>
                    <a:pt x="3" y="388"/>
                    <a:pt x="3" y="388"/>
                  </a:cubicBezTo>
                  <a:cubicBezTo>
                    <a:pt x="3" y="389"/>
                    <a:pt x="3" y="390"/>
                    <a:pt x="3" y="390"/>
                  </a:cubicBezTo>
                  <a:cubicBezTo>
                    <a:pt x="3" y="390"/>
                    <a:pt x="3" y="390"/>
                    <a:pt x="3" y="390"/>
                  </a:cubicBezTo>
                  <a:cubicBezTo>
                    <a:pt x="3" y="390"/>
                    <a:pt x="3" y="391"/>
                    <a:pt x="2" y="391"/>
                  </a:cubicBezTo>
                  <a:cubicBezTo>
                    <a:pt x="2" y="391"/>
                    <a:pt x="2" y="392"/>
                    <a:pt x="2" y="392"/>
                  </a:cubicBezTo>
                  <a:cubicBezTo>
                    <a:pt x="2" y="392"/>
                    <a:pt x="2" y="393"/>
                    <a:pt x="2" y="393"/>
                  </a:cubicBezTo>
                  <a:cubicBezTo>
                    <a:pt x="2" y="393"/>
                    <a:pt x="2" y="393"/>
                    <a:pt x="2" y="393"/>
                  </a:cubicBezTo>
                  <a:cubicBezTo>
                    <a:pt x="2" y="393"/>
                    <a:pt x="3" y="393"/>
                    <a:pt x="3" y="394"/>
                  </a:cubicBezTo>
                  <a:cubicBezTo>
                    <a:pt x="3" y="394"/>
                    <a:pt x="3" y="394"/>
                    <a:pt x="3" y="394"/>
                  </a:cubicBezTo>
                  <a:cubicBezTo>
                    <a:pt x="3" y="394"/>
                    <a:pt x="3" y="394"/>
                    <a:pt x="3" y="394"/>
                  </a:cubicBezTo>
                  <a:cubicBezTo>
                    <a:pt x="3" y="394"/>
                    <a:pt x="4" y="394"/>
                    <a:pt x="4" y="395"/>
                  </a:cubicBezTo>
                  <a:cubicBezTo>
                    <a:pt x="5" y="395"/>
                    <a:pt x="5" y="395"/>
                    <a:pt x="6" y="396"/>
                  </a:cubicBezTo>
                  <a:cubicBezTo>
                    <a:pt x="8" y="397"/>
                    <a:pt x="7" y="398"/>
                    <a:pt x="7" y="398"/>
                  </a:cubicBezTo>
                  <a:cubicBezTo>
                    <a:pt x="8" y="399"/>
                    <a:pt x="8" y="399"/>
                    <a:pt x="8" y="399"/>
                  </a:cubicBezTo>
                  <a:cubicBezTo>
                    <a:pt x="8" y="399"/>
                    <a:pt x="8" y="399"/>
                    <a:pt x="8" y="400"/>
                  </a:cubicBezTo>
                  <a:cubicBezTo>
                    <a:pt x="8" y="400"/>
                    <a:pt x="8" y="400"/>
                    <a:pt x="8" y="400"/>
                  </a:cubicBezTo>
                  <a:cubicBezTo>
                    <a:pt x="9" y="400"/>
                    <a:pt x="9" y="400"/>
                    <a:pt x="9" y="400"/>
                  </a:cubicBezTo>
                  <a:cubicBezTo>
                    <a:pt x="9" y="400"/>
                    <a:pt x="9" y="400"/>
                    <a:pt x="9" y="400"/>
                  </a:cubicBezTo>
                  <a:cubicBezTo>
                    <a:pt x="10" y="401"/>
                    <a:pt x="10" y="401"/>
                    <a:pt x="11" y="401"/>
                  </a:cubicBezTo>
                  <a:cubicBezTo>
                    <a:pt x="13" y="403"/>
                    <a:pt x="12" y="403"/>
                    <a:pt x="13" y="404"/>
                  </a:cubicBezTo>
                  <a:cubicBezTo>
                    <a:pt x="14" y="405"/>
                    <a:pt x="15" y="407"/>
                    <a:pt x="15" y="407"/>
                  </a:cubicBezTo>
                  <a:cubicBezTo>
                    <a:pt x="15" y="407"/>
                    <a:pt x="15" y="407"/>
                    <a:pt x="16" y="407"/>
                  </a:cubicBezTo>
                  <a:cubicBezTo>
                    <a:pt x="16" y="407"/>
                    <a:pt x="16" y="407"/>
                    <a:pt x="16" y="407"/>
                  </a:cubicBezTo>
                  <a:cubicBezTo>
                    <a:pt x="16" y="408"/>
                    <a:pt x="16" y="408"/>
                    <a:pt x="16" y="408"/>
                  </a:cubicBezTo>
                  <a:cubicBezTo>
                    <a:pt x="16" y="408"/>
                    <a:pt x="16" y="408"/>
                    <a:pt x="16" y="408"/>
                  </a:cubicBezTo>
                  <a:cubicBezTo>
                    <a:pt x="16" y="408"/>
                    <a:pt x="16" y="409"/>
                    <a:pt x="16" y="409"/>
                  </a:cubicBezTo>
                  <a:cubicBezTo>
                    <a:pt x="16" y="409"/>
                    <a:pt x="16" y="410"/>
                    <a:pt x="17" y="411"/>
                  </a:cubicBezTo>
                  <a:cubicBezTo>
                    <a:pt x="17" y="411"/>
                    <a:pt x="17" y="411"/>
                    <a:pt x="17" y="411"/>
                  </a:cubicBezTo>
                  <a:cubicBezTo>
                    <a:pt x="17" y="411"/>
                    <a:pt x="17" y="411"/>
                    <a:pt x="17" y="411"/>
                  </a:cubicBezTo>
                  <a:cubicBezTo>
                    <a:pt x="17" y="412"/>
                    <a:pt x="18" y="413"/>
                    <a:pt x="19" y="415"/>
                  </a:cubicBezTo>
                  <a:cubicBezTo>
                    <a:pt x="19" y="415"/>
                    <a:pt x="19" y="415"/>
                    <a:pt x="19" y="415"/>
                  </a:cubicBezTo>
                  <a:cubicBezTo>
                    <a:pt x="20" y="416"/>
                    <a:pt x="20" y="416"/>
                    <a:pt x="20" y="416"/>
                  </a:cubicBezTo>
                  <a:cubicBezTo>
                    <a:pt x="20" y="416"/>
                    <a:pt x="21" y="416"/>
                    <a:pt x="21" y="416"/>
                  </a:cubicBezTo>
                  <a:cubicBezTo>
                    <a:pt x="21" y="416"/>
                    <a:pt x="21" y="416"/>
                    <a:pt x="21" y="417"/>
                  </a:cubicBezTo>
                  <a:cubicBezTo>
                    <a:pt x="22" y="417"/>
                    <a:pt x="22" y="417"/>
                    <a:pt x="23" y="418"/>
                  </a:cubicBezTo>
                  <a:cubicBezTo>
                    <a:pt x="23" y="418"/>
                    <a:pt x="24" y="418"/>
                    <a:pt x="24" y="418"/>
                  </a:cubicBezTo>
                  <a:cubicBezTo>
                    <a:pt x="26" y="420"/>
                    <a:pt x="31" y="424"/>
                    <a:pt x="33" y="425"/>
                  </a:cubicBezTo>
                  <a:cubicBezTo>
                    <a:pt x="33" y="425"/>
                    <a:pt x="34" y="425"/>
                    <a:pt x="34" y="426"/>
                  </a:cubicBezTo>
                  <a:cubicBezTo>
                    <a:pt x="34" y="426"/>
                    <a:pt x="35" y="426"/>
                    <a:pt x="35" y="426"/>
                  </a:cubicBezTo>
                  <a:cubicBezTo>
                    <a:pt x="35" y="426"/>
                    <a:pt x="36" y="426"/>
                    <a:pt x="36" y="427"/>
                  </a:cubicBezTo>
                  <a:cubicBezTo>
                    <a:pt x="37" y="427"/>
                    <a:pt x="37" y="427"/>
                    <a:pt x="37" y="427"/>
                  </a:cubicBezTo>
                  <a:cubicBezTo>
                    <a:pt x="38" y="427"/>
                    <a:pt x="38" y="427"/>
                    <a:pt x="38" y="427"/>
                  </a:cubicBezTo>
                  <a:cubicBezTo>
                    <a:pt x="39" y="427"/>
                    <a:pt x="39" y="428"/>
                    <a:pt x="39" y="428"/>
                  </a:cubicBezTo>
                  <a:cubicBezTo>
                    <a:pt x="40" y="428"/>
                    <a:pt x="40" y="428"/>
                    <a:pt x="40" y="428"/>
                  </a:cubicBezTo>
                  <a:cubicBezTo>
                    <a:pt x="40" y="428"/>
                    <a:pt x="40" y="428"/>
                    <a:pt x="40" y="428"/>
                  </a:cubicBezTo>
                  <a:cubicBezTo>
                    <a:pt x="42" y="428"/>
                    <a:pt x="51" y="424"/>
                    <a:pt x="54" y="424"/>
                  </a:cubicBezTo>
                  <a:cubicBezTo>
                    <a:pt x="54" y="424"/>
                    <a:pt x="55" y="424"/>
                    <a:pt x="55" y="424"/>
                  </a:cubicBezTo>
                  <a:cubicBezTo>
                    <a:pt x="55" y="424"/>
                    <a:pt x="56" y="424"/>
                    <a:pt x="56" y="424"/>
                  </a:cubicBezTo>
                  <a:cubicBezTo>
                    <a:pt x="56" y="424"/>
                    <a:pt x="56" y="424"/>
                    <a:pt x="57" y="424"/>
                  </a:cubicBezTo>
                  <a:cubicBezTo>
                    <a:pt x="57" y="424"/>
                    <a:pt x="57" y="424"/>
                    <a:pt x="57" y="424"/>
                  </a:cubicBezTo>
                  <a:cubicBezTo>
                    <a:pt x="58" y="425"/>
                    <a:pt x="58" y="425"/>
                    <a:pt x="58" y="425"/>
                  </a:cubicBezTo>
                  <a:cubicBezTo>
                    <a:pt x="59" y="425"/>
                    <a:pt x="59" y="425"/>
                    <a:pt x="59" y="425"/>
                  </a:cubicBezTo>
                  <a:cubicBezTo>
                    <a:pt x="59" y="425"/>
                    <a:pt x="60" y="425"/>
                    <a:pt x="60" y="425"/>
                  </a:cubicBezTo>
                  <a:cubicBezTo>
                    <a:pt x="60" y="425"/>
                    <a:pt x="60" y="425"/>
                    <a:pt x="61" y="425"/>
                  </a:cubicBezTo>
                  <a:cubicBezTo>
                    <a:pt x="62" y="426"/>
                    <a:pt x="63" y="426"/>
                    <a:pt x="64" y="426"/>
                  </a:cubicBezTo>
                  <a:cubicBezTo>
                    <a:pt x="64" y="426"/>
                    <a:pt x="64" y="426"/>
                    <a:pt x="64" y="426"/>
                  </a:cubicBezTo>
                  <a:cubicBezTo>
                    <a:pt x="64" y="426"/>
                    <a:pt x="65" y="426"/>
                    <a:pt x="65" y="426"/>
                  </a:cubicBezTo>
                  <a:cubicBezTo>
                    <a:pt x="65" y="427"/>
                    <a:pt x="66" y="426"/>
                    <a:pt x="66" y="426"/>
                  </a:cubicBezTo>
                  <a:cubicBezTo>
                    <a:pt x="66" y="426"/>
                    <a:pt x="66" y="426"/>
                    <a:pt x="66" y="426"/>
                  </a:cubicBezTo>
                  <a:cubicBezTo>
                    <a:pt x="67" y="426"/>
                    <a:pt x="67" y="426"/>
                    <a:pt x="67" y="426"/>
                  </a:cubicBezTo>
                  <a:cubicBezTo>
                    <a:pt x="67" y="426"/>
                    <a:pt x="67" y="426"/>
                    <a:pt x="67" y="426"/>
                  </a:cubicBezTo>
                  <a:cubicBezTo>
                    <a:pt x="68" y="426"/>
                    <a:pt x="68" y="426"/>
                    <a:pt x="69" y="426"/>
                  </a:cubicBezTo>
                  <a:cubicBezTo>
                    <a:pt x="69" y="426"/>
                    <a:pt x="69" y="426"/>
                    <a:pt x="69" y="426"/>
                  </a:cubicBezTo>
                  <a:cubicBezTo>
                    <a:pt x="69" y="426"/>
                    <a:pt x="70" y="425"/>
                    <a:pt x="70" y="425"/>
                  </a:cubicBezTo>
                  <a:cubicBezTo>
                    <a:pt x="70" y="425"/>
                    <a:pt x="71" y="425"/>
                    <a:pt x="71" y="425"/>
                  </a:cubicBezTo>
                  <a:cubicBezTo>
                    <a:pt x="71" y="425"/>
                    <a:pt x="71" y="425"/>
                    <a:pt x="72" y="425"/>
                  </a:cubicBezTo>
                  <a:cubicBezTo>
                    <a:pt x="72" y="425"/>
                    <a:pt x="72" y="424"/>
                    <a:pt x="72" y="424"/>
                  </a:cubicBezTo>
                  <a:cubicBezTo>
                    <a:pt x="74" y="424"/>
                    <a:pt x="75" y="423"/>
                    <a:pt x="76" y="423"/>
                  </a:cubicBezTo>
                  <a:cubicBezTo>
                    <a:pt x="76" y="423"/>
                    <a:pt x="76" y="423"/>
                    <a:pt x="76" y="423"/>
                  </a:cubicBezTo>
                  <a:cubicBezTo>
                    <a:pt x="77" y="422"/>
                    <a:pt x="78" y="422"/>
                    <a:pt x="79" y="422"/>
                  </a:cubicBezTo>
                  <a:cubicBezTo>
                    <a:pt x="79" y="422"/>
                    <a:pt x="79" y="422"/>
                    <a:pt x="79" y="422"/>
                  </a:cubicBezTo>
                  <a:cubicBezTo>
                    <a:pt x="79" y="421"/>
                    <a:pt x="79" y="421"/>
                    <a:pt x="80" y="421"/>
                  </a:cubicBezTo>
                  <a:cubicBezTo>
                    <a:pt x="80" y="421"/>
                    <a:pt x="80" y="421"/>
                    <a:pt x="80" y="421"/>
                  </a:cubicBezTo>
                  <a:cubicBezTo>
                    <a:pt x="80" y="421"/>
                    <a:pt x="80" y="421"/>
                    <a:pt x="81" y="421"/>
                  </a:cubicBezTo>
                  <a:cubicBezTo>
                    <a:pt x="81" y="421"/>
                    <a:pt x="81" y="421"/>
                    <a:pt x="81" y="421"/>
                  </a:cubicBezTo>
                  <a:cubicBezTo>
                    <a:pt x="81" y="421"/>
                    <a:pt x="81" y="420"/>
                    <a:pt x="81" y="420"/>
                  </a:cubicBezTo>
                  <a:cubicBezTo>
                    <a:pt x="81" y="420"/>
                    <a:pt x="81" y="420"/>
                    <a:pt x="81" y="420"/>
                  </a:cubicBezTo>
                  <a:cubicBezTo>
                    <a:pt x="81" y="420"/>
                    <a:pt x="81" y="420"/>
                    <a:pt x="81" y="420"/>
                  </a:cubicBezTo>
                  <a:cubicBezTo>
                    <a:pt x="82" y="420"/>
                    <a:pt x="82" y="420"/>
                    <a:pt x="82" y="420"/>
                  </a:cubicBezTo>
                  <a:cubicBezTo>
                    <a:pt x="82" y="420"/>
                    <a:pt x="82" y="420"/>
                    <a:pt x="82" y="420"/>
                  </a:cubicBezTo>
                  <a:cubicBezTo>
                    <a:pt x="82" y="420"/>
                    <a:pt x="83" y="420"/>
                    <a:pt x="83" y="420"/>
                  </a:cubicBezTo>
                  <a:cubicBezTo>
                    <a:pt x="83" y="420"/>
                    <a:pt x="83" y="420"/>
                    <a:pt x="83" y="420"/>
                  </a:cubicBezTo>
                  <a:cubicBezTo>
                    <a:pt x="84" y="420"/>
                    <a:pt x="85" y="420"/>
                    <a:pt x="86" y="420"/>
                  </a:cubicBezTo>
                  <a:cubicBezTo>
                    <a:pt x="87" y="420"/>
                    <a:pt x="88" y="420"/>
                    <a:pt x="88" y="420"/>
                  </a:cubicBezTo>
                  <a:cubicBezTo>
                    <a:pt x="88" y="420"/>
                    <a:pt x="88" y="420"/>
                    <a:pt x="88" y="420"/>
                  </a:cubicBezTo>
                  <a:cubicBezTo>
                    <a:pt x="89" y="420"/>
                    <a:pt x="89" y="420"/>
                    <a:pt x="89" y="420"/>
                  </a:cubicBezTo>
                  <a:cubicBezTo>
                    <a:pt x="90" y="420"/>
                    <a:pt x="90" y="420"/>
                    <a:pt x="90" y="420"/>
                  </a:cubicBezTo>
                  <a:cubicBezTo>
                    <a:pt x="90" y="420"/>
                    <a:pt x="90" y="419"/>
                    <a:pt x="90" y="419"/>
                  </a:cubicBezTo>
                  <a:cubicBezTo>
                    <a:pt x="91" y="419"/>
                    <a:pt x="91" y="419"/>
                    <a:pt x="91" y="419"/>
                  </a:cubicBezTo>
                  <a:cubicBezTo>
                    <a:pt x="91" y="419"/>
                    <a:pt x="91" y="419"/>
                    <a:pt x="91" y="419"/>
                  </a:cubicBezTo>
                  <a:cubicBezTo>
                    <a:pt x="91" y="419"/>
                    <a:pt x="92" y="419"/>
                    <a:pt x="92" y="419"/>
                  </a:cubicBezTo>
                  <a:cubicBezTo>
                    <a:pt x="92" y="419"/>
                    <a:pt x="92" y="419"/>
                    <a:pt x="92" y="419"/>
                  </a:cubicBezTo>
                  <a:cubicBezTo>
                    <a:pt x="92" y="419"/>
                    <a:pt x="92" y="419"/>
                    <a:pt x="92" y="419"/>
                  </a:cubicBezTo>
                  <a:cubicBezTo>
                    <a:pt x="92" y="419"/>
                    <a:pt x="93" y="419"/>
                    <a:pt x="93" y="419"/>
                  </a:cubicBezTo>
                  <a:cubicBezTo>
                    <a:pt x="93" y="419"/>
                    <a:pt x="93" y="419"/>
                    <a:pt x="93" y="419"/>
                  </a:cubicBezTo>
                  <a:cubicBezTo>
                    <a:pt x="94" y="419"/>
                    <a:pt x="96" y="423"/>
                    <a:pt x="97" y="423"/>
                  </a:cubicBezTo>
                  <a:cubicBezTo>
                    <a:pt x="98" y="424"/>
                    <a:pt x="98" y="428"/>
                    <a:pt x="100" y="429"/>
                  </a:cubicBezTo>
                  <a:cubicBezTo>
                    <a:pt x="100" y="429"/>
                    <a:pt x="100" y="429"/>
                    <a:pt x="101" y="429"/>
                  </a:cubicBezTo>
                  <a:cubicBezTo>
                    <a:pt x="101" y="429"/>
                    <a:pt x="101" y="429"/>
                    <a:pt x="101" y="429"/>
                  </a:cubicBezTo>
                  <a:cubicBezTo>
                    <a:pt x="101" y="429"/>
                    <a:pt x="102" y="429"/>
                    <a:pt x="102" y="429"/>
                  </a:cubicBezTo>
                  <a:cubicBezTo>
                    <a:pt x="102" y="429"/>
                    <a:pt x="102" y="429"/>
                    <a:pt x="102" y="429"/>
                  </a:cubicBezTo>
                  <a:cubicBezTo>
                    <a:pt x="103" y="429"/>
                    <a:pt x="103" y="429"/>
                    <a:pt x="104" y="429"/>
                  </a:cubicBezTo>
                  <a:cubicBezTo>
                    <a:pt x="104" y="429"/>
                    <a:pt x="104" y="429"/>
                    <a:pt x="104" y="429"/>
                  </a:cubicBezTo>
                  <a:cubicBezTo>
                    <a:pt x="106" y="429"/>
                    <a:pt x="108" y="429"/>
                    <a:pt x="110" y="429"/>
                  </a:cubicBezTo>
                  <a:cubicBezTo>
                    <a:pt x="110" y="429"/>
                    <a:pt x="111" y="429"/>
                    <a:pt x="111" y="429"/>
                  </a:cubicBezTo>
                  <a:cubicBezTo>
                    <a:pt x="111" y="429"/>
                    <a:pt x="111" y="429"/>
                    <a:pt x="111" y="429"/>
                  </a:cubicBezTo>
                  <a:cubicBezTo>
                    <a:pt x="112" y="429"/>
                    <a:pt x="112" y="429"/>
                    <a:pt x="112" y="429"/>
                  </a:cubicBezTo>
                  <a:cubicBezTo>
                    <a:pt x="115" y="429"/>
                    <a:pt x="115" y="430"/>
                    <a:pt x="116" y="431"/>
                  </a:cubicBezTo>
                  <a:cubicBezTo>
                    <a:pt x="116" y="431"/>
                    <a:pt x="118" y="434"/>
                    <a:pt x="117" y="436"/>
                  </a:cubicBezTo>
                  <a:cubicBezTo>
                    <a:pt x="117" y="437"/>
                    <a:pt x="117" y="437"/>
                    <a:pt x="117" y="438"/>
                  </a:cubicBezTo>
                  <a:cubicBezTo>
                    <a:pt x="117" y="438"/>
                    <a:pt x="117" y="438"/>
                    <a:pt x="117" y="438"/>
                  </a:cubicBezTo>
                  <a:cubicBezTo>
                    <a:pt x="117" y="439"/>
                    <a:pt x="116" y="439"/>
                    <a:pt x="116" y="439"/>
                  </a:cubicBezTo>
                  <a:cubicBezTo>
                    <a:pt x="116" y="440"/>
                    <a:pt x="116" y="440"/>
                    <a:pt x="116" y="441"/>
                  </a:cubicBezTo>
                  <a:cubicBezTo>
                    <a:pt x="116" y="441"/>
                    <a:pt x="116" y="441"/>
                    <a:pt x="116" y="441"/>
                  </a:cubicBezTo>
                  <a:cubicBezTo>
                    <a:pt x="115" y="442"/>
                    <a:pt x="115" y="442"/>
                    <a:pt x="115" y="442"/>
                  </a:cubicBezTo>
                  <a:cubicBezTo>
                    <a:pt x="115" y="442"/>
                    <a:pt x="115" y="443"/>
                    <a:pt x="115" y="443"/>
                  </a:cubicBezTo>
                  <a:cubicBezTo>
                    <a:pt x="115" y="443"/>
                    <a:pt x="115" y="443"/>
                    <a:pt x="115" y="443"/>
                  </a:cubicBezTo>
                  <a:cubicBezTo>
                    <a:pt x="115" y="444"/>
                    <a:pt x="115" y="444"/>
                    <a:pt x="115" y="444"/>
                  </a:cubicBezTo>
                  <a:cubicBezTo>
                    <a:pt x="115" y="444"/>
                    <a:pt x="115" y="444"/>
                    <a:pt x="115" y="444"/>
                  </a:cubicBezTo>
                  <a:cubicBezTo>
                    <a:pt x="115" y="445"/>
                    <a:pt x="115" y="446"/>
                    <a:pt x="115" y="447"/>
                  </a:cubicBezTo>
                  <a:cubicBezTo>
                    <a:pt x="115" y="447"/>
                    <a:pt x="115" y="447"/>
                    <a:pt x="115" y="447"/>
                  </a:cubicBezTo>
                  <a:cubicBezTo>
                    <a:pt x="115" y="448"/>
                    <a:pt x="114" y="448"/>
                    <a:pt x="114" y="448"/>
                  </a:cubicBezTo>
                  <a:cubicBezTo>
                    <a:pt x="114" y="448"/>
                    <a:pt x="114" y="448"/>
                    <a:pt x="114" y="449"/>
                  </a:cubicBezTo>
                  <a:cubicBezTo>
                    <a:pt x="114" y="449"/>
                    <a:pt x="114" y="449"/>
                    <a:pt x="114" y="449"/>
                  </a:cubicBezTo>
                  <a:cubicBezTo>
                    <a:pt x="114" y="451"/>
                    <a:pt x="114" y="451"/>
                    <a:pt x="112" y="452"/>
                  </a:cubicBezTo>
                  <a:cubicBezTo>
                    <a:pt x="111" y="453"/>
                    <a:pt x="112" y="453"/>
                    <a:pt x="114" y="455"/>
                  </a:cubicBezTo>
                  <a:cubicBezTo>
                    <a:pt x="115" y="457"/>
                    <a:pt x="114" y="456"/>
                    <a:pt x="115" y="458"/>
                  </a:cubicBezTo>
                  <a:cubicBezTo>
                    <a:pt x="115" y="458"/>
                    <a:pt x="115" y="458"/>
                    <a:pt x="115" y="459"/>
                  </a:cubicBezTo>
                  <a:cubicBezTo>
                    <a:pt x="115" y="459"/>
                    <a:pt x="115" y="459"/>
                    <a:pt x="115" y="459"/>
                  </a:cubicBezTo>
                  <a:cubicBezTo>
                    <a:pt x="115" y="459"/>
                    <a:pt x="115" y="459"/>
                    <a:pt x="116" y="460"/>
                  </a:cubicBezTo>
                  <a:cubicBezTo>
                    <a:pt x="116" y="460"/>
                    <a:pt x="116" y="460"/>
                    <a:pt x="116" y="460"/>
                  </a:cubicBezTo>
                  <a:cubicBezTo>
                    <a:pt x="116" y="460"/>
                    <a:pt x="117" y="461"/>
                    <a:pt x="117" y="461"/>
                  </a:cubicBezTo>
                  <a:cubicBezTo>
                    <a:pt x="117" y="461"/>
                    <a:pt x="117" y="461"/>
                    <a:pt x="117" y="462"/>
                  </a:cubicBezTo>
                  <a:cubicBezTo>
                    <a:pt x="119" y="463"/>
                    <a:pt x="121" y="466"/>
                    <a:pt x="123" y="468"/>
                  </a:cubicBezTo>
                  <a:cubicBezTo>
                    <a:pt x="123" y="468"/>
                    <a:pt x="123" y="468"/>
                    <a:pt x="123" y="468"/>
                  </a:cubicBezTo>
                  <a:cubicBezTo>
                    <a:pt x="123" y="468"/>
                    <a:pt x="123" y="468"/>
                    <a:pt x="123" y="468"/>
                  </a:cubicBezTo>
                  <a:cubicBezTo>
                    <a:pt x="123" y="468"/>
                    <a:pt x="124" y="469"/>
                    <a:pt x="124" y="469"/>
                  </a:cubicBezTo>
                  <a:cubicBezTo>
                    <a:pt x="124" y="469"/>
                    <a:pt x="124" y="469"/>
                    <a:pt x="124" y="469"/>
                  </a:cubicBezTo>
                  <a:cubicBezTo>
                    <a:pt x="124" y="469"/>
                    <a:pt x="124" y="469"/>
                    <a:pt x="124" y="469"/>
                  </a:cubicBezTo>
                  <a:cubicBezTo>
                    <a:pt x="124" y="469"/>
                    <a:pt x="124" y="469"/>
                    <a:pt x="124" y="470"/>
                  </a:cubicBezTo>
                  <a:cubicBezTo>
                    <a:pt x="124" y="470"/>
                    <a:pt x="124" y="470"/>
                    <a:pt x="125" y="470"/>
                  </a:cubicBezTo>
                  <a:cubicBezTo>
                    <a:pt x="125" y="470"/>
                    <a:pt x="125" y="470"/>
                    <a:pt x="125" y="471"/>
                  </a:cubicBezTo>
                  <a:cubicBezTo>
                    <a:pt x="125" y="472"/>
                    <a:pt x="125" y="473"/>
                    <a:pt x="125" y="474"/>
                  </a:cubicBezTo>
                  <a:cubicBezTo>
                    <a:pt x="125" y="474"/>
                    <a:pt x="126" y="474"/>
                    <a:pt x="126" y="475"/>
                  </a:cubicBezTo>
                  <a:cubicBezTo>
                    <a:pt x="125" y="475"/>
                    <a:pt x="126" y="475"/>
                    <a:pt x="126" y="476"/>
                  </a:cubicBezTo>
                  <a:cubicBezTo>
                    <a:pt x="126" y="476"/>
                    <a:pt x="126" y="476"/>
                    <a:pt x="126" y="476"/>
                  </a:cubicBezTo>
                  <a:cubicBezTo>
                    <a:pt x="126" y="477"/>
                    <a:pt x="127" y="478"/>
                    <a:pt x="128" y="479"/>
                  </a:cubicBezTo>
                  <a:cubicBezTo>
                    <a:pt x="128" y="479"/>
                    <a:pt x="128" y="479"/>
                    <a:pt x="128" y="479"/>
                  </a:cubicBezTo>
                  <a:cubicBezTo>
                    <a:pt x="128" y="479"/>
                    <a:pt x="129" y="483"/>
                    <a:pt x="130" y="485"/>
                  </a:cubicBezTo>
                  <a:cubicBezTo>
                    <a:pt x="131" y="487"/>
                    <a:pt x="130" y="493"/>
                    <a:pt x="131" y="495"/>
                  </a:cubicBezTo>
                  <a:cubicBezTo>
                    <a:pt x="132" y="496"/>
                    <a:pt x="132" y="501"/>
                    <a:pt x="132" y="503"/>
                  </a:cubicBezTo>
                  <a:cubicBezTo>
                    <a:pt x="132" y="505"/>
                    <a:pt x="132" y="505"/>
                    <a:pt x="131" y="506"/>
                  </a:cubicBezTo>
                  <a:cubicBezTo>
                    <a:pt x="130" y="508"/>
                    <a:pt x="128" y="508"/>
                    <a:pt x="127" y="509"/>
                  </a:cubicBezTo>
                  <a:cubicBezTo>
                    <a:pt x="127" y="511"/>
                    <a:pt x="124" y="522"/>
                    <a:pt x="124" y="523"/>
                  </a:cubicBezTo>
                  <a:cubicBezTo>
                    <a:pt x="124" y="523"/>
                    <a:pt x="124" y="524"/>
                    <a:pt x="124" y="524"/>
                  </a:cubicBezTo>
                  <a:cubicBezTo>
                    <a:pt x="124" y="524"/>
                    <a:pt x="124" y="524"/>
                    <a:pt x="124" y="524"/>
                  </a:cubicBezTo>
                  <a:cubicBezTo>
                    <a:pt x="124" y="525"/>
                    <a:pt x="124" y="525"/>
                    <a:pt x="123" y="526"/>
                  </a:cubicBezTo>
                  <a:cubicBezTo>
                    <a:pt x="123" y="526"/>
                    <a:pt x="123" y="526"/>
                    <a:pt x="123" y="526"/>
                  </a:cubicBezTo>
                  <a:cubicBezTo>
                    <a:pt x="123" y="527"/>
                    <a:pt x="123" y="527"/>
                    <a:pt x="123" y="527"/>
                  </a:cubicBezTo>
                  <a:cubicBezTo>
                    <a:pt x="123" y="528"/>
                    <a:pt x="123" y="528"/>
                    <a:pt x="123" y="528"/>
                  </a:cubicBezTo>
                  <a:cubicBezTo>
                    <a:pt x="123" y="529"/>
                    <a:pt x="123" y="529"/>
                    <a:pt x="123" y="530"/>
                  </a:cubicBezTo>
                  <a:cubicBezTo>
                    <a:pt x="123" y="530"/>
                    <a:pt x="123" y="530"/>
                    <a:pt x="123" y="530"/>
                  </a:cubicBezTo>
                  <a:cubicBezTo>
                    <a:pt x="123" y="530"/>
                    <a:pt x="123" y="530"/>
                    <a:pt x="123" y="530"/>
                  </a:cubicBezTo>
                  <a:cubicBezTo>
                    <a:pt x="123" y="531"/>
                    <a:pt x="123" y="531"/>
                    <a:pt x="123" y="531"/>
                  </a:cubicBezTo>
                  <a:cubicBezTo>
                    <a:pt x="123" y="531"/>
                    <a:pt x="123" y="532"/>
                    <a:pt x="123" y="532"/>
                  </a:cubicBezTo>
                  <a:cubicBezTo>
                    <a:pt x="123" y="532"/>
                    <a:pt x="123" y="532"/>
                    <a:pt x="123" y="533"/>
                  </a:cubicBezTo>
                  <a:cubicBezTo>
                    <a:pt x="124" y="533"/>
                    <a:pt x="124" y="533"/>
                    <a:pt x="124" y="534"/>
                  </a:cubicBezTo>
                  <a:cubicBezTo>
                    <a:pt x="124" y="534"/>
                    <a:pt x="124" y="534"/>
                    <a:pt x="124" y="534"/>
                  </a:cubicBezTo>
                  <a:cubicBezTo>
                    <a:pt x="124" y="535"/>
                    <a:pt x="124" y="535"/>
                    <a:pt x="124" y="535"/>
                  </a:cubicBezTo>
                  <a:cubicBezTo>
                    <a:pt x="126" y="538"/>
                    <a:pt x="129" y="543"/>
                    <a:pt x="129" y="546"/>
                  </a:cubicBezTo>
                  <a:cubicBezTo>
                    <a:pt x="130" y="550"/>
                    <a:pt x="132" y="552"/>
                    <a:pt x="134" y="556"/>
                  </a:cubicBezTo>
                  <a:cubicBezTo>
                    <a:pt x="136" y="559"/>
                    <a:pt x="134" y="566"/>
                    <a:pt x="135" y="569"/>
                  </a:cubicBezTo>
                  <a:cubicBezTo>
                    <a:pt x="136" y="573"/>
                    <a:pt x="137" y="576"/>
                    <a:pt x="137" y="580"/>
                  </a:cubicBezTo>
                  <a:cubicBezTo>
                    <a:pt x="137" y="581"/>
                    <a:pt x="137" y="582"/>
                    <a:pt x="137" y="582"/>
                  </a:cubicBezTo>
                  <a:cubicBezTo>
                    <a:pt x="137" y="582"/>
                    <a:pt x="137" y="582"/>
                    <a:pt x="137" y="583"/>
                  </a:cubicBezTo>
                  <a:cubicBezTo>
                    <a:pt x="137" y="583"/>
                    <a:pt x="137" y="583"/>
                    <a:pt x="137" y="584"/>
                  </a:cubicBezTo>
                  <a:cubicBezTo>
                    <a:pt x="137" y="584"/>
                    <a:pt x="137" y="584"/>
                    <a:pt x="137" y="584"/>
                  </a:cubicBezTo>
                  <a:cubicBezTo>
                    <a:pt x="138" y="585"/>
                    <a:pt x="138" y="585"/>
                    <a:pt x="138" y="585"/>
                  </a:cubicBezTo>
                  <a:cubicBezTo>
                    <a:pt x="138" y="585"/>
                    <a:pt x="138" y="586"/>
                    <a:pt x="138" y="586"/>
                  </a:cubicBezTo>
                  <a:cubicBezTo>
                    <a:pt x="139" y="586"/>
                    <a:pt x="139" y="587"/>
                    <a:pt x="139" y="587"/>
                  </a:cubicBezTo>
                  <a:cubicBezTo>
                    <a:pt x="139" y="587"/>
                    <a:pt x="139" y="587"/>
                    <a:pt x="139" y="588"/>
                  </a:cubicBezTo>
                  <a:cubicBezTo>
                    <a:pt x="140" y="588"/>
                    <a:pt x="140" y="588"/>
                    <a:pt x="140" y="588"/>
                  </a:cubicBezTo>
                  <a:cubicBezTo>
                    <a:pt x="140" y="589"/>
                    <a:pt x="140" y="589"/>
                    <a:pt x="140" y="589"/>
                  </a:cubicBezTo>
                  <a:cubicBezTo>
                    <a:pt x="141" y="589"/>
                    <a:pt x="141" y="590"/>
                    <a:pt x="141" y="590"/>
                  </a:cubicBezTo>
                  <a:cubicBezTo>
                    <a:pt x="141" y="590"/>
                    <a:pt x="141" y="590"/>
                    <a:pt x="142" y="590"/>
                  </a:cubicBezTo>
                  <a:cubicBezTo>
                    <a:pt x="142" y="591"/>
                    <a:pt x="142" y="591"/>
                    <a:pt x="142" y="591"/>
                  </a:cubicBezTo>
                  <a:cubicBezTo>
                    <a:pt x="143" y="591"/>
                    <a:pt x="143" y="592"/>
                    <a:pt x="143" y="592"/>
                  </a:cubicBezTo>
                  <a:cubicBezTo>
                    <a:pt x="145" y="595"/>
                    <a:pt x="146" y="596"/>
                    <a:pt x="147" y="599"/>
                  </a:cubicBezTo>
                  <a:cubicBezTo>
                    <a:pt x="148" y="602"/>
                    <a:pt x="146" y="600"/>
                    <a:pt x="145" y="602"/>
                  </a:cubicBezTo>
                  <a:cubicBezTo>
                    <a:pt x="144" y="603"/>
                    <a:pt x="146" y="606"/>
                    <a:pt x="147" y="609"/>
                  </a:cubicBezTo>
                  <a:cubicBezTo>
                    <a:pt x="148" y="612"/>
                    <a:pt x="148" y="615"/>
                    <a:pt x="147" y="617"/>
                  </a:cubicBezTo>
                  <a:cubicBezTo>
                    <a:pt x="146" y="619"/>
                    <a:pt x="147" y="619"/>
                    <a:pt x="147" y="621"/>
                  </a:cubicBezTo>
                  <a:cubicBezTo>
                    <a:pt x="148" y="624"/>
                    <a:pt x="148" y="624"/>
                    <a:pt x="149" y="626"/>
                  </a:cubicBezTo>
                  <a:cubicBezTo>
                    <a:pt x="149" y="628"/>
                    <a:pt x="150" y="627"/>
                    <a:pt x="152" y="628"/>
                  </a:cubicBezTo>
                  <a:cubicBezTo>
                    <a:pt x="153" y="628"/>
                    <a:pt x="153" y="630"/>
                    <a:pt x="155" y="630"/>
                  </a:cubicBezTo>
                  <a:cubicBezTo>
                    <a:pt x="158" y="631"/>
                    <a:pt x="158" y="630"/>
                    <a:pt x="158" y="628"/>
                  </a:cubicBezTo>
                  <a:cubicBezTo>
                    <a:pt x="159" y="627"/>
                    <a:pt x="161" y="628"/>
                    <a:pt x="163" y="628"/>
                  </a:cubicBezTo>
                  <a:cubicBezTo>
                    <a:pt x="164" y="628"/>
                    <a:pt x="164" y="627"/>
                    <a:pt x="165" y="626"/>
                  </a:cubicBezTo>
                  <a:cubicBezTo>
                    <a:pt x="167" y="625"/>
                    <a:pt x="168" y="625"/>
                    <a:pt x="170" y="625"/>
                  </a:cubicBezTo>
                  <a:cubicBezTo>
                    <a:pt x="173" y="625"/>
                    <a:pt x="175" y="625"/>
                    <a:pt x="176" y="625"/>
                  </a:cubicBezTo>
                  <a:cubicBezTo>
                    <a:pt x="178" y="625"/>
                    <a:pt x="180" y="626"/>
                    <a:pt x="181" y="625"/>
                  </a:cubicBezTo>
                  <a:cubicBezTo>
                    <a:pt x="182" y="625"/>
                    <a:pt x="185" y="625"/>
                    <a:pt x="186" y="624"/>
                  </a:cubicBezTo>
                  <a:cubicBezTo>
                    <a:pt x="188" y="624"/>
                    <a:pt x="190" y="623"/>
                    <a:pt x="191" y="622"/>
                  </a:cubicBezTo>
                  <a:cubicBezTo>
                    <a:pt x="193" y="620"/>
                    <a:pt x="199" y="614"/>
                    <a:pt x="200" y="614"/>
                  </a:cubicBezTo>
                  <a:cubicBezTo>
                    <a:pt x="201" y="613"/>
                    <a:pt x="206" y="606"/>
                    <a:pt x="207" y="605"/>
                  </a:cubicBezTo>
                  <a:cubicBezTo>
                    <a:pt x="208" y="603"/>
                    <a:pt x="209" y="603"/>
                    <a:pt x="210" y="603"/>
                  </a:cubicBezTo>
                  <a:cubicBezTo>
                    <a:pt x="211" y="603"/>
                    <a:pt x="214" y="598"/>
                    <a:pt x="215" y="597"/>
                  </a:cubicBezTo>
                  <a:cubicBezTo>
                    <a:pt x="216" y="595"/>
                    <a:pt x="218" y="593"/>
                    <a:pt x="219" y="592"/>
                  </a:cubicBezTo>
                  <a:cubicBezTo>
                    <a:pt x="220" y="590"/>
                    <a:pt x="221" y="587"/>
                    <a:pt x="222" y="585"/>
                  </a:cubicBezTo>
                  <a:cubicBezTo>
                    <a:pt x="222" y="585"/>
                    <a:pt x="222" y="584"/>
                    <a:pt x="222" y="584"/>
                  </a:cubicBezTo>
                  <a:cubicBezTo>
                    <a:pt x="222" y="584"/>
                    <a:pt x="222" y="584"/>
                    <a:pt x="222" y="584"/>
                  </a:cubicBezTo>
                  <a:cubicBezTo>
                    <a:pt x="222" y="583"/>
                    <a:pt x="222" y="582"/>
                    <a:pt x="222" y="582"/>
                  </a:cubicBezTo>
                  <a:cubicBezTo>
                    <a:pt x="222" y="582"/>
                    <a:pt x="222" y="582"/>
                    <a:pt x="222" y="582"/>
                  </a:cubicBezTo>
                  <a:cubicBezTo>
                    <a:pt x="222" y="582"/>
                    <a:pt x="222" y="582"/>
                    <a:pt x="222" y="582"/>
                  </a:cubicBezTo>
                  <a:cubicBezTo>
                    <a:pt x="222" y="581"/>
                    <a:pt x="222" y="581"/>
                    <a:pt x="222" y="580"/>
                  </a:cubicBezTo>
                  <a:cubicBezTo>
                    <a:pt x="222" y="580"/>
                    <a:pt x="222" y="580"/>
                    <a:pt x="222" y="580"/>
                  </a:cubicBezTo>
                  <a:cubicBezTo>
                    <a:pt x="223" y="580"/>
                    <a:pt x="223" y="579"/>
                    <a:pt x="223" y="578"/>
                  </a:cubicBezTo>
                  <a:cubicBezTo>
                    <a:pt x="223" y="578"/>
                    <a:pt x="223" y="578"/>
                    <a:pt x="223" y="578"/>
                  </a:cubicBezTo>
                  <a:cubicBezTo>
                    <a:pt x="223" y="578"/>
                    <a:pt x="223" y="578"/>
                    <a:pt x="223" y="578"/>
                  </a:cubicBezTo>
                  <a:cubicBezTo>
                    <a:pt x="222" y="577"/>
                    <a:pt x="223" y="574"/>
                    <a:pt x="226" y="572"/>
                  </a:cubicBezTo>
                  <a:cubicBezTo>
                    <a:pt x="228" y="571"/>
                    <a:pt x="234" y="568"/>
                    <a:pt x="235" y="565"/>
                  </a:cubicBezTo>
                  <a:cubicBezTo>
                    <a:pt x="236" y="562"/>
                    <a:pt x="234" y="554"/>
                    <a:pt x="234" y="553"/>
                  </a:cubicBezTo>
                  <a:cubicBezTo>
                    <a:pt x="234" y="552"/>
                    <a:pt x="233" y="546"/>
                    <a:pt x="232" y="546"/>
                  </a:cubicBezTo>
                  <a:cubicBezTo>
                    <a:pt x="231" y="546"/>
                    <a:pt x="231" y="545"/>
                    <a:pt x="232" y="542"/>
                  </a:cubicBezTo>
                  <a:cubicBezTo>
                    <a:pt x="233" y="540"/>
                    <a:pt x="243" y="532"/>
                    <a:pt x="246" y="530"/>
                  </a:cubicBezTo>
                  <a:cubicBezTo>
                    <a:pt x="248" y="528"/>
                    <a:pt x="252" y="527"/>
                    <a:pt x="253" y="526"/>
                  </a:cubicBezTo>
                  <a:cubicBezTo>
                    <a:pt x="254" y="525"/>
                    <a:pt x="259" y="519"/>
                    <a:pt x="260" y="519"/>
                  </a:cubicBezTo>
                  <a:cubicBezTo>
                    <a:pt x="260" y="518"/>
                    <a:pt x="259" y="515"/>
                    <a:pt x="258" y="513"/>
                  </a:cubicBezTo>
                  <a:cubicBezTo>
                    <a:pt x="257" y="511"/>
                    <a:pt x="257" y="503"/>
                    <a:pt x="257" y="501"/>
                  </a:cubicBezTo>
                  <a:cubicBezTo>
                    <a:pt x="257" y="501"/>
                    <a:pt x="257" y="500"/>
                    <a:pt x="257" y="500"/>
                  </a:cubicBezTo>
                  <a:cubicBezTo>
                    <a:pt x="257" y="500"/>
                    <a:pt x="257" y="500"/>
                    <a:pt x="257" y="499"/>
                  </a:cubicBezTo>
                  <a:cubicBezTo>
                    <a:pt x="257" y="499"/>
                    <a:pt x="257" y="499"/>
                    <a:pt x="257" y="498"/>
                  </a:cubicBezTo>
                  <a:cubicBezTo>
                    <a:pt x="257" y="498"/>
                    <a:pt x="257" y="498"/>
                    <a:pt x="257" y="498"/>
                  </a:cubicBezTo>
                  <a:cubicBezTo>
                    <a:pt x="257" y="497"/>
                    <a:pt x="257" y="497"/>
                    <a:pt x="257" y="497"/>
                  </a:cubicBezTo>
                  <a:cubicBezTo>
                    <a:pt x="257" y="496"/>
                    <a:pt x="257" y="496"/>
                    <a:pt x="257" y="496"/>
                  </a:cubicBezTo>
                  <a:cubicBezTo>
                    <a:pt x="257" y="496"/>
                    <a:pt x="257" y="496"/>
                    <a:pt x="257" y="496"/>
                  </a:cubicBezTo>
                  <a:cubicBezTo>
                    <a:pt x="257" y="495"/>
                    <a:pt x="257" y="495"/>
                    <a:pt x="257" y="495"/>
                  </a:cubicBezTo>
                  <a:cubicBezTo>
                    <a:pt x="256" y="493"/>
                    <a:pt x="253" y="491"/>
                    <a:pt x="252" y="489"/>
                  </a:cubicBezTo>
                  <a:cubicBezTo>
                    <a:pt x="251" y="488"/>
                    <a:pt x="252" y="480"/>
                    <a:pt x="252" y="479"/>
                  </a:cubicBezTo>
                  <a:cubicBezTo>
                    <a:pt x="252" y="478"/>
                    <a:pt x="250" y="474"/>
                    <a:pt x="250" y="473"/>
                  </a:cubicBezTo>
                  <a:cubicBezTo>
                    <a:pt x="250" y="472"/>
                    <a:pt x="250" y="470"/>
                    <a:pt x="250" y="469"/>
                  </a:cubicBezTo>
                  <a:cubicBezTo>
                    <a:pt x="250" y="469"/>
                    <a:pt x="250" y="469"/>
                    <a:pt x="250" y="469"/>
                  </a:cubicBezTo>
                  <a:cubicBezTo>
                    <a:pt x="250" y="469"/>
                    <a:pt x="250" y="469"/>
                    <a:pt x="250" y="469"/>
                  </a:cubicBezTo>
                  <a:cubicBezTo>
                    <a:pt x="251" y="469"/>
                    <a:pt x="251" y="469"/>
                    <a:pt x="251" y="469"/>
                  </a:cubicBezTo>
                  <a:cubicBezTo>
                    <a:pt x="251" y="469"/>
                    <a:pt x="251" y="469"/>
                    <a:pt x="251" y="469"/>
                  </a:cubicBezTo>
                  <a:cubicBezTo>
                    <a:pt x="251" y="468"/>
                    <a:pt x="252" y="467"/>
                    <a:pt x="252" y="466"/>
                  </a:cubicBezTo>
                  <a:cubicBezTo>
                    <a:pt x="252" y="466"/>
                    <a:pt x="252" y="466"/>
                    <a:pt x="252" y="466"/>
                  </a:cubicBezTo>
                  <a:cubicBezTo>
                    <a:pt x="253" y="465"/>
                    <a:pt x="253" y="465"/>
                    <a:pt x="253" y="464"/>
                  </a:cubicBezTo>
                  <a:cubicBezTo>
                    <a:pt x="254" y="462"/>
                    <a:pt x="257" y="457"/>
                    <a:pt x="258" y="456"/>
                  </a:cubicBezTo>
                  <a:cubicBezTo>
                    <a:pt x="258" y="456"/>
                    <a:pt x="258" y="456"/>
                    <a:pt x="258" y="456"/>
                  </a:cubicBezTo>
                  <a:cubicBezTo>
                    <a:pt x="258" y="456"/>
                    <a:pt x="258" y="456"/>
                    <a:pt x="259" y="456"/>
                  </a:cubicBezTo>
                  <a:cubicBezTo>
                    <a:pt x="259" y="456"/>
                    <a:pt x="259" y="456"/>
                    <a:pt x="259" y="455"/>
                  </a:cubicBezTo>
                  <a:cubicBezTo>
                    <a:pt x="259" y="455"/>
                    <a:pt x="259" y="455"/>
                    <a:pt x="259" y="455"/>
                  </a:cubicBezTo>
                  <a:cubicBezTo>
                    <a:pt x="260" y="455"/>
                    <a:pt x="261" y="455"/>
                    <a:pt x="261" y="455"/>
                  </a:cubicBezTo>
                  <a:cubicBezTo>
                    <a:pt x="262" y="455"/>
                    <a:pt x="268" y="447"/>
                    <a:pt x="270" y="443"/>
                  </a:cubicBezTo>
                  <a:cubicBezTo>
                    <a:pt x="272" y="440"/>
                    <a:pt x="278" y="437"/>
                    <a:pt x="280" y="436"/>
                  </a:cubicBezTo>
                  <a:cubicBezTo>
                    <a:pt x="282" y="435"/>
                    <a:pt x="281" y="435"/>
                    <a:pt x="281" y="434"/>
                  </a:cubicBezTo>
                  <a:cubicBezTo>
                    <a:pt x="282" y="433"/>
                    <a:pt x="283" y="432"/>
                    <a:pt x="285" y="431"/>
                  </a:cubicBezTo>
                  <a:cubicBezTo>
                    <a:pt x="287" y="430"/>
                    <a:pt x="292" y="420"/>
                    <a:pt x="293" y="417"/>
                  </a:cubicBezTo>
                  <a:cubicBezTo>
                    <a:pt x="294" y="415"/>
                    <a:pt x="298" y="408"/>
                    <a:pt x="299" y="406"/>
                  </a:cubicBezTo>
                  <a:cubicBezTo>
                    <a:pt x="300" y="405"/>
                    <a:pt x="300" y="398"/>
                    <a:pt x="300" y="396"/>
                  </a:cubicBezTo>
                  <a:cubicBezTo>
                    <a:pt x="300" y="394"/>
                    <a:pt x="300" y="393"/>
                    <a:pt x="299" y="394"/>
                  </a:cubicBezTo>
                  <a:cubicBezTo>
                    <a:pt x="298" y="394"/>
                    <a:pt x="294" y="396"/>
                    <a:pt x="293" y="397"/>
                  </a:cubicBezTo>
                  <a:cubicBezTo>
                    <a:pt x="291" y="398"/>
                    <a:pt x="287" y="397"/>
                    <a:pt x="285" y="397"/>
                  </a:cubicBezTo>
                  <a:cubicBezTo>
                    <a:pt x="283" y="398"/>
                    <a:pt x="283" y="399"/>
                    <a:pt x="282" y="399"/>
                  </a:cubicBezTo>
                  <a:cubicBezTo>
                    <a:pt x="280" y="400"/>
                    <a:pt x="281" y="399"/>
                    <a:pt x="279" y="398"/>
                  </a:cubicBezTo>
                  <a:cubicBezTo>
                    <a:pt x="277" y="398"/>
                    <a:pt x="273" y="400"/>
                    <a:pt x="272" y="401"/>
                  </a:cubicBezTo>
                  <a:cubicBezTo>
                    <a:pt x="271" y="401"/>
                    <a:pt x="268" y="397"/>
                    <a:pt x="268" y="396"/>
                  </a:cubicBezTo>
                  <a:cubicBezTo>
                    <a:pt x="268" y="396"/>
                    <a:pt x="267" y="395"/>
                    <a:pt x="267" y="395"/>
                  </a:cubicBezTo>
                  <a:cubicBezTo>
                    <a:pt x="267" y="395"/>
                    <a:pt x="267" y="395"/>
                    <a:pt x="267" y="395"/>
                  </a:cubicBezTo>
                  <a:cubicBezTo>
                    <a:pt x="267" y="395"/>
                    <a:pt x="267" y="395"/>
                    <a:pt x="267" y="395"/>
                  </a:cubicBezTo>
                  <a:cubicBezTo>
                    <a:pt x="267" y="395"/>
                    <a:pt x="266" y="394"/>
                    <a:pt x="266" y="394"/>
                  </a:cubicBezTo>
                  <a:cubicBezTo>
                    <a:pt x="266" y="394"/>
                    <a:pt x="266" y="394"/>
                    <a:pt x="266" y="394"/>
                  </a:cubicBezTo>
                  <a:cubicBezTo>
                    <a:pt x="266" y="394"/>
                    <a:pt x="266" y="394"/>
                    <a:pt x="266" y="394"/>
                  </a:cubicBezTo>
                  <a:cubicBezTo>
                    <a:pt x="266" y="394"/>
                    <a:pt x="266" y="393"/>
                    <a:pt x="266" y="393"/>
                  </a:cubicBezTo>
                  <a:cubicBezTo>
                    <a:pt x="266" y="392"/>
                    <a:pt x="266" y="392"/>
                    <a:pt x="266" y="391"/>
                  </a:cubicBezTo>
                  <a:cubicBezTo>
                    <a:pt x="265" y="391"/>
                    <a:pt x="265" y="390"/>
                    <a:pt x="265" y="389"/>
                  </a:cubicBezTo>
                  <a:cubicBezTo>
                    <a:pt x="265" y="389"/>
                    <a:pt x="265" y="389"/>
                    <a:pt x="265" y="389"/>
                  </a:cubicBezTo>
                  <a:cubicBezTo>
                    <a:pt x="264" y="389"/>
                    <a:pt x="264" y="389"/>
                    <a:pt x="264" y="389"/>
                  </a:cubicBezTo>
                  <a:cubicBezTo>
                    <a:pt x="264" y="388"/>
                    <a:pt x="264" y="388"/>
                    <a:pt x="264" y="388"/>
                  </a:cubicBezTo>
                  <a:cubicBezTo>
                    <a:pt x="262" y="387"/>
                    <a:pt x="261" y="386"/>
                    <a:pt x="259" y="385"/>
                  </a:cubicBezTo>
                  <a:cubicBezTo>
                    <a:pt x="258" y="384"/>
                    <a:pt x="257" y="382"/>
                    <a:pt x="256" y="382"/>
                  </a:cubicBezTo>
                  <a:cubicBezTo>
                    <a:pt x="255" y="382"/>
                    <a:pt x="252" y="378"/>
                    <a:pt x="250" y="378"/>
                  </a:cubicBezTo>
                  <a:cubicBezTo>
                    <a:pt x="249" y="378"/>
                    <a:pt x="248" y="373"/>
                    <a:pt x="247" y="371"/>
                  </a:cubicBezTo>
                  <a:cubicBezTo>
                    <a:pt x="247" y="370"/>
                    <a:pt x="247" y="370"/>
                    <a:pt x="246" y="369"/>
                  </a:cubicBezTo>
                  <a:cubicBezTo>
                    <a:pt x="246" y="369"/>
                    <a:pt x="246" y="369"/>
                    <a:pt x="246" y="369"/>
                  </a:cubicBezTo>
                  <a:cubicBezTo>
                    <a:pt x="246" y="368"/>
                    <a:pt x="245" y="368"/>
                    <a:pt x="244" y="367"/>
                  </a:cubicBezTo>
                  <a:cubicBezTo>
                    <a:pt x="244" y="367"/>
                    <a:pt x="244" y="367"/>
                    <a:pt x="244" y="367"/>
                  </a:cubicBezTo>
                  <a:cubicBezTo>
                    <a:pt x="244" y="366"/>
                    <a:pt x="244" y="366"/>
                    <a:pt x="244" y="366"/>
                  </a:cubicBezTo>
                  <a:cubicBezTo>
                    <a:pt x="244" y="366"/>
                    <a:pt x="243" y="366"/>
                    <a:pt x="243" y="366"/>
                  </a:cubicBezTo>
                  <a:cubicBezTo>
                    <a:pt x="243" y="366"/>
                    <a:pt x="243" y="365"/>
                    <a:pt x="243" y="365"/>
                  </a:cubicBezTo>
                  <a:cubicBezTo>
                    <a:pt x="243" y="365"/>
                    <a:pt x="243" y="365"/>
                    <a:pt x="243" y="365"/>
                  </a:cubicBezTo>
                  <a:cubicBezTo>
                    <a:pt x="243" y="365"/>
                    <a:pt x="242" y="365"/>
                    <a:pt x="242" y="365"/>
                  </a:cubicBezTo>
                  <a:cubicBezTo>
                    <a:pt x="241" y="364"/>
                    <a:pt x="238" y="360"/>
                    <a:pt x="238" y="357"/>
                  </a:cubicBezTo>
                  <a:cubicBezTo>
                    <a:pt x="238" y="355"/>
                    <a:pt x="237" y="352"/>
                    <a:pt x="237" y="351"/>
                  </a:cubicBezTo>
                  <a:cubicBezTo>
                    <a:pt x="237" y="349"/>
                    <a:pt x="237" y="348"/>
                    <a:pt x="235" y="348"/>
                  </a:cubicBezTo>
                  <a:cubicBezTo>
                    <a:pt x="233" y="347"/>
                    <a:pt x="231" y="344"/>
                    <a:pt x="231" y="344"/>
                  </a:cubicBezTo>
                  <a:cubicBezTo>
                    <a:pt x="230" y="343"/>
                    <a:pt x="232" y="342"/>
                    <a:pt x="231" y="341"/>
                  </a:cubicBezTo>
                  <a:cubicBezTo>
                    <a:pt x="231" y="340"/>
                    <a:pt x="225" y="329"/>
                    <a:pt x="224" y="327"/>
                  </a:cubicBezTo>
                  <a:cubicBezTo>
                    <a:pt x="222" y="324"/>
                    <a:pt x="223" y="324"/>
                    <a:pt x="223" y="323"/>
                  </a:cubicBezTo>
                  <a:cubicBezTo>
                    <a:pt x="223" y="323"/>
                    <a:pt x="221" y="321"/>
                    <a:pt x="220" y="320"/>
                  </a:cubicBezTo>
                  <a:cubicBezTo>
                    <a:pt x="219" y="319"/>
                    <a:pt x="224" y="323"/>
                    <a:pt x="225" y="324"/>
                  </a:cubicBezTo>
                  <a:cubicBezTo>
                    <a:pt x="225" y="324"/>
                    <a:pt x="225" y="324"/>
                    <a:pt x="226" y="324"/>
                  </a:cubicBezTo>
                  <a:cubicBezTo>
                    <a:pt x="226" y="324"/>
                    <a:pt x="226" y="324"/>
                    <a:pt x="226" y="324"/>
                  </a:cubicBezTo>
                  <a:cubicBezTo>
                    <a:pt x="226" y="324"/>
                    <a:pt x="226" y="323"/>
                    <a:pt x="226" y="323"/>
                  </a:cubicBezTo>
                  <a:cubicBezTo>
                    <a:pt x="227" y="323"/>
                    <a:pt x="227" y="323"/>
                    <a:pt x="228" y="323"/>
                  </a:cubicBezTo>
                  <a:cubicBezTo>
                    <a:pt x="228" y="323"/>
                    <a:pt x="228" y="323"/>
                    <a:pt x="228" y="323"/>
                  </a:cubicBezTo>
                  <a:cubicBezTo>
                    <a:pt x="230" y="323"/>
                    <a:pt x="232" y="328"/>
                    <a:pt x="233" y="330"/>
                  </a:cubicBezTo>
                  <a:cubicBezTo>
                    <a:pt x="235" y="332"/>
                    <a:pt x="237" y="334"/>
                    <a:pt x="238" y="335"/>
                  </a:cubicBezTo>
                  <a:cubicBezTo>
                    <a:pt x="239" y="335"/>
                    <a:pt x="237" y="336"/>
                    <a:pt x="238" y="337"/>
                  </a:cubicBezTo>
                  <a:cubicBezTo>
                    <a:pt x="238" y="338"/>
                    <a:pt x="240" y="339"/>
                    <a:pt x="241" y="340"/>
                  </a:cubicBezTo>
                  <a:cubicBezTo>
                    <a:pt x="242" y="340"/>
                    <a:pt x="247" y="347"/>
                    <a:pt x="247" y="348"/>
                  </a:cubicBezTo>
                  <a:cubicBezTo>
                    <a:pt x="248" y="349"/>
                    <a:pt x="247" y="349"/>
                    <a:pt x="246" y="350"/>
                  </a:cubicBezTo>
                  <a:cubicBezTo>
                    <a:pt x="246" y="351"/>
                    <a:pt x="248" y="355"/>
                    <a:pt x="249" y="357"/>
                  </a:cubicBezTo>
                  <a:cubicBezTo>
                    <a:pt x="250" y="358"/>
                    <a:pt x="252" y="359"/>
                    <a:pt x="253" y="360"/>
                  </a:cubicBezTo>
                  <a:cubicBezTo>
                    <a:pt x="254" y="361"/>
                    <a:pt x="256" y="363"/>
                    <a:pt x="257" y="365"/>
                  </a:cubicBezTo>
                  <a:cubicBezTo>
                    <a:pt x="258" y="367"/>
                    <a:pt x="261" y="370"/>
                    <a:pt x="262" y="372"/>
                  </a:cubicBezTo>
                  <a:cubicBezTo>
                    <a:pt x="262" y="373"/>
                    <a:pt x="262" y="373"/>
                    <a:pt x="262" y="373"/>
                  </a:cubicBezTo>
                  <a:cubicBezTo>
                    <a:pt x="262" y="373"/>
                    <a:pt x="262" y="374"/>
                    <a:pt x="262" y="374"/>
                  </a:cubicBezTo>
                  <a:cubicBezTo>
                    <a:pt x="262" y="374"/>
                    <a:pt x="262" y="374"/>
                    <a:pt x="262" y="374"/>
                  </a:cubicBezTo>
                  <a:cubicBezTo>
                    <a:pt x="262" y="374"/>
                    <a:pt x="262" y="374"/>
                    <a:pt x="262" y="374"/>
                  </a:cubicBezTo>
                  <a:cubicBezTo>
                    <a:pt x="262" y="374"/>
                    <a:pt x="262" y="374"/>
                    <a:pt x="262" y="375"/>
                  </a:cubicBezTo>
                  <a:cubicBezTo>
                    <a:pt x="262" y="375"/>
                    <a:pt x="262" y="375"/>
                    <a:pt x="262" y="375"/>
                  </a:cubicBezTo>
                  <a:cubicBezTo>
                    <a:pt x="262" y="376"/>
                    <a:pt x="262" y="376"/>
                    <a:pt x="262" y="376"/>
                  </a:cubicBezTo>
                  <a:cubicBezTo>
                    <a:pt x="262" y="376"/>
                    <a:pt x="262" y="376"/>
                    <a:pt x="262" y="376"/>
                  </a:cubicBezTo>
                  <a:cubicBezTo>
                    <a:pt x="262" y="378"/>
                    <a:pt x="266" y="385"/>
                    <a:pt x="266" y="387"/>
                  </a:cubicBezTo>
                  <a:cubicBezTo>
                    <a:pt x="266" y="388"/>
                    <a:pt x="267" y="390"/>
                    <a:pt x="268" y="390"/>
                  </a:cubicBezTo>
                  <a:cubicBezTo>
                    <a:pt x="270" y="390"/>
                    <a:pt x="273" y="389"/>
                    <a:pt x="274" y="388"/>
                  </a:cubicBezTo>
                  <a:cubicBezTo>
                    <a:pt x="275" y="387"/>
                    <a:pt x="279" y="387"/>
                    <a:pt x="282" y="387"/>
                  </a:cubicBezTo>
                  <a:cubicBezTo>
                    <a:pt x="285" y="387"/>
                    <a:pt x="292" y="383"/>
                    <a:pt x="294" y="382"/>
                  </a:cubicBezTo>
                  <a:cubicBezTo>
                    <a:pt x="296" y="380"/>
                    <a:pt x="303" y="379"/>
                    <a:pt x="304" y="378"/>
                  </a:cubicBezTo>
                  <a:cubicBezTo>
                    <a:pt x="304" y="378"/>
                    <a:pt x="305" y="375"/>
                    <a:pt x="305" y="374"/>
                  </a:cubicBezTo>
                  <a:cubicBezTo>
                    <a:pt x="305" y="374"/>
                    <a:pt x="306" y="374"/>
                    <a:pt x="306" y="374"/>
                  </a:cubicBezTo>
                  <a:cubicBezTo>
                    <a:pt x="306" y="374"/>
                    <a:pt x="306" y="374"/>
                    <a:pt x="306" y="374"/>
                  </a:cubicBezTo>
                  <a:cubicBezTo>
                    <a:pt x="306" y="374"/>
                    <a:pt x="306" y="374"/>
                    <a:pt x="307" y="374"/>
                  </a:cubicBezTo>
                  <a:cubicBezTo>
                    <a:pt x="307" y="374"/>
                    <a:pt x="307" y="373"/>
                    <a:pt x="307" y="373"/>
                  </a:cubicBezTo>
                  <a:cubicBezTo>
                    <a:pt x="307" y="373"/>
                    <a:pt x="307" y="373"/>
                    <a:pt x="308" y="373"/>
                  </a:cubicBezTo>
                  <a:cubicBezTo>
                    <a:pt x="308" y="373"/>
                    <a:pt x="308" y="373"/>
                    <a:pt x="308" y="373"/>
                  </a:cubicBezTo>
                  <a:cubicBezTo>
                    <a:pt x="308" y="373"/>
                    <a:pt x="309" y="373"/>
                    <a:pt x="309" y="373"/>
                  </a:cubicBezTo>
                  <a:cubicBezTo>
                    <a:pt x="309" y="373"/>
                    <a:pt x="309" y="373"/>
                    <a:pt x="309" y="372"/>
                  </a:cubicBezTo>
                  <a:cubicBezTo>
                    <a:pt x="310" y="372"/>
                    <a:pt x="310" y="372"/>
                    <a:pt x="310" y="372"/>
                  </a:cubicBezTo>
                  <a:cubicBezTo>
                    <a:pt x="310" y="372"/>
                    <a:pt x="311" y="372"/>
                    <a:pt x="311" y="372"/>
                  </a:cubicBezTo>
                  <a:cubicBezTo>
                    <a:pt x="311" y="372"/>
                    <a:pt x="311" y="372"/>
                    <a:pt x="311" y="372"/>
                  </a:cubicBezTo>
                  <a:cubicBezTo>
                    <a:pt x="312" y="372"/>
                    <a:pt x="312" y="372"/>
                    <a:pt x="312" y="372"/>
                  </a:cubicBezTo>
                  <a:cubicBezTo>
                    <a:pt x="312" y="372"/>
                    <a:pt x="312" y="372"/>
                    <a:pt x="312" y="372"/>
                  </a:cubicBezTo>
                  <a:cubicBezTo>
                    <a:pt x="313" y="372"/>
                    <a:pt x="313" y="371"/>
                    <a:pt x="313" y="371"/>
                  </a:cubicBezTo>
                  <a:cubicBezTo>
                    <a:pt x="313" y="371"/>
                    <a:pt x="313" y="371"/>
                    <a:pt x="313" y="371"/>
                  </a:cubicBezTo>
                  <a:cubicBezTo>
                    <a:pt x="315" y="371"/>
                    <a:pt x="318" y="371"/>
                    <a:pt x="318" y="370"/>
                  </a:cubicBezTo>
                  <a:cubicBezTo>
                    <a:pt x="318" y="368"/>
                    <a:pt x="319" y="368"/>
                    <a:pt x="320" y="367"/>
                  </a:cubicBezTo>
                  <a:cubicBezTo>
                    <a:pt x="322" y="367"/>
                    <a:pt x="322" y="366"/>
                    <a:pt x="322" y="365"/>
                  </a:cubicBezTo>
                  <a:cubicBezTo>
                    <a:pt x="323" y="364"/>
                    <a:pt x="325" y="363"/>
                    <a:pt x="327" y="363"/>
                  </a:cubicBezTo>
                  <a:cubicBezTo>
                    <a:pt x="328" y="363"/>
                    <a:pt x="327" y="362"/>
                    <a:pt x="327" y="360"/>
                  </a:cubicBezTo>
                  <a:cubicBezTo>
                    <a:pt x="327" y="359"/>
                    <a:pt x="327" y="358"/>
                    <a:pt x="328" y="356"/>
                  </a:cubicBezTo>
                  <a:cubicBezTo>
                    <a:pt x="328" y="354"/>
                    <a:pt x="328" y="356"/>
                    <a:pt x="329" y="357"/>
                  </a:cubicBezTo>
                  <a:cubicBezTo>
                    <a:pt x="330" y="357"/>
                    <a:pt x="331" y="354"/>
                    <a:pt x="332" y="353"/>
                  </a:cubicBezTo>
                  <a:cubicBezTo>
                    <a:pt x="333" y="353"/>
                    <a:pt x="334" y="351"/>
                    <a:pt x="334" y="349"/>
                  </a:cubicBezTo>
                  <a:cubicBezTo>
                    <a:pt x="335" y="348"/>
                    <a:pt x="335" y="347"/>
                    <a:pt x="334" y="347"/>
                  </a:cubicBezTo>
                  <a:cubicBezTo>
                    <a:pt x="332" y="346"/>
                    <a:pt x="332" y="345"/>
                    <a:pt x="330" y="343"/>
                  </a:cubicBezTo>
                  <a:cubicBezTo>
                    <a:pt x="329" y="342"/>
                    <a:pt x="326" y="342"/>
                    <a:pt x="324" y="342"/>
                  </a:cubicBezTo>
                  <a:cubicBezTo>
                    <a:pt x="324" y="342"/>
                    <a:pt x="324" y="342"/>
                    <a:pt x="324" y="342"/>
                  </a:cubicBezTo>
                  <a:cubicBezTo>
                    <a:pt x="323" y="342"/>
                    <a:pt x="323" y="342"/>
                    <a:pt x="323" y="341"/>
                  </a:cubicBezTo>
                  <a:cubicBezTo>
                    <a:pt x="323" y="341"/>
                    <a:pt x="323" y="341"/>
                    <a:pt x="323" y="341"/>
                  </a:cubicBezTo>
                  <a:cubicBezTo>
                    <a:pt x="323" y="341"/>
                    <a:pt x="323" y="341"/>
                    <a:pt x="323" y="341"/>
                  </a:cubicBezTo>
                  <a:cubicBezTo>
                    <a:pt x="322" y="341"/>
                    <a:pt x="322" y="341"/>
                    <a:pt x="322" y="340"/>
                  </a:cubicBezTo>
                  <a:cubicBezTo>
                    <a:pt x="322" y="340"/>
                    <a:pt x="322" y="340"/>
                    <a:pt x="322" y="340"/>
                  </a:cubicBezTo>
                  <a:cubicBezTo>
                    <a:pt x="322" y="340"/>
                    <a:pt x="322" y="340"/>
                    <a:pt x="321" y="339"/>
                  </a:cubicBezTo>
                  <a:cubicBezTo>
                    <a:pt x="321" y="339"/>
                    <a:pt x="321" y="339"/>
                    <a:pt x="321" y="339"/>
                  </a:cubicBezTo>
                  <a:cubicBezTo>
                    <a:pt x="321" y="339"/>
                    <a:pt x="321" y="339"/>
                    <a:pt x="321" y="338"/>
                  </a:cubicBezTo>
                  <a:cubicBezTo>
                    <a:pt x="321" y="338"/>
                    <a:pt x="321" y="338"/>
                    <a:pt x="321" y="338"/>
                  </a:cubicBezTo>
                  <a:cubicBezTo>
                    <a:pt x="320" y="337"/>
                    <a:pt x="320" y="336"/>
                    <a:pt x="320" y="335"/>
                  </a:cubicBezTo>
                  <a:cubicBezTo>
                    <a:pt x="319" y="333"/>
                    <a:pt x="321" y="332"/>
                    <a:pt x="320" y="332"/>
                  </a:cubicBezTo>
                  <a:cubicBezTo>
                    <a:pt x="319" y="332"/>
                    <a:pt x="313" y="338"/>
                    <a:pt x="312" y="340"/>
                  </a:cubicBezTo>
                  <a:cubicBezTo>
                    <a:pt x="311" y="341"/>
                    <a:pt x="307" y="340"/>
                    <a:pt x="305" y="340"/>
                  </a:cubicBezTo>
                  <a:cubicBezTo>
                    <a:pt x="303" y="340"/>
                    <a:pt x="303" y="341"/>
                    <a:pt x="301" y="340"/>
                  </a:cubicBezTo>
                  <a:cubicBezTo>
                    <a:pt x="301" y="340"/>
                    <a:pt x="301" y="340"/>
                    <a:pt x="300" y="340"/>
                  </a:cubicBezTo>
                  <a:cubicBezTo>
                    <a:pt x="300" y="340"/>
                    <a:pt x="300" y="340"/>
                    <a:pt x="300" y="340"/>
                  </a:cubicBezTo>
                  <a:cubicBezTo>
                    <a:pt x="300" y="340"/>
                    <a:pt x="300" y="339"/>
                    <a:pt x="300" y="339"/>
                  </a:cubicBezTo>
                  <a:cubicBezTo>
                    <a:pt x="299" y="339"/>
                    <a:pt x="299" y="339"/>
                    <a:pt x="299" y="339"/>
                  </a:cubicBezTo>
                  <a:cubicBezTo>
                    <a:pt x="299" y="339"/>
                    <a:pt x="299" y="339"/>
                    <a:pt x="299" y="339"/>
                  </a:cubicBezTo>
                  <a:cubicBezTo>
                    <a:pt x="299" y="339"/>
                    <a:pt x="299" y="338"/>
                    <a:pt x="299" y="338"/>
                  </a:cubicBezTo>
                  <a:cubicBezTo>
                    <a:pt x="299" y="338"/>
                    <a:pt x="299" y="338"/>
                    <a:pt x="298" y="338"/>
                  </a:cubicBezTo>
                  <a:cubicBezTo>
                    <a:pt x="298" y="337"/>
                    <a:pt x="301" y="336"/>
                    <a:pt x="301" y="335"/>
                  </a:cubicBezTo>
                  <a:cubicBezTo>
                    <a:pt x="301" y="334"/>
                    <a:pt x="299" y="332"/>
                    <a:pt x="298" y="331"/>
                  </a:cubicBezTo>
                  <a:cubicBezTo>
                    <a:pt x="298" y="331"/>
                    <a:pt x="297" y="333"/>
                    <a:pt x="297" y="334"/>
                  </a:cubicBezTo>
                  <a:cubicBezTo>
                    <a:pt x="296" y="334"/>
                    <a:pt x="296" y="334"/>
                    <a:pt x="296" y="334"/>
                  </a:cubicBezTo>
                  <a:cubicBezTo>
                    <a:pt x="296" y="334"/>
                    <a:pt x="296" y="334"/>
                    <a:pt x="296" y="334"/>
                  </a:cubicBezTo>
                  <a:cubicBezTo>
                    <a:pt x="296" y="334"/>
                    <a:pt x="296" y="334"/>
                    <a:pt x="295" y="334"/>
                  </a:cubicBezTo>
                  <a:cubicBezTo>
                    <a:pt x="295" y="334"/>
                    <a:pt x="295" y="334"/>
                    <a:pt x="295" y="334"/>
                  </a:cubicBezTo>
                  <a:cubicBezTo>
                    <a:pt x="295" y="333"/>
                    <a:pt x="295" y="333"/>
                    <a:pt x="295" y="333"/>
                  </a:cubicBezTo>
                  <a:cubicBezTo>
                    <a:pt x="295" y="333"/>
                    <a:pt x="294" y="333"/>
                    <a:pt x="294" y="333"/>
                  </a:cubicBezTo>
                  <a:cubicBezTo>
                    <a:pt x="294" y="332"/>
                    <a:pt x="293" y="330"/>
                    <a:pt x="293" y="329"/>
                  </a:cubicBezTo>
                  <a:cubicBezTo>
                    <a:pt x="293" y="328"/>
                    <a:pt x="291" y="326"/>
                    <a:pt x="290" y="325"/>
                  </a:cubicBezTo>
                  <a:cubicBezTo>
                    <a:pt x="289" y="325"/>
                    <a:pt x="287" y="323"/>
                    <a:pt x="287" y="322"/>
                  </a:cubicBezTo>
                  <a:cubicBezTo>
                    <a:pt x="287" y="322"/>
                    <a:pt x="287" y="321"/>
                    <a:pt x="286" y="321"/>
                  </a:cubicBezTo>
                  <a:cubicBezTo>
                    <a:pt x="286" y="321"/>
                    <a:pt x="286" y="321"/>
                    <a:pt x="286" y="321"/>
                  </a:cubicBezTo>
                  <a:cubicBezTo>
                    <a:pt x="286" y="320"/>
                    <a:pt x="286" y="320"/>
                    <a:pt x="285" y="319"/>
                  </a:cubicBezTo>
                  <a:cubicBezTo>
                    <a:pt x="285" y="319"/>
                    <a:pt x="284" y="318"/>
                    <a:pt x="284" y="318"/>
                  </a:cubicBezTo>
                  <a:cubicBezTo>
                    <a:pt x="284" y="318"/>
                    <a:pt x="283" y="317"/>
                    <a:pt x="283" y="317"/>
                  </a:cubicBezTo>
                  <a:cubicBezTo>
                    <a:pt x="283" y="317"/>
                    <a:pt x="283" y="317"/>
                    <a:pt x="283" y="317"/>
                  </a:cubicBezTo>
                  <a:cubicBezTo>
                    <a:pt x="283" y="317"/>
                    <a:pt x="283" y="317"/>
                    <a:pt x="283" y="317"/>
                  </a:cubicBezTo>
                  <a:cubicBezTo>
                    <a:pt x="283" y="317"/>
                    <a:pt x="283" y="317"/>
                    <a:pt x="283" y="317"/>
                  </a:cubicBezTo>
                  <a:cubicBezTo>
                    <a:pt x="283" y="316"/>
                    <a:pt x="284" y="316"/>
                    <a:pt x="284" y="316"/>
                  </a:cubicBezTo>
                  <a:cubicBezTo>
                    <a:pt x="284" y="316"/>
                    <a:pt x="284" y="316"/>
                    <a:pt x="284" y="316"/>
                  </a:cubicBezTo>
                  <a:cubicBezTo>
                    <a:pt x="284" y="316"/>
                    <a:pt x="284" y="316"/>
                    <a:pt x="284" y="316"/>
                  </a:cubicBezTo>
                  <a:cubicBezTo>
                    <a:pt x="284" y="316"/>
                    <a:pt x="284" y="316"/>
                    <a:pt x="284" y="316"/>
                  </a:cubicBezTo>
                  <a:cubicBezTo>
                    <a:pt x="284" y="316"/>
                    <a:pt x="284" y="316"/>
                    <a:pt x="284" y="315"/>
                  </a:cubicBezTo>
                  <a:cubicBezTo>
                    <a:pt x="284" y="315"/>
                    <a:pt x="286" y="315"/>
                    <a:pt x="287" y="315"/>
                  </a:cubicBezTo>
                  <a:cubicBezTo>
                    <a:pt x="287" y="315"/>
                    <a:pt x="287" y="315"/>
                    <a:pt x="287" y="315"/>
                  </a:cubicBezTo>
                  <a:cubicBezTo>
                    <a:pt x="287" y="315"/>
                    <a:pt x="287" y="315"/>
                    <a:pt x="288" y="315"/>
                  </a:cubicBezTo>
                  <a:cubicBezTo>
                    <a:pt x="288" y="315"/>
                    <a:pt x="288" y="314"/>
                    <a:pt x="288" y="314"/>
                  </a:cubicBezTo>
                  <a:cubicBezTo>
                    <a:pt x="288" y="314"/>
                    <a:pt x="288" y="314"/>
                    <a:pt x="288" y="314"/>
                  </a:cubicBezTo>
                  <a:cubicBezTo>
                    <a:pt x="288" y="314"/>
                    <a:pt x="288" y="314"/>
                    <a:pt x="288" y="314"/>
                  </a:cubicBezTo>
                  <a:cubicBezTo>
                    <a:pt x="288" y="314"/>
                    <a:pt x="288" y="314"/>
                    <a:pt x="288" y="314"/>
                  </a:cubicBezTo>
                  <a:cubicBezTo>
                    <a:pt x="288" y="314"/>
                    <a:pt x="288" y="314"/>
                    <a:pt x="288" y="314"/>
                  </a:cubicBezTo>
                  <a:cubicBezTo>
                    <a:pt x="288" y="313"/>
                    <a:pt x="289" y="314"/>
                    <a:pt x="290" y="315"/>
                  </a:cubicBezTo>
                  <a:cubicBezTo>
                    <a:pt x="290" y="315"/>
                    <a:pt x="292" y="316"/>
                    <a:pt x="293" y="316"/>
                  </a:cubicBezTo>
                  <a:cubicBezTo>
                    <a:pt x="293" y="316"/>
                    <a:pt x="295" y="319"/>
                    <a:pt x="296" y="321"/>
                  </a:cubicBezTo>
                  <a:cubicBezTo>
                    <a:pt x="297" y="323"/>
                    <a:pt x="298" y="323"/>
                    <a:pt x="300" y="323"/>
                  </a:cubicBezTo>
                  <a:cubicBezTo>
                    <a:pt x="303" y="324"/>
                    <a:pt x="303" y="325"/>
                    <a:pt x="304" y="326"/>
                  </a:cubicBezTo>
                  <a:cubicBezTo>
                    <a:pt x="305" y="327"/>
                    <a:pt x="308" y="328"/>
                    <a:pt x="309" y="329"/>
                  </a:cubicBezTo>
                  <a:cubicBezTo>
                    <a:pt x="311" y="329"/>
                    <a:pt x="313" y="330"/>
                    <a:pt x="314" y="330"/>
                  </a:cubicBezTo>
                  <a:cubicBezTo>
                    <a:pt x="315" y="330"/>
                    <a:pt x="318" y="327"/>
                    <a:pt x="319" y="327"/>
                  </a:cubicBezTo>
                  <a:cubicBezTo>
                    <a:pt x="319" y="326"/>
                    <a:pt x="321" y="328"/>
                    <a:pt x="321" y="330"/>
                  </a:cubicBezTo>
                  <a:cubicBezTo>
                    <a:pt x="322" y="332"/>
                    <a:pt x="322" y="333"/>
                    <a:pt x="325" y="334"/>
                  </a:cubicBezTo>
                  <a:cubicBezTo>
                    <a:pt x="328" y="334"/>
                    <a:pt x="337" y="335"/>
                    <a:pt x="338" y="335"/>
                  </a:cubicBezTo>
                  <a:cubicBezTo>
                    <a:pt x="338" y="335"/>
                    <a:pt x="338" y="335"/>
                    <a:pt x="339" y="335"/>
                  </a:cubicBezTo>
                  <a:cubicBezTo>
                    <a:pt x="339" y="335"/>
                    <a:pt x="339" y="335"/>
                    <a:pt x="339" y="335"/>
                  </a:cubicBezTo>
                  <a:cubicBezTo>
                    <a:pt x="340" y="336"/>
                    <a:pt x="342" y="336"/>
                    <a:pt x="344" y="336"/>
                  </a:cubicBezTo>
                  <a:cubicBezTo>
                    <a:pt x="344" y="336"/>
                    <a:pt x="344" y="336"/>
                    <a:pt x="344" y="336"/>
                  </a:cubicBezTo>
                  <a:cubicBezTo>
                    <a:pt x="345" y="336"/>
                    <a:pt x="345" y="336"/>
                    <a:pt x="346" y="336"/>
                  </a:cubicBezTo>
                  <a:cubicBezTo>
                    <a:pt x="349" y="335"/>
                    <a:pt x="349" y="335"/>
                    <a:pt x="351" y="335"/>
                  </a:cubicBezTo>
                  <a:cubicBezTo>
                    <a:pt x="352" y="335"/>
                    <a:pt x="352" y="336"/>
                    <a:pt x="354" y="336"/>
                  </a:cubicBezTo>
                  <a:cubicBezTo>
                    <a:pt x="356" y="336"/>
                    <a:pt x="362" y="335"/>
                    <a:pt x="363" y="335"/>
                  </a:cubicBezTo>
                  <a:cubicBezTo>
                    <a:pt x="364" y="335"/>
                    <a:pt x="365" y="338"/>
                    <a:pt x="366" y="339"/>
                  </a:cubicBezTo>
                  <a:cubicBezTo>
                    <a:pt x="367" y="339"/>
                    <a:pt x="366" y="341"/>
                    <a:pt x="368" y="342"/>
                  </a:cubicBezTo>
                  <a:cubicBezTo>
                    <a:pt x="368" y="342"/>
                    <a:pt x="369" y="342"/>
                    <a:pt x="369" y="342"/>
                  </a:cubicBezTo>
                  <a:cubicBezTo>
                    <a:pt x="369" y="342"/>
                    <a:pt x="369" y="342"/>
                    <a:pt x="369" y="342"/>
                  </a:cubicBezTo>
                  <a:cubicBezTo>
                    <a:pt x="370" y="342"/>
                    <a:pt x="370" y="342"/>
                    <a:pt x="370" y="342"/>
                  </a:cubicBezTo>
                  <a:cubicBezTo>
                    <a:pt x="370" y="342"/>
                    <a:pt x="370" y="342"/>
                    <a:pt x="370" y="342"/>
                  </a:cubicBezTo>
                  <a:cubicBezTo>
                    <a:pt x="371" y="342"/>
                    <a:pt x="371" y="342"/>
                    <a:pt x="371" y="342"/>
                  </a:cubicBezTo>
                  <a:cubicBezTo>
                    <a:pt x="371" y="342"/>
                    <a:pt x="372" y="342"/>
                    <a:pt x="372" y="342"/>
                  </a:cubicBezTo>
                  <a:cubicBezTo>
                    <a:pt x="373" y="342"/>
                    <a:pt x="372" y="342"/>
                    <a:pt x="373" y="344"/>
                  </a:cubicBezTo>
                  <a:cubicBezTo>
                    <a:pt x="373" y="347"/>
                    <a:pt x="379" y="346"/>
                    <a:pt x="380" y="347"/>
                  </a:cubicBezTo>
                  <a:cubicBezTo>
                    <a:pt x="381" y="347"/>
                    <a:pt x="379" y="348"/>
                    <a:pt x="378" y="348"/>
                  </a:cubicBezTo>
                  <a:cubicBezTo>
                    <a:pt x="376" y="349"/>
                    <a:pt x="374" y="347"/>
                    <a:pt x="374" y="348"/>
                  </a:cubicBezTo>
                  <a:cubicBezTo>
                    <a:pt x="374" y="348"/>
                    <a:pt x="381" y="356"/>
                    <a:pt x="382" y="357"/>
                  </a:cubicBezTo>
                  <a:cubicBezTo>
                    <a:pt x="384" y="357"/>
                    <a:pt x="387" y="356"/>
                    <a:pt x="388" y="355"/>
                  </a:cubicBezTo>
                  <a:cubicBezTo>
                    <a:pt x="389" y="354"/>
                    <a:pt x="388" y="349"/>
                    <a:pt x="389" y="350"/>
                  </a:cubicBezTo>
                  <a:cubicBezTo>
                    <a:pt x="389" y="350"/>
                    <a:pt x="390" y="353"/>
                    <a:pt x="390" y="354"/>
                  </a:cubicBezTo>
                  <a:cubicBezTo>
                    <a:pt x="391" y="354"/>
                    <a:pt x="392" y="360"/>
                    <a:pt x="392" y="361"/>
                  </a:cubicBezTo>
                  <a:cubicBezTo>
                    <a:pt x="392" y="362"/>
                    <a:pt x="393" y="366"/>
                    <a:pt x="394" y="369"/>
                  </a:cubicBezTo>
                  <a:cubicBezTo>
                    <a:pt x="395" y="372"/>
                    <a:pt x="399" y="380"/>
                    <a:pt x="400" y="382"/>
                  </a:cubicBezTo>
                  <a:cubicBezTo>
                    <a:pt x="401" y="384"/>
                    <a:pt x="403" y="386"/>
                    <a:pt x="403" y="388"/>
                  </a:cubicBezTo>
                  <a:cubicBezTo>
                    <a:pt x="403" y="390"/>
                    <a:pt x="407" y="395"/>
                    <a:pt x="407" y="396"/>
                  </a:cubicBezTo>
                  <a:cubicBezTo>
                    <a:pt x="408" y="397"/>
                    <a:pt x="413" y="406"/>
                    <a:pt x="414" y="408"/>
                  </a:cubicBezTo>
                  <a:cubicBezTo>
                    <a:pt x="415" y="409"/>
                    <a:pt x="417" y="411"/>
                    <a:pt x="418" y="411"/>
                  </a:cubicBezTo>
                  <a:cubicBezTo>
                    <a:pt x="419" y="412"/>
                    <a:pt x="421" y="409"/>
                    <a:pt x="421" y="408"/>
                  </a:cubicBezTo>
                  <a:cubicBezTo>
                    <a:pt x="421" y="407"/>
                    <a:pt x="423" y="407"/>
                    <a:pt x="423" y="407"/>
                  </a:cubicBezTo>
                  <a:cubicBezTo>
                    <a:pt x="424" y="407"/>
                    <a:pt x="425" y="404"/>
                    <a:pt x="425" y="404"/>
                  </a:cubicBezTo>
                  <a:cubicBezTo>
                    <a:pt x="426" y="403"/>
                    <a:pt x="427" y="402"/>
                    <a:pt x="428" y="400"/>
                  </a:cubicBezTo>
                  <a:cubicBezTo>
                    <a:pt x="428" y="399"/>
                    <a:pt x="427" y="397"/>
                    <a:pt x="426" y="396"/>
                  </a:cubicBezTo>
                  <a:cubicBezTo>
                    <a:pt x="426" y="395"/>
                    <a:pt x="427" y="393"/>
                    <a:pt x="428" y="392"/>
                  </a:cubicBezTo>
                  <a:cubicBezTo>
                    <a:pt x="428" y="391"/>
                    <a:pt x="429" y="387"/>
                    <a:pt x="428" y="385"/>
                  </a:cubicBezTo>
                  <a:cubicBezTo>
                    <a:pt x="428" y="382"/>
                    <a:pt x="428" y="380"/>
                    <a:pt x="428" y="378"/>
                  </a:cubicBezTo>
                  <a:cubicBezTo>
                    <a:pt x="429" y="377"/>
                    <a:pt x="430" y="377"/>
                    <a:pt x="431" y="377"/>
                  </a:cubicBezTo>
                  <a:cubicBezTo>
                    <a:pt x="432" y="376"/>
                    <a:pt x="432" y="375"/>
                    <a:pt x="433" y="375"/>
                  </a:cubicBezTo>
                  <a:cubicBezTo>
                    <a:pt x="434" y="374"/>
                    <a:pt x="434" y="371"/>
                    <a:pt x="436" y="370"/>
                  </a:cubicBezTo>
                  <a:cubicBezTo>
                    <a:pt x="438" y="369"/>
                    <a:pt x="444" y="364"/>
                    <a:pt x="447" y="362"/>
                  </a:cubicBezTo>
                  <a:cubicBezTo>
                    <a:pt x="449" y="359"/>
                    <a:pt x="451" y="359"/>
                    <a:pt x="452" y="359"/>
                  </a:cubicBezTo>
                  <a:cubicBezTo>
                    <a:pt x="453" y="359"/>
                    <a:pt x="453" y="358"/>
                    <a:pt x="453" y="356"/>
                  </a:cubicBezTo>
                  <a:cubicBezTo>
                    <a:pt x="453" y="355"/>
                    <a:pt x="452" y="353"/>
                    <a:pt x="453" y="353"/>
                  </a:cubicBezTo>
                  <a:cubicBezTo>
                    <a:pt x="454" y="353"/>
                    <a:pt x="456" y="352"/>
                    <a:pt x="457" y="351"/>
                  </a:cubicBezTo>
                  <a:cubicBezTo>
                    <a:pt x="458" y="351"/>
                    <a:pt x="460" y="352"/>
                    <a:pt x="460" y="352"/>
                  </a:cubicBezTo>
                  <a:cubicBezTo>
                    <a:pt x="460" y="352"/>
                    <a:pt x="460" y="352"/>
                    <a:pt x="461" y="352"/>
                  </a:cubicBezTo>
                  <a:cubicBezTo>
                    <a:pt x="461" y="352"/>
                    <a:pt x="461" y="352"/>
                    <a:pt x="461" y="352"/>
                  </a:cubicBezTo>
                  <a:cubicBezTo>
                    <a:pt x="461" y="352"/>
                    <a:pt x="461" y="352"/>
                    <a:pt x="461" y="352"/>
                  </a:cubicBezTo>
                  <a:cubicBezTo>
                    <a:pt x="461" y="352"/>
                    <a:pt x="462" y="352"/>
                    <a:pt x="462" y="352"/>
                  </a:cubicBezTo>
                  <a:cubicBezTo>
                    <a:pt x="462" y="352"/>
                    <a:pt x="462" y="352"/>
                    <a:pt x="462" y="352"/>
                  </a:cubicBezTo>
                  <a:cubicBezTo>
                    <a:pt x="462" y="351"/>
                    <a:pt x="462" y="351"/>
                    <a:pt x="462" y="351"/>
                  </a:cubicBezTo>
                  <a:cubicBezTo>
                    <a:pt x="463" y="351"/>
                    <a:pt x="463" y="351"/>
                    <a:pt x="463" y="351"/>
                  </a:cubicBezTo>
                  <a:cubicBezTo>
                    <a:pt x="463" y="351"/>
                    <a:pt x="463" y="351"/>
                    <a:pt x="463" y="351"/>
                  </a:cubicBezTo>
                  <a:cubicBezTo>
                    <a:pt x="463" y="351"/>
                    <a:pt x="463" y="351"/>
                    <a:pt x="464" y="351"/>
                  </a:cubicBezTo>
                  <a:cubicBezTo>
                    <a:pt x="464" y="351"/>
                    <a:pt x="464" y="351"/>
                    <a:pt x="464" y="351"/>
                  </a:cubicBezTo>
                  <a:cubicBezTo>
                    <a:pt x="464" y="351"/>
                    <a:pt x="464" y="351"/>
                    <a:pt x="464" y="351"/>
                  </a:cubicBezTo>
                  <a:cubicBezTo>
                    <a:pt x="464" y="351"/>
                    <a:pt x="464" y="351"/>
                    <a:pt x="464" y="351"/>
                  </a:cubicBezTo>
                  <a:cubicBezTo>
                    <a:pt x="464" y="350"/>
                    <a:pt x="465" y="350"/>
                    <a:pt x="465" y="350"/>
                  </a:cubicBezTo>
                  <a:cubicBezTo>
                    <a:pt x="465" y="350"/>
                    <a:pt x="466" y="350"/>
                    <a:pt x="467" y="351"/>
                  </a:cubicBezTo>
                  <a:cubicBezTo>
                    <a:pt x="469" y="351"/>
                    <a:pt x="468" y="350"/>
                    <a:pt x="468" y="349"/>
                  </a:cubicBezTo>
                  <a:cubicBezTo>
                    <a:pt x="468" y="348"/>
                    <a:pt x="469" y="348"/>
                    <a:pt x="469" y="348"/>
                  </a:cubicBezTo>
                  <a:cubicBezTo>
                    <a:pt x="470" y="349"/>
                    <a:pt x="471" y="348"/>
                    <a:pt x="471" y="347"/>
                  </a:cubicBezTo>
                  <a:cubicBezTo>
                    <a:pt x="471" y="346"/>
                    <a:pt x="472" y="349"/>
                    <a:pt x="473" y="350"/>
                  </a:cubicBezTo>
                  <a:cubicBezTo>
                    <a:pt x="473" y="351"/>
                    <a:pt x="474" y="353"/>
                    <a:pt x="475" y="354"/>
                  </a:cubicBezTo>
                  <a:cubicBezTo>
                    <a:pt x="475" y="354"/>
                    <a:pt x="475" y="354"/>
                    <a:pt x="475" y="354"/>
                  </a:cubicBezTo>
                  <a:cubicBezTo>
                    <a:pt x="475" y="354"/>
                    <a:pt x="475" y="354"/>
                    <a:pt x="475" y="354"/>
                  </a:cubicBezTo>
                  <a:cubicBezTo>
                    <a:pt x="475" y="355"/>
                    <a:pt x="475" y="355"/>
                    <a:pt x="476" y="355"/>
                  </a:cubicBezTo>
                  <a:cubicBezTo>
                    <a:pt x="476" y="355"/>
                    <a:pt x="476" y="355"/>
                    <a:pt x="476" y="355"/>
                  </a:cubicBezTo>
                  <a:cubicBezTo>
                    <a:pt x="476" y="356"/>
                    <a:pt x="476" y="356"/>
                    <a:pt x="476" y="356"/>
                  </a:cubicBezTo>
                  <a:cubicBezTo>
                    <a:pt x="476" y="356"/>
                    <a:pt x="476" y="357"/>
                    <a:pt x="476" y="357"/>
                  </a:cubicBezTo>
                  <a:cubicBezTo>
                    <a:pt x="477" y="357"/>
                    <a:pt x="477" y="357"/>
                    <a:pt x="477" y="357"/>
                  </a:cubicBezTo>
                  <a:cubicBezTo>
                    <a:pt x="477" y="358"/>
                    <a:pt x="477" y="358"/>
                    <a:pt x="478" y="358"/>
                  </a:cubicBezTo>
                  <a:cubicBezTo>
                    <a:pt x="480" y="360"/>
                    <a:pt x="482" y="361"/>
                    <a:pt x="484" y="363"/>
                  </a:cubicBezTo>
                  <a:cubicBezTo>
                    <a:pt x="486" y="365"/>
                    <a:pt x="487" y="368"/>
                    <a:pt x="488" y="369"/>
                  </a:cubicBezTo>
                  <a:cubicBezTo>
                    <a:pt x="488" y="370"/>
                    <a:pt x="487" y="374"/>
                    <a:pt x="487" y="375"/>
                  </a:cubicBezTo>
                  <a:cubicBezTo>
                    <a:pt x="486" y="376"/>
                    <a:pt x="488" y="377"/>
                    <a:pt x="490" y="378"/>
                  </a:cubicBezTo>
                  <a:cubicBezTo>
                    <a:pt x="491" y="378"/>
                    <a:pt x="493" y="377"/>
                    <a:pt x="495" y="376"/>
                  </a:cubicBezTo>
                  <a:cubicBezTo>
                    <a:pt x="497" y="375"/>
                    <a:pt x="498" y="372"/>
                    <a:pt x="499" y="373"/>
                  </a:cubicBezTo>
                  <a:cubicBezTo>
                    <a:pt x="499" y="374"/>
                    <a:pt x="499" y="373"/>
                    <a:pt x="500" y="374"/>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a:solidFill>
                  <a:srgbClr val="000000"/>
                </a:solidFill>
              </a:endParaRPr>
            </a:p>
          </p:txBody>
        </p:sp>
        <p:sp>
          <p:nvSpPr>
            <p:cNvPr id="17" name="Freeform 17"/>
            <p:cNvSpPr>
              <a:spLocks/>
            </p:cNvSpPr>
            <p:nvPr/>
          </p:nvSpPr>
          <p:spPr bwMode="auto">
            <a:xfrm>
              <a:off x="4199408" y="5710287"/>
              <a:ext cx="184384" cy="387207"/>
            </a:xfrm>
            <a:custGeom>
              <a:avLst/>
              <a:gdLst>
                <a:gd name="T0" fmla="*/ 26 w 34"/>
                <a:gd name="T1" fmla="*/ 0 h 71"/>
                <a:gd name="T2" fmla="*/ 25 w 34"/>
                <a:gd name="T3" fmla="*/ 4 h 71"/>
                <a:gd name="T4" fmla="*/ 24 w 34"/>
                <a:gd name="T5" fmla="*/ 7 h 71"/>
                <a:gd name="T6" fmla="*/ 22 w 34"/>
                <a:gd name="T7" fmla="*/ 9 h 71"/>
                <a:gd name="T8" fmla="*/ 19 w 34"/>
                <a:gd name="T9" fmla="*/ 10 h 71"/>
                <a:gd name="T10" fmla="*/ 20 w 34"/>
                <a:gd name="T11" fmla="*/ 13 h 71"/>
                <a:gd name="T12" fmla="*/ 17 w 34"/>
                <a:gd name="T13" fmla="*/ 15 h 71"/>
                <a:gd name="T14" fmla="*/ 14 w 34"/>
                <a:gd name="T15" fmla="*/ 18 h 71"/>
                <a:gd name="T16" fmla="*/ 12 w 34"/>
                <a:gd name="T17" fmla="*/ 17 h 71"/>
                <a:gd name="T18" fmla="*/ 8 w 34"/>
                <a:gd name="T19" fmla="*/ 19 h 71"/>
                <a:gd name="T20" fmla="*/ 6 w 34"/>
                <a:gd name="T21" fmla="*/ 20 h 71"/>
                <a:gd name="T22" fmla="*/ 3 w 34"/>
                <a:gd name="T23" fmla="*/ 26 h 71"/>
                <a:gd name="T24" fmla="*/ 7 w 34"/>
                <a:gd name="T25" fmla="*/ 39 h 71"/>
                <a:gd name="T26" fmla="*/ 3 w 34"/>
                <a:gd name="T27" fmla="*/ 45 h 71"/>
                <a:gd name="T28" fmla="*/ 0 w 34"/>
                <a:gd name="T29" fmla="*/ 51 h 71"/>
                <a:gd name="T30" fmla="*/ 2 w 34"/>
                <a:gd name="T31" fmla="*/ 54 h 71"/>
                <a:gd name="T32" fmla="*/ 2 w 34"/>
                <a:gd name="T33" fmla="*/ 56 h 71"/>
                <a:gd name="T34" fmla="*/ 3 w 34"/>
                <a:gd name="T35" fmla="*/ 65 h 71"/>
                <a:gd name="T36" fmla="*/ 7 w 34"/>
                <a:gd name="T37" fmla="*/ 68 h 71"/>
                <a:gd name="T38" fmla="*/ 10 w 34"/>
                <a:gd name="T39" fmla="*/ 71 h 71"/>
                <a:gd name="T40" fmla="*/ 17 w 34"/>
                <a:gd name="T41" fmla="*/ 67 h 71"/>
                <a:gd name="T42" fmla="*/ 20 w 34"/>
                <a:gd name="T43" fmla="*/ 65 h 71"/>
                <a:gd name="T44" fmla="*/ 23 w 34"/>
                <a:gd name="T45" fmla="*/ 53 h 71"/>
                <a:gd name="T46" fmla="*/ 27 w 34"/>
                <a:gd name="T47" fmla="*/ 34 h 71"/>
                <a:gd name="T48" fmla="*/ 30 w 34"/>
                <a:gd name="T49" fmla="*/ 22 h 71"/>
                <a:gd name="T50" fmla="*/ 31 w 34"/>
                <a:gd name="T51" fmla="*/ 17 h 71"/>
                <a:gd name="T52" fmla="*/ 33 w 34"/>
                <a:gd name="T53" fmla="*/ 18 h 71"/>
                <a:gd name="T54" fmla="*/ 31 w 34"/>
                <a:gd name="T55" fmla="*/ 5 h 71"/>
                <a:gd name="T56" fmla="*/ 26 w 34"/>
                <a:gd name="T57"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4" h="71">
                  <a:moveTo>
                    <a:pt x="26" y="0"/>
                  </a:moveTo>
                  <a:cubicBezTo>
                    <a:pt x="24" y="0"/>
                    <a:pt x="25" y="3"/>
                    <a:pt x="25" y="4"/>
                  </a:cubicBezTo>
                  <a:cubicBezTo>
                    <a:pt x="25" y="4"/>
                    <a:pt x="24" y="6"/>
                    <a:pt x="24" y="7"/>
                  </a:cubicBezTo>
                  <a:cubicBezTo>
                    <a:pt x="23" y="7"/>
                    <a:pt x="22" y="8"/>
                    <a:pt x="22" y="9"/>
                  </a:cubicBezTo>
                  <a:cubicBezTo>
                    <a:pt x="22" y="10"/>
                    <a:pt x="21" y="9"/>
                    <a:pt x="19" y="10"/>
                  </a:cubicBezTo>
                  <a:cubicBezTo>
                    <a:pt x="18" y="12"/>
                    <a:pt x="19" y="12"/>
                    <a:pt x="20" y="13"/>
                  </a:cubicBezTo>
                  <a:cubicBezTo>
                    <a:pt x="21" y="14"/>
                    <a:pt x="19" y="14"/>
                    <a:pt x="17" y="15"/>
                  </a:cubicBezTo>
                  <a:cubicBezTo>
                    <a:pt x="16" y="16"/>
                    <a:pt x="16" y="16"/>
                    <a:pt x="14" y="18"/>
                  </a:cubicBezTo>
                  <a:cubicBezTo>
                    <a:pt x="13" y="19"/>
                    <a:pt x="13" y="18"/>
                    <a:pt x="12" y="17"/>
                  </a:cubicBezTo>
                  <a:cubicBezTo>
                    <a:pt x="10" y="17"/>
                    <a:pt x="10" y="18"/>
                    <a:pt x="8" y="19"/>
                  </a:cubicBezTo>
                  <a:cubicBezTo>
                    <a:pt x="7" y="20"/>
                    <a:pt x="6" y="19"/>
                    <a:pt x="6" y="20"/>
                  </a:cubicBezTo>
                  <a:cubicBezTo>
                    <a:pt x="7" y="21"/>
                    <a:pt x="4" y="24"/>
                    <a:pt x="3" y="26"/>
                  </a:cubicBezTo>
                  <a:cubicBezTo>
                    <a:pt x="3" y="28"/>
                    <a:pt x="6" y="37"/>
                    <a:pt x="7" y="39"/>
                  </a:cubicBezTo>
                  <a:cubicBezTo>
                    <a:pt x="7" y="41"/>
                    <a:pt x="5" y="42"/>
                    <a:pt x="3" y="45"/>
                  </a:cubicBezTo>
                  <a:cubicBezTo>
                    <a:pt x="1" y="47"/>
                    <a:pt x="0" y="50"/>
                    <a:pt x="0" y="51"/>
                  </a:cubicBezTo>
                  <a:cubicBezTo>
                    <a:pt x="0" y="53"/>
                    <a:pt x="0" y="53"/>
                    <a:pt x="2" y="54"/>
                  </a:cubicBezTo>
                  <a:cubicBezTo>
                    <a:pt x="3" y="56"/>
                    <a:pt x="1" y="55"/>
                    <a:pt x="2" y="56"/>
                  </a:cubicBezTo>
                  <a:cubicBezTo>
                    <a:pt x="3" y="57"/>
                    <a:pt x="3" y="62"/>
                    <a:pt x="3" y="65"/>
                  </a:cubicBezTo>
                  <a:cubicBezTo>
                    <a:pt x="4" y="67"/>
                    <a:pt x="5" y="68"/>
                    <a:pt x="7" y="68"/>
                  </a:cubicBezTo>
                  <a:cubicBezTo>
                    <a:pt x="8" y="68"/>
                    <a:pt x="8" y="70"/>
                    <a:pt x="10" y="71"/>
                  </a:cubicBezTo>
                  <a:cubicBezTo>
                    <a:pt x="11" y="71"/>
                    <a:pt x="16" y="68"/>
                    <a:pt x="17" y="67"/>
                  </a:cubicBezTo>
                  <a:cubicBezTo>
                    <a:pt x="18" y="67"/>
                    <a:pt x="19" y="66"/>
                    <a:pt x="20" y="65"/>
                  </a:cubicBezTo>
                  <a:cubicBezTo>
                    <a:pt x="21" y="64"/>
                    <a:pt x="22" y="56"/>
                    <a:pt x="23" y="53"/>
                  </a:cubicBezTo>
                  <a:cubicBezTo>
                    <a:pt x="25" y="49"/>
                    <a:pt x="27" y="37"/>
                    <a:pt x="27" y="34"/>
                  </a:cubicBezTo>
                  <a:cubicBezTo>
                    <a:pt x="28" y="31"/>
                    <a:pt x="30" y="23"/>
                    <a:pt x="30" y="22"/>
                  </a:cubicBezTo>
                  <a:cubicBezTo>
                    <a:pt x="31" y="21"/>
                    <a:pt x="30" y="18"/>
                    <a:pt x="31" y="17"/>
                  </a:cubicBezTo>
                  <a:cubicBezTo>
                    <a:pt x="31" y="16"/>
                    <a:pt x="31" y="18"/>
                    <a:pt x="33" y="18"/>
                  </a:cubicBezTo>
                  <a:cubicBezTo>
                    <a:pt x="34" y="18"/>
                    <a:pt x="32" y="7"/>
                    <a:pt x="31" y="5"/>
                  </a:cubicBezTo>
                  <a:cubicBezTo>
                    <a:pt x="31" y="4"/>
                    <a:pt x="27" y="0"/>
                    <a:pt x="26" y="0"/>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a:solidFill>
                  <a:srgbClr val="000000"/>
                </a:solidFill>
              </a:endParaRPr>
            </a:p>
          </p:txBody>
        </p:sp>
        <p:sp>
          <p:nvSpPr>
            <p:cNvPr id="18" name="Freeform 18"/>
            <p:cNvSpPr>
              <a:spLocks/>
            </p:cNvSpPr>
            <p:nvPr/>
          </p:nvSpPr>
          <p:spPr bwMode="auto">
            <a:xfrm>
              <a:off x="5049881" y="5168657"/>
              <a:ext cx="59926" cy="94498"/>
            </a:xfrm>
            <a:custGeom>
              <a:avLst/>
              <a:gdLst>
                <a:gd name="T0" fmla="*/ 5 w 11"/>
                <a:gd name="T1" fmla="*/ 1 h 17"/>
                <a:gd name="T2" fmla="*/ 2 w 11"/>
                <a:gd name="T3" fmla="*/ 2 h 17"/>
                <a:gd name="T4" fmla="*/ 1 w 11"/>
                <a:gd name="T5" fmla="*/ 4 h 17"/>
                <a:gd name="T6" fmla="*/ 1 w 11"/>
                <a:gd name="T7" fmla="*/ 7 h 17"/>
                <a:gd name="T8" fmla="*/ 5 w 11"/>
                <a:gd name="T9" fmla="*/ 16 h 17"/>
                <a:gd name="T10" fmla="*/ 9 w 11"/>
                <a:gd name="T11" fmla="*/ 14 h 17"/>
                <a:gd name="T12" fmla="*/ 10 w 11"/>
                <a:gd name="T13" fmla="*/ 9 h 17"/>
                <a:gd name="T14" fmla="*/ 5 w 11"/>
                <a:gd name="T15" fmla="*/ 1 h 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 h="17">
                  <a:moveTo>
                    <a:pt x="5" y="1"/>
                  </a:moveTo>
                  <a:cubicBezTo>
                    <a:pt x="2" y="0"/>
                    <a:pt x="4" y="1"/>
                    <a:pt x="2" y="2"/>
                  </a:cubicBezTo>
                  <a:cubicBezTo>
                    <a:pt x="1" y="3"/>
                    <a:pt x="0" y="2"/>
                    <a:pt x="1" y="4"/>
                  </a:cubicBezTo>
                  <a:cubicBezTo>
                    <a:pt x="2" y="5"/>
                    <a:pt x="2" y="4"/>
                    <a:pt x="1" y="7"/>
                  </a:cubicBezTo>
                  <a:cubicBezTo>
                    <a:pt x="0" y="9"/>
                    <a:pt x="2" y="17"/>
                    <a:pt x="5" y="16"/>
                  </a:cubicBezTo>
                  <a:cubicBezTo>
                    <a:pt x="7" y="16"/>
                    <a:pt x="8" y="14"/>
                    <a:pt x="9" y="14"/>
                  </a:cubicBezTo>
                  <a:cubicBezTo>
                    <a:pt x="10" y="14"/>
                    <a:pt x="11" y="11"/>
                    <a:pt x="10" y="9"/>
                  </a:cubicBezTo>
                  <a:cubicBezTo>
                    <a:pt x="10" y="7"/>
                    <a:pt x="7" y="3"/>
                    <a:pt x="5" y="1"/>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a:solidFill>
                  <a:srgbClr val="000000"/>
                </a:solidFill>
              </a:endParaRPr>
            </a:p>
          </p:txBody>
        </p:sp>
        <p:sp>
          <p:nvSpPr>
            <p:cNvPr id="19" name="Freeform 19"/>
            <p:cNvSpPr>
              <a:spLocks/>
            </p:cNvSpPr>
            <p:nvPr/>
          </p:nvSpPr>
          <p:spPr bwMode="auto">
            <a:xfrm>
              <a:off x="5432479" y="5251631"/>
              <a:ext cx="304235" cy="311148"/>
            </a:xfrm>
            <a:custGeom>
              <a:avLst/>
              <a:gdLst>
                <a:gd name="T0" fmla="*/ 54 w 56"/>
                <a:gd name="T1" fmla="*/ 55 h 57"/>
                <a:gd name="T2" fmla="*/ 56 w 56"/>
                <a:gd name="T3" fmla="*/ 52 h 57"/>
                <a:gd name="T4" fmla="*/ 54 w 56"/>
                <a:gd name="T5" fmla="*/ 46 h 57"/>
                <a:gd name="T6" fmla="*/ 54 w 56"/>
                <a:gd name="T7" fmla="*/ 45 h 57"/>
                <a:gd name="T8" fmla="*/ 54 w 56"/>
                <a:gd name="T9" fmla="*/ 42 h 57"/>
                <a:gd name="T10" fmla="*/ 54 w 56"/>
                <a:gd name="T11" fmla="*/ 39 h 57"/>
                <a:gd name="T12" fmla="*/ 49 w 56"/>
                <a:gd name="T13" fmla="*/ 38 h 57"/>
                <a:gd name="T14" fmla="*/ 46 w 56"/>
                <a:gd name="T15" fmla="*/ 34 h 57"/>
                <a:gd name="T16" fmla="*/ 43 w 56"/>
                <a:gd name="T17" fmla="*/ 30 h 57"/>
                <a:gd name="T18" fmla="*/ 43 w 56"/>
                <a:gd name="T19" fmla="*/ 28 h 57"/>
                <a:gd name="T20" fmla="*/ 39 w 56"/>
                <a:gd name="T21" fmla="*/ 25 h 57"/>
                <a:gd name="T22" fmla="*/ 39 w 56"/>
                <a:gd name="T23" fmla="*/ 23 h 57"/>
                <a:gd name="T24" fmla="*/ 36 w 56"/>
                <a:gd name="T25" fmla="*/ 22 h 57"/>
                <a:gd name="T26" fmla="*/ 35 w 56"/>
                <a:gd name="T27" fmla="*/ 20 h 57"/>
                <a:gd name="T28" fmla="*/ 33 w 56"/>
                <a:gd name="T29" fmla="*/ 20 h 57"/>
                <a:gd name="T30" fmla="*/ 31 w 56"/>
                <a:gd name="T31" fmla="*/ 18 h 57"/>
                <a:gd name="T32" fmla="*/ 26 w 56"/>
                <a:gd name="T33" fmla="*/ 18 h 57"/>
                <a:gd name="T34" fmla="*/ 23 w 56"/>
                <a:gd name="T35" fmla="*/ 14 h 57"/>
                <a:gd name="T36" fmla="*/ 21 w 56"/>
                <a:gd name="T37" fmla="*/ 13 h 57"/>
                <a:gd name="T38" fmla="*/ 14 w 56"/>
                <a:gd name="T39" fmla="*/ 8 h 57"/>
                <a:gd name="T40" fmla="*/ 10 w 56"/>
                <a:gd name="T41" fmla="*/ 4 h 57"/>
                <a:gd name="T42" fmla="*/ 5 w 56"/>
                <a:gd name="T43" fmla="*/ 3 h 57"/>
                <a:gd name="T44" fmla="*/ 1 w 56"/>
                <a:gd name="T45" fmla="*/ 1 h 57"/>
                <a:gd name="T46" fmla="*/ 3 w 56"/>
                <a:gd name="T47" fmla="*/ 7 h 57"/>
                <a:gd name="T48" fmla="*/ 7 w 56"/>
                <a:gd name="T49" fmla="*/ 10 h 57"/>
                <a:gd name="T50" fmla="*/ 8 w 56"/>
                <a:gd name="T51" fmla="*/ 12 h 57"/>
                <a:gd name="T52" fmla="*/ 13 w 56"/>
                <a:gd name="T53" fmla="*/ 16 h 57"/>
                <a:gd name="T54" fmla="*/ 15 w 56"/>
                <a:gd name="T55" fmla="*/ 18 h 57"/>
                <a:gd name="T56" fmla="*/ 19 w 56"/>
                <a:gd name="T57" fmla="*/ 20 h 57"/>
                <a:gd name="T58" fmla="*/ 22 w 56"/>
                <a:gd name="T59" fmla="*/ 26 h 57"/>
                <a:gd name="T60" fmla="*/ 25 w 56"/>
                <a:gd name="T61" fmla="*/ 29 h 57"/>
                <a:gd name="T62" fmla="*/ 28 w 56"/>
                <a:gd name="T63" fmla="*/ 32 h 57"/>
                <a:gd name="T64" fmla="*/ 32 w 56"/>
                <a:gd name="T65" fmla="*/ 39 h 57"/>
                <a:gd name="T66" fmla="*/ 40 w 56"/>
                <a:gd name="T67" fmla="*/ 46 h 57"/>
                <a:gd name="T68" fmla="*/ 47 w 56"/>
                <a:gd name="T69" fmla="*/ 52 h 57"/>
                <a:gd name="T70" fmla="*/ 52 w 56"/>
                <a:gd name="T71" fmla="*/ 56 h 57"/>
                <a:gd name="T72" fmla="*/ 51 w 56"/>
                <a:gd name="T73" fmla="*/ 53 h 57"/>
                <a:gd name="T74" fmla="*/ 54 w 56"/>
                <a:gd name="T75" fmla="*/ 55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6" h="57">
                  <a:moveTo>
                    <a:pt x="54" y="55"/>
                  </a:moveTo>
                  <a:cubicBezTo>
                    <a:pt x="55" y="55"/>
                    <a:pt x="56" y="54"/>
                    <a:pt x="56" y="52"/>
                  </a:cubicBezTo>
                  <a:cubicBezTo>
                    <a:pt x="55" y="51"/>
                    <a:pt x="55" y="47"/>
                    <a:pt x="54" y="46"/>
                  </a:cubicBezTo>
                  <a:cubicBezTo>
                    <a:pt x="53" y="45"/>
                    <a:pt x="52" y="45"/>
                    <a:pt x="54" y="45"/>
                  </a:cubicBezTo>
                  <a:cubicBezTo>
                    <a:pt x="55" y="44"/>
                    <a:pt x="54" y="43"/>
                    <a:pt x="54" y="42"/>
                  </a:cubicBezTo>
                  <a:cubicBezTo>
                    <a:pt x="54" y="41"/>
                    <a:pt x="55" y="40"/>
                    <a:pt x="54" y="39"/>
                  </a:cubicBezTo>
                  <a:cubicBezTo>
                    <a:pt x="52" y="39"/>
                    <a:pt x="49" y="39"/>
                    <a:pt x="49" y="38"/>
                  </a:cubicBezTo>
                  <a:cubicBezTo>
                    <a:pt x="49" y="38"/>
                    <a:pt x="47" y="35"/>
                    <a:pt x="46" y="34"/>
                  </a:cubicBezTo>
                  <a:cubicBezTo>
                    <a:pt x="44" y="32"/>
                    <a:pt x="42" y="31"/>
                    <a:pt x="43" y="30"/>
                  </a:cubicBezTo>
                  <a:cubicBezTo>
                    <a:pt x="43" y="30"/>
                    <a:pt x="43" y="29"/>
                    <a:pt x="43" y="28"/>
                  </a:cubicBezTo>
                  <a:cubicBezTo>
                    <a:pt x="43" y="28"/>
                    <a:pt x="40" y="26"/>
                    <a:pt x="39" y="25"/>
                  </a:cubicBezTo>
                  <a:cubicBezTo>
                    <a:pt x="39" y="24"/>
                    <a:pt x="40" y="23"/>
                    <a:pt x="39" y="23"/>
                  </a:cubicBezTo>
                  <a:cubicBezTo>
                    <a:pt x="38" y="23"/>
                    <a:pt x="38" y="23"/>
                    <a:pt x="36" y="22"/>
                  </a:cubicBezTo>
                  <a:cubicBezTo>
                    <a:pt x="35" y="21"/>
                    <a:pt x="36" y="20"/>
                    <a:pt x="35" y="20"/>
                  </a:cubicBezTo>
                  <a:cubicBezTo>
                    <a:pt x="34" y="20"/>
                    <a:pt x="34" y="20"/>
                    <a:pt x="33" y="20"/>
                  </a:cubicBezTo>
                  <a:cubicBezTo>
                    <a:pt x="32" y="19"/>
                    <a:pt x="32" y="18"/>
                    <a:pt x="31" y="18"/>
                  </a:cubicBezTo>
                  <a:cubicBezTo>
                    <a:pt x="31" y="18"/>
                    <a:pt x="27" y="18"/>
                    <a:pt x="26" y="18"/>
                  </a:cubicBezTo>
                  <a:cubicBezTo>
                    <a:pt x="25" y="16"/>
                    <a:pt x="24" y="15"/>
                    <a:pt x="23" y="14"/>
                  </a:cubicBezTo>
                  <a:cubicBezTo>
                    <a:pt x="23" y="14"/>
                    <a:pt x="22" y="14"/>
                    <a:pt x="21" y="13"/>
                  </a:cubicBezTo>
                  <a:cubicBezTo>
                    <a:pt x="20" y="12"/>
                    <a:pt x="16" y="10"/>
                    <a:pt x="14" y="8"/>
                  </a:cubicBezTo>
                  <a:cubicBezTo>
                    <a:pt x="13" y="6"/>
                    <a:pt x="11" y="4"/>
                    <a:pt x="10" y="4"/>
                  </a:cubicBezTo>
                  <a:cubicBezTo>
                    <a:pt x="9" y="4"/>
                    <a:pt x="6" y="4"/>
                    <a:pt x="5" y="3"/>
                  </a:cubicBezTo>
                  <a:cubicBezTo>
                    <a:pt x="3" y="2"/>
                    <a:pt x="1" y="0"/>
                    <a:pt x="1" y="1"/>
                  </a:cubicBezTo>
                  <a:cubicBezTo>
                    <a:pt x="0" y="2"/>
                    <a:pt x="2" y="6"/>
                    <a:pt x="3" y="7"/>
                  </a:cubicBezTo>
                  <a:cubicBezTo>
                    <a:pt x="4" y="9"/>
                    <a:pt x="7" y="10"/>
                    <a:pt x="7" y="10"/>
                  </a:cubicBezTo>
                  <a:cubicBezTo>
                    <a:pt x="7" y="11"/>
                    <a:pt x="6" y="11"/>
                    <a:pt x="8" y="12"/>
                  </a:cubicBezTo>
                  <a:cubicBezTo>
                    <a:pt x="11" y="14"/>
                    <a:pt x="12" y="15"/>
                    <a:pt x="13" y="16"/>
                  </a:cubicBezTo>
                  <a:cubicBezTo>
                    <a:pt x="14" y="17"/>
                    <a:pt x="13" y="18"/>
                    <a:pt x="15" y="18"/>
                  </a:cubicBezTo>
                  <a:cubicBezTo>
                    <a:pt x="17" y="18"/>
                    <a:pt x="18" y="19"/>
                    <a:pt x="19" y="20"/>
                  </a:cubicBezTo>
                  <a:cubicBezTo>
                    <a:pt x="19" y="21"/>
                    <a:pt x="19" y="25"/>
                    <a:pt x="22" y="26"/>
                  </a:cubicBezTo>
                  <a:cubicBezTo>
                    <a:pt x="24" y="28"/>
                    <a:pt x="24" y="28"/>
                    <a:pt x="25" y="29"/>
                  </a:cubicBezTo>
                  <a:cubicBezTo>
                    <a:pt x="26" y="31"/>
                    <a:pt x="26" y="31"/>
                    <a:pt x="28" y="32"/>
                  </a:cubicBezTo>
                  <a:cubicBezTo>
                    <a:pt x="30" y="33"/>
                    <a:pt x="30" y="37"/>
                    <a:pt x="32" y="39"/>
                  </a:cubicBezTo>
                  <a:cubicBezTo>
                    <a:pt x="34" y="42"/>
                    <a:pt x="39" y="46"/>
                    <a:pt x="40" y="46"/>
                  </a:cubicBezTo>
                  <a:cubicBezTo>
                    <a:pt x="42" y="47"/>
                    <a:pt x="46" y="51"/>
                    <a:pt x="47" y="52"/>
                  </a:cubicBezTo>
                  <a:cubicBezTo>
                    <a:pt x="47" y="52"/>
                    <a:pt x="53" y="57"/>
                    <a:pt x="52" y="56"/>
                  </a:cubicBezTo>
                  <a:cubicBezTo>
                    <a:pt x="51" y="55"/>
                    <a:pt x="50" y="53"/>
                    <a:pt x="51" y="53"/>
                  </a:cubicBezTo>
                  <a:cubicBezTo>
                    <a:pt x="51" y="54"/>
                    <a:pt x="53" y="55"/>
                    <a:pt x="54" y="55"/>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a:solidFill>
                  <a:srgbClr val="000000"/>
                </a:solidFill>
              </a:endParaRPr>
            </a:p>
          </p:txBody>
        </p:sp>
        <p:sp>
          <p:nvSpPr>
            <p:cNvPr id="20" name="Freeform 20"/>
            <p:cNvSpPr>
              <a:spLocks/>
            </p:cNvSpPr>
            <p:nvPr/>
          </p:nvSpPr>
          <p:spPr bwMode="auto">
            <a:xfrm>
              <a:off x="5725189" y="5546645"/>
              <a:ext cx="239701" cy="76060"/>
            </a:xfrm>
            <a:custGeom>
              <a:avLst/>
              <a:gdLst>
                <a:gd name="T0" fmla="*/ 40 w 44"/>
                <a:gd name="T1" fmla="*/ 8 h 14"/>
                <a:gd name="T2" fmla="*/ 39 w 44"/>
                <a:gd name="T3" fmla="*/ 7 h 14"/>
                <a:gd name="T4" fmla="*/ 39 w 44"/>
                <a:gd name="T5" fmla="*/ 6 h 14"/>
                <a:gd name="T6" fmla="*/ 39 w 44"/>
                <a:gd name="T7" fmla="*/ 5 h 14"/>
                <a:gd name="T8" fmla="*/ 30 w 44"/>
                <a:gd name="T9" fmla="*/ 4 h 14"/>
                <a:gd name="T10" fmla="*/ 25 w 44"/>
                <a:gd name="T11" fmla="*/ 3 h 14"/>
                <a:gd name="T12" fmla="*/ 21 w 44"/>
                <a:gd name="T13" fmla="*/ 4 h 14"/>
                <a:gd name="T14" fmla="*/ 16 w 44"/>
                <a:gd name="T15" fmla="*/ 4 h 14"/>
                <a:gd name="T16" fmla="*/ 10 w 44"/>
                <a:gd name="T17" fmla="*/ 1 h 14"/>
                <a:gd name="T18" fmla="*/ 7 w 44"/>
                <a:gd name="T19" fmla="*/ 1 h 14"/>
                <a:gd name="T20" fmla="*/ 3 w 44"/>
                <a:gd name="T21" fmla="*/ 2 h 14"/>
                <a:gd name="T22" fmla="*/ 1 w 44"/>
                <a:gd name="T23" fmla="*/ 4 h 14"/>
                <a:gd name="T24" fmla="*/ 6 w 44"/>
                <a:gd name="T25" fmla="*/ 6 h 14"/>
                <a:gd name="T26" fmla="*/ 5 w 44"/>
                <a:gd name="T27" fmla="*/ 7 h 14"/>
                <a:gd name="T28" fmla="*/ 11 w 44"/>
                <a:gd name="T29" fmla="*/ 8 h 14"/>
                <a:gd name="T30" fmla="*/ 20 w 44"/>
                <a:gd name="T31" fmla="*/ 9 h 14"/>
                <a:gd name="T32" fmla="*/ 26 w 44"/>
                <a:gd name="T33" fmla="*/ 11 h 14"/>
                <a:gd name="T34" fmla="*/ 37 w 44"/>
                <a:gd name="T35" fmla="*/ 12 h 14"/>
                <a:gd name="T36" fmla="*/ 43 w 44"/>
                <a:gd name="T37" fmla="*/ 14 h 14"/>
                <a:gd name="T38" fmla="*/ 43 w 44"/>
                <a:gd name="T39" fmla="*/ 9 h 14"/>
                <a:gd name="T40" fmla="*/ 40 w 44"/>
                <a:gd name="T41" fmla="*/ 8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4" h="14">
                  <a:moveTo>
                    <a:pt x="40" y="8"/>
                  </a:moveTo>
                  <a:cubicBezTo>
                    <a:pt x="40" y="8"/>
                    <a:pt x="39" y="7"/>
                    <a:pt x="39" y="7"/>
                  </a:cubicBezTo>
                  <a:cubicBezTo>
                    <a:pt x="38" y="6"/>
                    <a:pt x="38" y="6"/>
                    <a:pt x="39" y="6"/>
                  </a:cubicBezTo>
                  <a:cubicBezTo>
                    <a:pt x="39" y="6"/>
                    <a:pt x="40" y="5"/>
                    <a:pt x="39" y="5"/>
                  </a:cubicBezTo>
                  <a:cubicBezTo>
                    <a:pt x="37" y="4"/>
                    <a:pt x="32" y="5"/>
                    <a:pt x="30" y="4"/>
                  </a:cubicBezTo>
                  <a:cubicBezTo>
                    <a:pt x="28" y="3"/>
                    <a:pt x="27" y="3"/>
                    <a:pt x="25" y="3"/>
                  </a:cubicBezTo>
                  <a:cubicBezTo>
                    <a:pt x="23" y="3"/>
                    <a:pt x="23" y="4"/>
                    <a:pt x="21" y="4"/>
                  </a:cubicBezTo>
                  <a:cubicBezTo>
                    <a:pt x="19" y="4"/>
                    <a:pt x="17" y="4"/>
                    <a:pt x="16" y="4"/>
                  </a:cubicBezTo>
                  <a:cubicBezTo>
                    <a:pt x="15" y="4"/>
                    <a:pt x="12" y="1"/>
                    <a:pt x="10" y="1"/>
                  </a:cubicBezTo>
                  <a:cubicBezTo>
                    <a:pt x="9" y="0"/>
                    <a:pt x="9" y="1"/>
                    <a:pt x="7" y="1"/>
                  </a:cubicBezTo>
                  <a:cubicBezTo>
                    <a:pt x="6" y="1"/>
                    <a:pt x="4" y="2"/>
                    <a:pt x="3" y="2"/>
                  </a:cubicBezTo>
                  <a:cubicBezTo>
                    <a:pt x="3" y="3"/>
                    <a:pt x="2" y="4"/>
                    <a:pt x="1" y="4"/>
                  </a:cubicBezTo>
                  <a:cubicBezTo>
                    <a:pt x="0" y="5"/>
                    <a:pt x="4" y="5"/>
                    <a:pt x="6" y="6"/>
                  </a:cubicBezTo>
                  <a:cubicBezTo>
                    <a:pt x="7" y="6"/>
                    <a:pt x="6" y="6"/>
                    <a:pt x="5" y="7"/>
                  </a:cubicBezTo>
                  <a:cubicBezTo>
                    <a:pt x="4" y="8"/>
                    <a:pt x="10" y="8"/>
                    <a:pt x="11" y="8"/>
                  </a:cubicBezTo>
                  <a:cubicBezTo>
                    <a:pt x="13" y="8"/>
                    <a:pt x="18" y="8"/>
                    <a:pt x="20" y="9"/>
                  </a:cubicBezTo>
                  <a:cubicBezTo>
                    <a:pt x="23" y="10"/>
                    <a:pt x="23" y="10"/>
                    <a:pt x="26" y="11"/>
                  </a:cubicBezTo>
                  <a:cubicBezTo>
                    <a:pt x="30" y="13"/>
                    <a:pt x="34" y="12"/>
                    <a:pt x="37" y="12"/>
                  </a:cubicBezTo>
                  <a:cubicBezTo>
                    <a:pt x="40" y="12"/>
                    <a:pt x="39" y="12"/>
                    <a:pt x="43" y="14"/>
                  </a:cubicBezTo>
                  <a:cubicBezTo>
                    <a:pt x="44" y="14"/>
                    <a:pt x="43" y="10"/>
                    <a:pt x="43" y="9"/>
                  </a:cubicBezTo>
                  <a:cubicBezTo>
                    <a:pt x="43" y="8"/>
                    <a:pt x="41" y="8"/>
                    <a:pt x="40" y="8"/>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a:solidFill>
                  <a:srgbClr val="000000"/>
                </a:solidFill>
              </a:endParaRPr>
            </a:p>
          </p:txBody>
        </p:sp>
        <p:sp>
          <p:nvSpPr>
            <p:cNvPr id="21" name="Freeform 21"/>
            <p:cNvSpPr>
              <a:spLocks/>
            </p:cNvSpPr>
            <p:nvPr/>
          </p:nvSpPr>
          <p:spPr bwMode="auto">
            <a:xfrm>
              <a:off x="5964889" y="5601961"/>
              <a:ext cx="23049" cy="9219"/>
            </a:xfrm>
            <a:custGeom>
              <a:avLst/>
              <a:gdLst>
                <a:gd name="T0" fmla="*/ 1 w 4"/>
                <a:gd name="T1" fmla="*/ 1 h 2"/>
                <a:gd name="T2" fmla="*/ 3 w 4"/>
                <a:gd name="T3" fmla="*/ 2 h 2"/>
                <a:gd name="T4" fmla="*/ 4 w 4"/>
                <a:gd name="T5" fmla="*/ 1 h 2"/>
                <a:gd name="T6" fmla="*/ 1 w 4"/>
                <a:gd name="T7" fmla="*/ 1 h 2"/>
              </a:gdLst>
              <a:ahLst/>
              <a:cxnLst>
                <a:cxn ang="0">
                  <a:pos x="T0" y="T1"/>
                </a:cxn>
                <a:cxn ang="0">
                  <a:pos x="T2" y="T3"/>
                </a:cxn>
                <a:cxn ang="0">
                  <a:pos x="T4" y="T5"/>
                </a:cxn>
                <a:cxn ang="0">
                  <a:pos x="T6" y="T7"/>
                </a:cxn>
              </a:cxnLst>
              <a:rect l="0" t="0" r="r" b="b"/>
              <a:pathLst>
                <a:path w="4" h="2">
                  <a:moveTo>
                    <a:pt x="1" y="1"/>
                  </a:moveTo>
                  <a:cubicBezTo>
                    <a:pt x="0" y="1"/>
                    <a:pt x="1" y="2"/>
                    <a:pt x="3" y="2"/>
                  </a:cubicBezTo>
                  <a:cubicBezTo>
                    <a:pt x="4" y="2"/>
                    <a:pt x="4" y="1"/>
                    <a:pt x="4" y="1"/>
                  </a:cubicBezTo>
                  <a:cubicBezTo>
                    <a:pt x="4" y="0"/>
                    <a:pt x="2" y="0"/>
                    <a:pt x="1" y="1"/>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a:solidFill>
                  <a:srgbClr val="000000"/>
                </a:solidFill>
              </a:endParaRPr>
            </a:p>
          </p:txBody>
        </p:sp>
        <p:sp>
          <p:nvSpPr>
            <p:cNvPr id="22" name="Freeform 22"/>
            <p:cNvSpPr>
              <a:spLocks/>
            </p:cNvSpPr>
            <p:nvPr/>
          </p:nvSpPr>
          <p:spPr bwMode="auto">
            <a:xfrm>
              <a:off x="5999462" y="5611179"/>
              <a:ext cx="20743" cy="11524"/>
            </a:xfrm>
            <a:custGeom>
              <a:avLst/>
              <a:gdLst>
                <a:gd name="T0" fmla="*/ 2 w 4"/>
                <a:gd name="T1" fmla="*/ 0 h 2"/>
                <a:gd name="T2" fmla="*/ 2 w 4"/>
                <a:gd name="T3" fmla="*/ 2 h 2"/>
                <a:gd name="T4" fmla="*/ 2 w 4"/>
                <a:gd name="T5" fmla="*/ 0 h 2"/>
              </a:gdLst>
              <a:ahLst/>
              <a:cxnLst>
                <a:cxn ang="0">
                  <a:pos x="T0" y="T1"/>
                </a:cxn>
                <a:cxn ang="0">
                  <a:pos x="T2" y="T3"/>
                </a:cxn>
                <a:cxn ang="0">
                  <a:pos x="T4" y="T5"/>
                </a:cxn>
              </a:cxnLst>
              <a:rect l="0" t="0" r="r" b="b"/>
              <a:pathLst>
                <a:path w="4" h="2">
                  <a:moveTo>
                    <a:pt x="2" y="0"/>
                  </a:moveTo>
                  <a:cubicBezTo>
                    <a:pt x="1" y="0"/>
                    <a:pt x="0" y="2"/>
                    <a:pt x="2" y="2"/>
                  </a:cubicBezTo>
                  <a:cubicBezTo>
                    <a:pt x="3" y="2"/>
                    <a:pt x="4" y="0"/>
                    <a:pt x="2" y="0"/>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a:solidFill>
                  <a:srgbClr val="000000"/>
                </a:solidFill>
              </a:endParaRPr>
            </a:p>
          </p:txBody>
        </p:sp>
        <p:sp>
          <p:nvSpPr>
            <p:cNvPr id="23" name="Freeform 23"/>
            <p:cNvSpPr>
              <a:spLocks/>
            </p:cNvSpPr>
            <p:nvPr/>
          </p:nvSpPr>
          <p:spPr bwMode="auto">
            <a:xfrm>
              <a:off x="6024814" y="5611179"/>
              <a:ext cx="27657" cy="11524"/>
            </a:xfrm>
            <a:custGeom>
              <a:avLst/>
              <a:gdLst>
                <a:gd name="T0" fmla="*/ 4 w 5"/>
                <a:gd name="T1" fmla="*/ 2 h 2"/>
                <a:gd name="T2" fmla="*/ 3 w 5"/>
                <a:gd name="T3" fmla="*/ 0 h 2"/>
                <a:gd name="T4" fmla="*/ 0 w 5"/>
                <a:gd name="T5" fmla="*/ 1 h 2"/>
                <a:gd name="T6" fmla="*/ 4 w 5"/>
                <a:gd name="T7" fmla="*/ 2 h 2"/>
              </a:gdLst>
              <a:ahLst/>
              <a:cxnLst>
                <a:cxn ang="0">
                  <a:pos x="T0" y="T1"/>
                </a:cxn>
                <a:cxn ang="0">
                  <a:pos x="T2" y="T3"/>
                </a:cxn>
                <a:cxn ang="0">
                  <a:pos x="T4" y="T5"/>
                </a:cxn>
                <a:cxn ang="0">
                  <a:pos x="T6" y="T7"/>
                </a:cxn>
              </a:cxnLst>
              <a:rect l="0" t="0" r="r" b="b"/>
              <a:pathLst>
                <a:path w="5" h="2">
                  <a:moveTo>
                    <a:pt x="4" y="2"/>
                  </a:moveTo>
                  <a:cubicBezTo>
                    <a:pt x="5" y="2"/>
                    <a:pt x="4" y="1"/>
                    <a:pt x="3" y="0"/>
                  </a:cubicBezTo>
                  <a:cubicBezTo>
                    <a:pt x="1" y="0"/>
                    <a:pt x="1" y="0"/>
                    <a:pt x="0" y="1"/>
                  </a:cubicBezTo>
                  <a:cubicBezTo>
                    <a:pt x="0" y="2"/>
                    <a:pt x="3" y="2"/>
                    <a:pt x="4" y="2"/>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a:solidFill>
                  <a:srgbClr val="000000"/>
                </a:solidFill>
              </a:endParaRPr>
            </a:p>
          </p:txBody>
        </p:sp>
        <p:sp>
          <p:nvSpPr>
            <p:cNvPr id="24" name="Freeform 24"/>
            <p:cNvSpPr>
              <a:spLocks/>
            </p:cNvSpPr>
            <p:nvPr/>
          </p:nvSpPr>
          <p:spPr bwMode="auto">
            <a:xfrm>
              <a:off x="6036339" y="5606571"/>
              <a:ext cx="43791" cy="16134"/>
            </a:xfrm>
            <a:custGeom>
              <a:avLst/>
              <a:gdLst>
                <a:gd name="T0" fmla="*/ 8 w 8"/>
                <a:gd name="T1" fmla="*/ 1 h 3"/>
                <a:gd name="T2" fmla="*/ 3 w 8"/>
                <a:gd name="T3" fmla="*/ 0 h 3"/>
                <a:gd name="T4" fmla="*/ 6 w 8"/>
                <a:gd name="T5" fmla="*/ 3 h 3"/>
                <a:gd name="T6" fmla="*/ 8 w 8"/>
                <a:gd name="T7" fmla="*/ 1 h 3"/>
              </a:gdLst>
              <a:ahLst/>
              <a:cxnLst>
                <a:cxn ang="0">
                  <a:pos x="T0" y="T1"/>
                </a:cxn>
                <a:cxn ang="0">
                  <a:pos x="T2" y="T3"/>
                </a:cxn>
                <a:cxn ang="0">
                  <a:pos x="T4" y="T5"/>
                </a:cxn>
                <a:cxn ang="0">
                  <a:pos x="T6" y="T7"/>
                </a:cxn>
              </a:cxnLst>
              <a:rect l="0" t="0" r="r" b="b"/>
              <a:pathLst>
                <a:path w="8" h="3">
                  <a:moveTo>
                    <a:pt x="8" y="1"/>
                  </a:moveTo>
                  <a:cubicBezTo>
                    <a:pt x="8" y="1"/>
                    <a:pt x="6" y="0"/>
                    <a:pt x="3" y="0"/>
                  </a:cubicBezTo>
                  <a:cubicBezTo>
                    <a:pt x="0" y="0"/>
                    <a:pt x="5" y="3"/>
                    <a:pt x="6" y="3"/>
                  </a:cubicBezTo>
                  <a:cubicBezTo>
                    <a:pt x="7" y="3"/>
                    <a:pt x="8" y="2"/>
                    <a:pt x="8" y="1"/>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a:solidFill>
                  <a:srgbClr val="000000"/>
                </a:solidFill>
              </a:endParaRPr>
            </a:p>
          </p:txBody>
        </p:sp>
        <p:sp>
          <p:nvSpPr>
            <p:cNvPr id="25" name="Freeform 25"/>
            <p:cNvSpPr>
              <a:spLocks/>
            </p:cNvSpPr>
            <p:nvPr/>
          </p:nvSpPr>
          <p:spPr bwMode="auto">
            <a:xfrm>
              <a:off x="6080130" y="5627315"/>
              <a:ext cx="59926" cy="39181"/>
            </a:xfrm>
            <a:custGeom>
              <a:avLst/>
              <a:gdLst>
                <a:gd name="T0" fmla="*/ 4 w 11"/>
                <a:gd name="T1" fmla="*/ 1 h 7"/>
                <a:gd name="T2" fmla="*/ 3 w 11"/>
                <a:gd name="T3" fmla="*/ 2 h 7"/>
                <a:gd name="T4" fmla="*/ 9 w 11"/>
                <a:gd name="T5" fmla="*/ 6 h 7"/>
                <a:gd name="T6" fmla="*/ 10 w 11"/>
                <a:gd name="T7" fmla="*/ 5 h 7"/>
                <a:gd name="T8" fmla="*/ 4 w 11"/>
                <a:gd name="T9" fmla="*/ 1 h 7"/>
              </a:gdLst>
              <a:ahLst/>
              <a:cxnLst>
                <a:cxn ang="0">
                  <a:pos x="T0" y="T1"/>
                </a:cxn>
                <a:cxn ang="0">
                  <a:pos x="T2" y="T3"/>
                </a:cxn>
                <a:cxn ang="0">
                  <a:pos x="T4" y="T5"/>
                </a:cxn>
                <a:cxn ang="0">
                  <a:pos x="T6" y="T7"/>
                </a:cxn>
                <a:cxn ang="0">
                  <a:pos x="T8" y="T9"/>
                </a:cxn>
              </a:cxnLst>
              <a:rect l="0" t="0" r="r" b="b"/>
              <a:pathLst>
                <a:path w="11" h="7">
                  <a:moveTo>
                    <a:pt x="4" y="1"/>
                  </a:moveTo>
                  <a:cubicBezTo>
                    <a:pt x="2" y="0"/>
                    <a:pt x="0" y="1"/>
                    <a:pt x="3" y="2"/>
                  </a:cubicBezTo>
                  <a:cubicBezTo>
                    <a:pt x="5" y="3"/>
                    <a:pt x="6" y="5"/>
                    <a:pt x="9" y="6"/>
                  </a:cubicBezTo>
                  <a:cubicBezTo>
                    <a:pt x="11" y="7"/>
                    <a:pt x="10" y="5"/>
                    <a:pt x="10" y="5"/>
                  </a:cubicBezTo>
                  <a:cubicBezTo>
                    <a:pt x="10" y="4"/>
                    <a:pt x="6" y="1"/>
                    <a:pt x="4" y="1"/>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a:solidFill>
                  <a:srgbClr val="000000"/>
                </a:solidFill>
              </a:endParaRPr>
            </a:p>
          </p:txBody>
        </p:sp>
        <p:sp>
          <p:nvSpPr>
            <p:cNvPr id="26" name="Freeform 26"/>
            <p:cNvSpPr>
              <a:spLocks/>
            </p:cNvSpPr>
            <p:nvPr/>
          </p:nvSpPr>
          <p:spPr bwMode="auto">
            <a:xfrm>
              <a:off x="6096266" y="5606571"/>
              <a:ext cx="87583" cy="16134"/>
            </a:xfrm>
            <a:custGeom>
              <a:avLst/>
              <a:gdLst>
                <a:gd name="T0" fmla="*/ 12 w 16"/>
                <a:gd name="T1" fmla="*/ 3 h 3"/>
                <a:gd name="T2" fmla="*/ 15 w 16"/>
                <a:gd name="T3" fmla="*/ 1 h 3"/>
                <a:gd name="T4" fmla="*/ 11 w 16"/>
                <a:gd name="T5" fmla="*/ 1 h 3"/>
                <a:gd name="T6" fmla="*/ 4 w 16"/>
                <a:gd name="T7" fmla="*/ 1 h 3"/>
                <a:gd name="T8" fmla="*/ 1 w 16"/>
                <a:gd name="T9" fmla="*/ 2 h 3"/>
                <a:gd name="T10" fmla="*/ 7 w 16"/>
                <a:gd name="T11" fmla="*/ 3 h 3"/>
                <a:gd name="T12" fmla="*/ 12 w 16"/>
                <a:gd name="T13" fmla="*/ 3 h 3"/>
              </a:gdLst>
              <a:ahLst/>
              <a:cxnLst>
                <a:cxn ang="0">
                  <a:pos x="T0" y="T1"/>
                </a:cxn>
                <a:cxn ang="0">
                  <a:pos x="T2" y="T3"/>
                </a:cxn>
                <a:cxn ang="0">
                  <a:pos x="T4" y="T5"/>
                </a:cxn>
                <a:cxn ang="0">
                  <a:pos x="T6" y="T7"/>
                </a:cxn>
                <a:cxn ang="0">
                  <a:pos x="T8" y="T9"/>
                </a:cxn>
                <a:cxn ang="0">
                  <a:pos x="T10" y="T11"/>
                </a:cxn>
                <a:cxn ang="0">
                  <a:pos x="T12" y="T13"/>
                </a:cxn>
              </a:cxnLst>
              <a:rect l="0" t="0" r="r" b="b"/>
              <a:pathLst>
                <a:path w="16" h="3">
                  <a:moveTo>
                    <a:pt x="12" y="3"/>
                  </a:moveTo>
                  <a:cubicBezTo>
                    <a:pt x="13" y="3"/>
                    <a:pt x="14" y="2"/>
                    <a:pt x="15" y="1"/>
                  </a:cubicBezTo>
                  <a:cubicBezTo>
                    <a:pt x="16" y="0"/>
                    <a:pt x="13" y="1"/>
                    <a:pt x="11" y="1"/>
                  </a:cubicBezTo>
                  <a:cubicBezTo>
                    <a:pt x="9" y="2"/>
                    <a:pt x="7" y="1"/>
                    <a:pt x="4" y="1"/>
                  </a:cubicBezTo>
                  <a:cubicBezTo>
                    <a:pt x="2" y="0"/>
                    <a:pt x="2" y="1"/>
                    <a:pt x="1" y="2"/>
                  </a:cubicBezTo>
                  <a:cubicBezTo>
                    <a:pt x="0" y="3"/>
                    <a:pt x="5" y="3"/>
                    <a:pt x="7" y="3"/>
                  </a:cubicBezTo>
                  <a:cubicBezTo>
                    <a:pt x="8" y="3"/>
                    <a:pt x="11" y="3"/>
                    <a:pt x="12" y="3"/>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a:solidFill>
                  <a:srgbClr val="000000"/>
                </a:solidFill>
              </a:endParaRPr>
            </a:p>
          </p:txBody>
        </p:sp>
        <p:sp>
          <p:nvSpPr>
            <p:cNvPr id="27" name="Freeform 27"/>
            <p:cNvSpPr>
              <a:spLocks/>
            </p:cNvSpPr>
            <p:nvPr/>
          </p:nvSpPr>
          <p:spPr bwMode="auto">
            <a:xfrm>
              <a:off x="6199981" y="5611181"/>
              <a:ext cx="82973" cy="39181"/>
            </a:xfrm>
            <a:custGeom>
              <a:avLst/>
              <a:gdLst>
                <a:gd name="T0" fmla="*/ 3 w 15"/>
                <a:gd name="T1" fmla="*/ 7 h 7"/>
                <a:gd name="T2" fmla="*/ 4 w 15"/>
                <a:gd name="T3" fmla="*/ 7 h 7"/>
                <a:gd name="T4" fmla="*/ 5 w 15"/>
                <a:gd name="T5" fmla="*/ 7 h 7"/>
                <a:gd name="T6" fmla="*/ 5 w 15"/>
                <a:gd name="T7" fmla="*/ 7 h 7"/>
                <a:gd name="T8" fmla="*/ 6 w 15"/>
                <a:gd name="T9" fmla="*/ 7 h 7"/>
                <a:gd name="T10" fmla="*/ 6 w 15"/>
                <a:gd name="T11" fmla="*/ 6 h 7"/>
                <a:gd name="T12" fmla="*/ 7 w 15"/>
                <a:gd name="T13" fmla="*/ 6 h 7"/>
                <a:gd name="T14" fmla="*/ 8 w 15"/>
                <a:gd name="T15" fmla="*/ 5 h 7"/>
                <a:gd name="T16" fmla="*/ 8 w 15"/>
                <a:gd name="T17" fmla="*/ 5 h 7"/>
                <a:gd name="T18" fmla="*/ 8 w 15"/>
                <a:gd name="T19" fmla="*/ 5 h 7"/>
                <a:gd name="T20" fmla="*/ 8 w 15"/>
                <a:gd name="T21" fmla="*/ 4 h 7"/>
                <a:gd name="T22" fmla="*/ 9 w 15"/>
                <a:gd name="T23" fmla="*/ 4 h 7"/>
                <a:gd name="T24" fmla="*/ 9 w 15"/>
                <a:gd name="T25" fmla="*/ 3 h 7"/>
                <a:gd name="T26" fmla="*/ 10 w 15"/>
                <a:gd name="T27" fmla="*/ 3 h 7"/>
                <a:gd name="T28" fmla="*/ 10 w 15"/>
                <a:gd name="T29" fmla="*/ 3 h 7"/>
                <a:gd name="T30" fmla="*/ 13 w 15"/>
                <a:gd name="T31" fmla="*/ 1 h 7"/>
                <a:gd name="T32" fmla="*/ 6 w 15"/>
                <a:gd name="T33" fmla="*/ 2 h 7"/>
                <a:gd name="T34" fmla="*/ 5 w 15"/>
                <a:gd name="T35" fmla="*/ 2 h 7"/>
                <a:gd name="T36" fmla="*/ 5 w 15"/>
                <a:gd name="T37" fmla="*/ 3 h 7"/>
                <a:gd name="T38" fmla="*/ 4 w 15"/>
                <a:gd name="T39" fmla="*/ 3 h 7"/>
                <a:gd name="T40" fmla="*/ 3 w 15"/>
                <a:gd name="T41" fmla="*/ 4 h 7"/>
                <a:gd name="T42" fmla="*/ 3 w 15"/>
                <a:gd name="T43" fmla="*/ 4 h 7"/>
                <a:gd name="T44" fmla="*/ 1 w 15"/>
                <a:gd name="T45" fmla="*/ 5 h 7"/>
                <a:gd name="T46" fmla="*/ 3 w 15"/>
                <a:gd name="T47" fmla="*/ 7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5" h="7">
                  <a:moveTo>
                    <a:pt x="3" y="7"/>
                  </a:moveTo>
                  <a:cubicBezTo>
                    <a:pt x="4" y="7"/>
                    <a:pt x="4" y="7"/>
                    <a:pt x="4" y="7"/>
                  </a:cubicBezTo>
                  <a:cubicBezTo>
                    <a:pt x="4" y="7"/>
                    <a:pt x="5" y="7"/>
                    <a:pt x="5" y="7"/>
                  </a:cubicBezTo>
                  <a:cubicBezTo>
                    <a:pt x="5" y="7"/>
                    <a:pt x="5" y="7"/>
                    <a:pt x="5" y="7"/>
                  </a:cubicBezTo>
                  <a:cubicBezTo>
                    <a:pt x="6" y="7"/>
                    <a:pt x="6" y="7"/>
                    <a:pt x="6" y="7"/>
                  </a:cubicBezTo>
                  <a:cubicBezTo>
                    <a:pt x="6" y="6"/>
                    <a:pt x="6" y="6"/>
                    <a:pt x="6" y="6"/>
                  </a:cubicBezTo>
                  <a:cubicBezTo>
                    <a:pt x="7" y="6"/>
                    <a:pt x="7" y="6"/>
                    <a:pt x="7" y="6"/>
                  </a:cubicBezTo>
                  <a:cubicBezTo>
                    <a:pt x="7" y="6"/>
                    <a:pt x="7" y="5"/>
                    <a:pt x="8" y="5"/>
                  </a:cubicBezTo>
                  <a:cubicBezTo>
                    <a:pt x="8" y="5"/>
                    <a:pt x="8" y="5"/>
                    <a:pt x="8" y="5"/>
                  </a:cubicBezTo>
                  <a:cubicBezTo>
                    <a:pt x="8" y="5"/>
                    <a:pt x="8" y="5"/>
                    <a:pt x="8" y="5"/>
                  </a:cubicBezTo>
                  <a:cubicBezTo>
                    <a:pt x="8" y="4"/>
                    <a:pt x="8" y="4"/>
                    <a:pt x="8" y="4"/>
                  </a:cubicBezTo>
                  <a:cubicBezTo>
                    <a:pt x="9" y="4"/>
                    <a:pt x="9" y="4"/>
                    <a:pt x="9" y="4"/>
                  </a:cubicBezTo>
                  <a:cubicBezTo>
                    <a:pt x="9" y="3"/>
                    <a:pt x="9" y="3"/>
                    <a:pt x="9" y="3"/>
                  </a:cubicBezTo>
                  <a:cubicBezTo>
                    <a:pt x="9" y="3"/>
                    <a:pt x="10" y="3"/>
                    <a:pt x="10" y="3"/>
                  </a:cubicBezTo>
                  <a:cubicBezTo>
                    <a:pt x="10" y="3"/>
                    <a:pt x="10" y="3"/>
                    <a:pt x="10" y="3"/>
                  </a:cubicBezTo>
                  <a:cubicBezTo>
                    <a:pt x="11" y="3"/>
                    <a:pt x="15" y="2"/>
                    <a:pt x="13" y="1"/>
                  </a:cubicBezTo>
                  <a:cubicBezTo>
                    <a:pt x="11" y="0"/>
                    <a:pt x="6" y="1"/>
                    <a:pt x="6" y="2"/>
                  </a:cubicBezTo>
                  <a:cubicBezTo>
                    <a:pt x="6" y="2"/>
                    <a:pt x="6" y="2"/>
                    <a:pt x="5" y="2"/>
                  </a:cubicBezTo>
                  <a:cubicBezTo>
                    <a:pt x="5" y="3"/>
                    <a:pt x="5" y="3"/>
                    <a:pt x="5" y="3"/>
                  </a:cubicBezTo>
                  <a:cubicBezTo>
                    <a:pt x="5" y="3"/>
                    <a:pt x="5" y="3"/>
                    <a:pt x="4" y="3"/>
                  </a:cubicBezTo>
                  <a:cubicBezTo>
                    <a:pt x="4" y="3"/>
                    <a:pt x="4" y="4"/>
                    <a:pt x="3" y="4"/>
                  </a:cubicBezTo>
                  <a:cubicBezTo>
                    <a:pt x="3" y="4"/>
                    <a:pt x="3" y="4"/>
                    <a:pt x="3" y="4"/>
                  </a:cubicBezTo>
                  <a:cubicBezTo>
                    <a:pt x="2" y="4"/>
                    <a:pt x="2" y="5"/>
                    <a:pt x="1" y="5"/>
                  </a:cubicBezTo>
                  <a:cubicBezTo>
                    <a:pt x="0" y="7"/>
                    <a:pt x="1" y="7"/>
                    <a:pt x="3" y="7"/>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a:solidFill>
                  <a:srgbClr val="000000"/>
                </a:solidFill>
              </a:endParaRPr>
            </a:p>
          </p:txBody>
        </p:sp>
        <p:sp>
          <p:nvSpPr>
            <p:cNvPr id="28" name="Freeform 28"/>
            <p:cNvSpPr>
              <a:spLocks/>
            </p:cNvSpPr>
            <p:nvPr/>
          </p:nvSpPr>
          <p:spPr bwMode="auto">
            <a:xfrm>
              <a:off x="6047863" y="5366870"/>
              <a:ext cx="135984" cy="168252"/>
            </a:xfrm>
            <a:custGeom>
              <a:avLst/>
              <a:gdLst>
                <a:gd name="T0" fmla="*/ 24 w 25"/>
                <a:gd name="T1" fmla="*/ 0 h 31"/>
                <a:gd name="T2" fmla="*/ 21 w 25"/>
                <a:gd name="T3" fmla="*/ 3 h 31"/>
                <a:gd name="T4" fmla="*/ 16 w 25"/>
                <a:gd name="T5" fmla="*/ 3 h 31"/>
                <a:gd name="T6" fmla="*/ 9 w 25"/>
                <a:gd name="T7" fmla="*/ 2 h 31"/>
                <a:gd name="T8" fmla="*/ 6 w 25"/>
                <a:gd name="T9" fmla="*/ 2 h 31"/>
                <a:gd name="T10" fmla="*/ 4 w 25"/>
                <a:gd name="T11" fmla="*/ 4 h 31"/>
                <a:gd name="T12" fmla="*/ 2 w 25"/>
                <a:gd name="T13" fmla="*/ 9 h 31"/>
                <a:gd name="T14" fmla="*/ 1 w 25"/>
                <a:gd name="T15" fmla="*/ 12 h 31"/>
                <a:gd name="T16" fmla="*/ 1 w 25"/>
                <a:gd name="T17" fmla="*/ 17 h 31"/>
                <a:gd name="T18" fmla="*/ 0 w 25"/>
                <a:gd name="T19" fmla="*/ 21 h 31"/>
                <a:gd name="T20" fmla="*/ 4 w 25"/>
                <a:gd name="T21" fmla="*/ 23 h 31"/>
                <a:gd name="T22" fmla="*/ 5 w 25"/>
                <a:gd name="T23" fmla="*/ 28 h 31"/>
                <a:gd name="T24" fmla="*/ 5 w 25"/>
                <a:gd name="T25" fmla="*/ 30 h 31"/>
                <a:gd name="T26" fmla="*/ 9 w 25"/>
                <a:gd name="T27" fmla="*/ 30 h 31"/>
                <a:gd name="T28" fmla="*/ 8 w 25"/>
                <a:gd name="T29" fmla="*/ 23 h 31"/>
                <a:gd name="T30" fmla="*/ 8 w 25"/>
                <a:gd name="T31" fmla="*/ 19 h 31"/>
                <a:gd name="T32" fmla="*/ 11 w 25"/>
                <a:gd name="T33" fmla="*/ 19 h 31"/>
                <a:gd name="T34" fmla="*/ 11 w 25"/>
                <a:gd name="T35" fmla="*/ 22 h 31"/>
                <a:gd name="T36" fmla="*/ 13 w 25"/>
                <a:gd name="T37" fmla="*/ 26 h 31"/>
                <a:gd name="T38" fmla="*/ 15 w 25"/>
                <a:gd name="T39" fmla="*/ 28 h 31"/>
                <a:gd name="T40" fmla="*/ 16 w 25"/>
                <a:gd name="T41" fmla="*/ 27 h 31"/>
                <a:gd name="T42" fmla="*/ 18 w 25"/>
                <a:gd name="T43" fmla="*/ 26 h 31"/>
                <a:gd name="T44" fmla="*/ 16 w 25"/>
                <a:gd name="T45" fmla="*/ 23 h 31"/>
                <a:gd name="T46" fmla="*/ 16 w 25"/>
                <a:gd name="T47" fmla="*/ 20 h 31"/>
                <a:gd name="T48" fmla="*/ 15 w 25"/>
                <a:gd name="T49" fmla="*/ 17 h 31"/>
                <a:gd name="T50" fmla="*/ 12 w 25"/>
                <a:gd name="T51" fmla="*/ 15 h 31"/>
                <a:gd name="T52" fmla="*/ 14 w 25"/>
                <a:gd name="T53" fmla="*/ 12 h 31"/>
                <a:gd name="T54" fmla="*/ 17 w 25"/>
                <a:gd name="T55" fmla="*/ 10 h 31"/>
                <a:gd name="T56" fmla="*/ 16 w 25"/>
                <a:gd name="T57" fmla="*/ 9 h 31"/>
                <a:gd name="T58" fmla="*/ 10 w 25"/>
                <a:gd name="T59" fmla="*/ 11 h 31"/>
                <a:gd name="T60" fmla="*/ 7 w 25"/>
                <a:gd name="T61" fmla="*/ 12 h 31"/>
                <a:gd name="T62" fmla="*/ 4 w 25"/>
                <a:gd name="T63" fmla="*/ 9 h 31"/>
                <a:gd name="T64" fmla="*/ 5 w 25"/>
                <a:gd name="T65" fmla="*/ 6 h 31"/>
                <a:gd name="T66" fmla="*/ 8 w 25"/>
                <a:gd name="T67" fmla="*/ 6 h 31"/>
                <a:gd name="T68" fmla="*/ 13 w 25"/>
                <a:gd name="T69" fmla="*/ 5 h 31"/>
                <a:gd name="T70" fmla="*/ 17 w 25"/>
                <a:gd name="T71" fmla="*/ 6 h 31"/>
                <a:gd name="T72" fmla="*/ 21 w 25"/>
                <a:gd name="T73" fmla="*/ 5 h 31"/>
                <a:gd name="T74" fmla="*/ 24 w 25"/>
                <a:gd name="T75" fmla="*/ 3 h 31"/>
                <a:gd name="T76" fmla="*/ 24 w 25"/>
                <a:gd name="T77"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5" h="31">
                  <a:moveTo>
                    <a:pt x="24" y="0"/>
                  </a:moveTo>
                  <a:cubicBezTo>
                    <a:pt x="23" y="0"/>
                    <a:pt x="22" y="2"/>
                    <a:pt x="21" y="3"/>
                  </a:cubicBezTo>
                  <a:cubicBezTo>
                    <a:pt x="20" y="4"/>
                    <a:pt x="17" y="3"/>
                    <a:pt x="16" y="3"/>
                  </a:cubicBezTo>
                  <a:cubicBezTo>
                    <a:pt x="14" y="3"/>
                    <a:pt x="12" y="3"/>
                    <a:pt x="9" y="2"/>
                  </a:cubicBezTo>
                  <a:cubicBezTo>
                    <a:pt x="7" y="1"/>
                    <a:pt x="7" y="1"/>
                    <a:pt x="6" y="2"/>
                  </a:cubicBezTo>
                  <a:cubicBezTo>
                    <a:pt x="6" y="3"/>
                    <a:pt x="5" y="3"/>
                    <a:pt x="4" y="4"/>
                  </a:cubicBezTo>
                  <a:cubicBezTo>
                    <a:pt x="3" y="5"/>
                    <a:pt x="3" y="8"/>
                    <a:pt x="2" y="9"/>
                  </a:cubicBezTo>
                  <a:cubicBezTo>
                    <a:pt x="1" y="10"/>
                    <a:pt x="1" y="11"/>
                    <a:pt x="1" y="12"/>
                  </a:cubicBezTo>
                  <a:cubicBezTo>
                    <a:pt x="0" y="13"/>
                    <a:pt x="1" y="15"/>
                    <a:pt x="1" y="17"/>
                  </a:cubicBezTo>
                  <a:cubicBezTo>
                    <a:pt x="0" y="19"/>
                    <a:pt x="0" y="18"/>
                    <a:pt x="0" y="21"/>
                  </a:cubicBezTo>
                  <a:cubicBezTo>
                    <a:pt x="1" y="23"/>
                    <a:pt x="2" y="22"/>
                    <a:pt x="4" y="23"/>
                  </a:cubicBezTo>
                  <a:cubicBezTo>
                    <a:pt x="5" y="24"/>
                    <a:pt x="6" y="26"/>
                    <a:pt x="5" y="28"/>
                  </a:cubicBezTo>
                  <a:cubicBezTo>
                    <a:pt x="4" y="30"/>
                    <a:pt x="4" y="30"/>
                    <a:pt x="5" y="30"/>
                  </a:cubicBezTo>
                  <a:cubicBezTo>
                    <a:pt x="6" y="31"/>
                    <a:pt x="8" y="30"/>
                    <a:pt x="9" y="30"/>
                  </a:cubicBezTo>
                  <a:cubicBezTo>
                    <a:pt x="9" y="30"/>
                    <a:pt x="8" y="24"/>
                    <a:pt x="8" y="23"/>
                  </a:cubicBezTo>
                  <a:cubicBezTo>
                    <a:pt x="7" y="22"/>
                    <a:pt x="8" y="19"/>
                    <a:pt x="8" y="19"/>
                  </a:cubicBezTo>
                  <a:cubicBezTo>
                    <a:pt x="8" y="19"/>
                    <a:pt x="12" y="18"/>
                    <a:pt x="11" y="19"/>
                  </a:cubicBezTo>
                  <a:cubicBezTo>
                    <a:pt x="10" y="20"/>
                    <a:pt x="10" y="21"/>
                    <a:pt x="11" y="22"/>
                  </a:cubicBezTo>
                  <a:cubicBezTo>
                    <a:pt x="13" y="24"/>
                    <a:pt x="12" y="25"/>
                    <a:pt x="13" y="26"/>
                  </a:cubicBezTo>
                  <a:cubicBezTo>
                    <a:pt x="13" y="26"/>
                    <a:pt x="14" y="27"/>
                    <a:pt x="15" y="28"/>
                  </a:cubicBezTo>
                  <a:cubicBezTo>
                    <a:pt x="16" y="28"/>
                    <a:pt x="16" y="27"/>
                    <a:pt x="16" y="27"/>
                  </a:cubicBezTo>
                  <a:cubicBezTo>
                    <a:pt x="16" y="26"/>
                    <a:pt x="17" y="26"/>
                    <a:pt x="18" y="26"/>
                  </a:cubicBezTo>
                  <a:cubicBezTo>
                    <a:pt x="19" y="25"/>
                    <a:pt x="17" y="24"/>
                    <a:pt x="16" y="23"/>
                  </a:cubicBezTo>
                  <a:cubicBezTo>
                    <a:pt x="15" y="21"/>
                    <a:pt x="16" y="21"/>
                    <a:pt x="16" y="20"/>
                  </a:cubicBezTo>
                  <a:cubicBezTo>
                    <a:pt x="17" y="20"/>
                    <a:pt x="17" y="18"/>
                    <a:pt x="15" y="17"/>
                  </a:cubicBezTo>
                  <a:cubicBezTo>
                    <a:pt x="12" y="17"/>
                    <a:pt x="13" y="16"/>
                    <a:pt x="12" y="15"/>
                  </a:cubicBezTo>
                  <a:cubicBezTo>
                    <a:pt x="12" y="15"/>
                    <a:pt x="13" y="12"/>
                    <a:pt x="14" y="12"/>
                  </a:cubicBezTo>
                  <a:cubicBezTo>
                    <a:pt x="14" y="11"/>
                    <a:pt x="16" y="11"/>
                    <a:pt x="17" y="10"/>
                  </a:cubicBezTo>
                  <a:cubicBezTo>
                    <a:pt x="18" y="9"/>
                    <a:pt x="18" y="9"/>
                    <a:pt x="16" y="9"/>
                  </a:cubicBezTo>
                  <a:cubicBezTo>
                    <a:pt x="13" y="9"/>
                    <a:pt x="10" y="10"/>
                    <a:pt x="10" y="11"/>
                  </a:cubicBezTo>
                  <a:cubicBezTo>
                    <a:pt x="10" y="12"/>
                    <a:pt x="8" y="12"/>
                    <a:pt x="7" y="12"/>
                  </a:cubicBezTo>
                  <a:cubicBezTo>
                    <a:pt x="5" y="12"/>
                    <a:pt x="4" y="10"/>
                    <a:pt x="4" y="9"/>
                  </a:cubicBezTo>
                  <a:cubicBezTo>
                    <a:pt x="5" y="8"/>
                    <a:pt x="6" y="7"/>
                    <a:pt x="5" y="6"/>
                  </a:cubicBezTo>
                  <a:cubicBezTo>
                    <a:pt x="5" y="5"/>
                    <a:pt x="7" y="5"/>
                    <a:pt x="8" y="6"/>
                  </a:cubicBezTo>
                  <a:cubicBezTo>
                    <a:pt x="9" y="6"/>
                    <a:pt x="12" y="6"/>
                    <a:pt x="13" y="5"/>
                  </a:cubicBezTo>
                  <a:cubicBezTo>
                    <a:pt x="13" y="5"/>
                    <a:pt x="15" y="5"/>
                    <a:pt x="17" y="6"/>
                  </a:cubicBezTo>
                  <a:cubicBezTo>
                    <a:pt x="19" y="6"/>
                    <a:pt x="20" y="6"/>
                    <a:pt x="21" y="5"/>
                  </a:cubicBezTo>
                  <a:cubicBezTo>
                    <a:pt x="22" y="5"/>
                    <a:pt x="24" y="3"/>
                    <a:pt x="24" y="3"/>
                  </a:cubicBezTo>
                  <a:cubicBezTo>
                    <a:pt x="25" y="2"/>
                    <a:pt x="25" y="0"/>
                    <a:pt x="24" y="0"/>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a:solidFill>
                  <a:srgbClr val="000000"/>
                </a:solidFill>
              </a:endParaRPr>
            </a:p>
          </p:txBody>
        </p:sp>
        <p:sp>
          <p:nvSpPr>
            <p:cNvPr id="29" name="Freeform 29"/>
            <p:cNvSpPr>
              <a:spLocks/>
            </p:cNvSpPr>
            <p:nvPr/>
          </p:nvSpPr>
          <p:spPr bwMode="auto">
            <a:xfrm>
              <a:off x="5796637" y="5228584"/>
              <a:ext cx="239701" cy="274272"/>
            </a:xfrm>
            <a:custGeom>
              <a:avLst/>
              <a:gdLst>
                <a:gd name="T0" fmla="*/ 41 w 44"/>
                <a:gd name="T1" fmla="*/ 28 h 50"/>
                <a:gd name="T2" fmla="*/ 38 w 44"/>
                <a:gd name="T3" fmla="*/ 23 h 50"/>
                <a:gd name="T4" fmla="*/ 34 w 44"/>
                <a:gd name="T5" fmla="*/ 16 h 50"/>
                <a:gd name="T6" fmla="*/ 36 w 44"/>
                <a:gd name="T7" fmla="*/ 15 h 50"/>
                <a:gd name="T8" fmla="*/ 35 w 44"/>
                <a:gd name="T9" fmla="*/ 14 h 50"/>
                <a:gd name="T10" fmla="*/ 35 w 44"/>
                <a:gd name="T11" fmla="*/ 14 h 50"/>
                <a:gd name="T12" fmla="*/ 39 w 44"/>
                <a:gd name="T13" fmla="*/ 12 h 50"/>
                <a:gd name="T14" fmla="*/ 35 w 44"/>
                <a:gd name="T15" fmla="*/ 6 h 50"/>
                <a:gd name="T16" fmla="*/ 31 w 44"/>
                <a:gd name="T17" fmla="*/ 2 h 50"/>
                <a:gd name="T18" fmla="*/ 25 w 44"/>
                <a:gd name="T19" fmla="*/ 6 h 50"/>
                <a:gd name="T20" fmla="*/ 23 w 44"/>
                <a:gd name="T21" fmla="*/ 10 h 50"/>
                <a:gd name="T22" fmla="*/ 22 w 44"/>
                <a:gd name="T23" fmla="*/ 10 h 50"/>
                <a:gd name="T24" fmla="*/ 22 w 44"/>
                <a:gd name="T25" fmla="*/ 10 h 50"/>
                <a:gd name="T26" fmla="*/ 21 w 44"/>
                <a:gd name="T27" fmla="*/ 10 h 50"/>
                <a:gd name="T28" fmla="*/ 19 w 44"/>
                <a:gd name="T29" fmla="*/ 14 h 50"/>
                <a:gd name="T30" fmla="*/ 19 w 44"/>
                <a:gd name="T31" fmla="*/ 14 h 50"/>
                <a:gd name="T32" fmla="*/ 17 w 44"/>
                <a:gd name="T33" fmla="*/ 15 h 50"/>
                <a:gd name="T34" fmla="*/ 16 w 44"/>
                <a:gd name="T35" fmla="*/ 16 h 50"/>
                <a:gd name="T36" fmla="*/ 16 w 44"/>
                <a:gd name="T37" fmla="*/ 16 h 50"/>
                <a:gd name="T38" fmla="*/ 15 w 44"/>
                <a:gd name="T39" fmla="*/ 17 h 50"/>
                <a:gd name="T40" fmla="*/ 15 w 44"/>
                <a:gd name="T41" fmla="*/ 19 h 50"/>
                <a:gd name="T42" fmla="*/ 7 w 44"/>
                <a:gd name="T43" fmla="*/ 25 h 50"/>
                <a:gd name="T44" fmla="*/ 4 w 44"/>
                <a:gd name="T45" fmla="*/ 25 h 50"/>
                <a:gd name="T46" fmla="*/ 2 w 44"/>
                <a:gd name="T47" fmla="*/ 24 h 50"/>
                <a:gd name="T48" fmla="*/ 1 w 44"/>
                <a:gd name="T49" fmla="*/ 23 h 50"/>
                <a:gd name="T50" fmla="*/ 0 w 44"/>
                <a:gd name="T51" fmla="*/ 29 h 50"/>
                <a:gd name="T52" fmla="*/ 4 w 44"/>
                <a:gd name="T53" fmla="*/ 37 h 50"/>
                <a:gd name="T54" fmla="*/ 13 w 44"/>
                <a:gd name="T55" fmla="*/ 45 h 50"/>
                <a:gd name="T56" fmla="*/ 19 w 44"/>
                <a:gd name="T57" fmla="*/ 46 h 50"/>
                <a:gd name="T58" fmla="*/ 27 w 44"/>
                <a:gd name="T59" fmla="*/ 48 h 50"/>
                <a:gd name="T60" fmla="*/ 34 w 44"/>
                <a:gd name="T61" fmla="*/ 44 h 50"/>
                <a:gd name="T62" fmla="*/ 39 w 44"/>
                <a:gd name="T63" fmla="*/ 32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4" h="50">
                  <a:moveTo>
                    <a:pt x="39" y="32"/>
                  </a:moveTo>
                  <a:cubicBezTo>
                    <a:pt x="40" y="29"/>
                    <a:pt x="39" y="28"/>
                    <a:pt x="41" y="28"/>
                  </a:cubicBezTo>
                  <a:cubicBezTo>
                    <a:pt x="43" y="28"/>
                    <a:pt x="44" y="27"/>
                    <a:pt x="43" y="26"/>
                  </a:cubicBezTo>
                  <a:cubicBezTo>
                    <a:pt x="41" y="25"/>
                    <a:pt x="37" y="24"/>
                    <a:pt x="38" y="23"/>
                  </a:cubicBezTo>
                  <a:cubicBezTo>
                    <a:pt x="39" y="22"/>
                    <a:pt x="39" y="21"/>
                    <a:pt x="38" y="21"/>
                  </a:cubicBezTo>
                  <a:cubicBezTo>
                    <a:pt x="38" y="20"/>
                    <a:pt x="33" y="16"/>
                    <a:pt x="34" y="16"/>
                  </a:cubicBezTo>
                  <a:cubicBezTo>
                    <a:pt x="34" y="16"/>
                    <a:pt x="37" y="16"/>
                    <a:pt x="36" y="15"/>
                  </a:cubicBezTo>
                  <a:cubicBezTo>
                    <a:pt x="36" y="15"/>
                    <a:pt x="36" y="15"/>
                    <a:pt x="36" y="15"/>
                  </a:cubicBezTo>
                  <a:cubicBezTo>
                    <a:pt x="36" y="15"/>
                    <a:pt x="36" y="15"/>
                    <a:pt x="35" y="15"/>
                  </a:cubicBezTo>
                  <a:cubicBezTo>
                    <a:pt x="35" y="15"/>
                    <a:pt x="35" y="15"/>
                    <a:pt x="35" y="14"/>
                  </a:cubicBezTo>
                  <a:cubicBezTo>
                    <a:pt x="35" y="14"/>
                    <a:pt x="35" y="14"/>
                    <a:pt x="35" y="14"/>
                  </a:cubicBezTo>
                  <a:cubicBezTo>
                    <a:pt x="35" y="14"/>
                    <a:pt x="35" y="14"/>
                    <a:pt x="35" y="14"/>
                  </a:cubicBezTo>
                  <a:cubicBezTo>
                    <a:pt x="35" y="14"/>
                    <a:pt x="35" y="14"/>
                    <a:pt x="35" y="14"/>
                  </a:cubicBezTo>
                  <a:cubicBezTo>
                    <a:pt x="36" y="14"/>
                    <a:pt x="40" y="13"/>
                    <a:pt x="39" y="12"/>
                  </a:cubicBezTo>
                  <a:cubicBezTo>
                    <a:pt x="37" y="11"/>
                    <a:pt x="42" y="9"/>
                    <a:pt x="41" y="8"/>
                  </a:cubicBezTo>
                  <a:cubicBezTo>
                    <a:pt x="39" y="8"/>
                    <a:pt x="37" y="6"/>
                    <a:pt x="35" y="6"/>
                  </a:cubicBezTo>
                  <a:cubicBezTo>
                    <a:pt x="33" y="5"/>
                    <a:pt x="32" y="5"/>
                    <a:pt x="32" y="4"/>
                  </a:cubicBezTo>
                  <a:cubicBezTo>
                    <a:pt x="32" y="4"/>
                    <a:pt x="32" y="3"/>
                    <a:pt x="31" y="2"/>
                  </a:cubicBezTo>
                  <a:cubicBezTo>
                    <a:pt x="30" y="1"/>
                    <a:pt x="29" y="0"/>
                    <a:pt x="28" y="1"/>
                  </a:cubicBezTo>
                  <a:cubicBezTo>
                    <a:pt x="27" y="1"/>
                    <a:pt x="25" y="6"/>
                    <a:pt x="25" y="6"/>
                  </a:cubicBezTo>
                  <a:cubicBezTo>
                    <a:pt x="25" y="6"/>
                    <a:pt x="24" y="8"/>
                    <a:pt x="24" y="8"/>
                  </a:cubicBezTo>
                  <a:cubicBezTo>
                    <a:pt x="24" y="9"/>
                    <a:pt x="23" y="10"/>
                    <a:pt x="23" y="10"/>
                  </a:cubicBezTo>
                  <a:cubicBezTo>
                    <a:pt x="23" y="10"/>
                    <a:pt x="23" y="10"/>
                    <a:pt x="23" y="10"/>
                  </a:cubicBezTo>
                  <a:cubicBezTo>
                    <a:pt x="23" y="10"/>
                    <a:pt x="22" y="10"/>
                    <a:pt x="22" y="10"/>
                  </a:cubicBezTo>
                  <a:cubicBezTo>
                    <a:pt x="22" y="10"/>
                    <a:pt x="22" y="10"/>
                    <a:pt x="22" y="10"/>
                  </a:cubicBezTo>
                  <a:cubicBezTo>
                    <a:pt x="22" y="10"/>
                    <a:pt x="22" y="10"/>
                    <a:pt x="22" y="10"/>
                  </a:cubicBezTo>
                  <a:cubicBezTo>
                    <a:pt x="22" y="10"/>
                    <a:pt x="22" y="10"/>
                    <a:pt x="22" y="10"/>
                  </a:cubicBezTo>
                  <a:cubicBezTo>
                    <a:pt x="21" y="10"/>
                    <a:pt x="21" y="10"/>
                    <a:pt x="21" y="10"/>
                  </a:cubicBezTo>
                  <a:cubicBezTo>
                    <a:pt x="21" y="10"/>
                    <a:pt x="20" y="12"/>
                    <a:pt x="19" y="12"/>
                  </a:cubicBezTo>
                  <a:cubicBezTo>
                    <a:pt x="18" y="12"/>
                    <a:pt x="19" y="13"/>
                    <a:pt x="19" y="14"/>
                  </a:cubicBezTo>
                  <a:cubicBezTo>
                    <a:pt x="19" y="14"/>
                    <a:pt x="19" y="14"/>
                    <a:pt x="19" y="14"/>
                  </a:cubicBezTo>
                  <a:cubicBezTo>
                    <a:pt x="19" y="14"/>
                    <a:pt x="19" y="14"/>
                    <a:pt x="19" y="14"/>
                  </a:cubicBezTo>
                  <a:cubicBezTo>
                    <a:pt x="18" y="14"/>
                    <a:pt x="18" y="15"/>
                    <a:pt x="17" y="15"/>
                  </a:cubicBezTo>
                  <a:cubicBezTo>
                    <a:pt x="17" y="15"/>
                    <a:pt x="17" y="15"/>
                    <a:pt x="17" y="15"/>
                  </a:cubicBezTo>
                  <a:cubicBezTo>
                    <a:pt x="17" y="15"/>
                    <a:pt x="17" y="16"/>
                    <a:pt x="17" y="16"/>
                  </a:cubicBezTo>
                  <a:cubicBezTo>
                    <a:pt x="17" y="16"/>
                    <a:pt x="17" y="16"/>
                    <a:pt x="16" y="16"/>
                  </a:cubicBezTo>
                  <a:cubicBezTo>
                    <a:pt x="16" y="16"/>
                    <a:pt x="16" y="16"/>
                    <a:pt x="16" y="16"/>
                  </a:cubicBezTo>
                  <a:cubicBezTo>
                    <a:pt x="16" y="16"/>
                    <a:pt x="16" y="16"/>
                    <a:pt x="16" y="16"/>
                  </a:cubicBezTo>
                  <a:cubicBezTo>
                    <a:pt x="16" y="16"/>
                    <a:pt x="16" y="17"/>
                    <a:pt x="16" y="17"/>
                  </a:cubicBezTo>
                  <a:cubicBezTo>
                    <a:pt x="16" y="17"/>
                    <a:pt x="16" y="17"/>
                    <a:pt x="15" y="17"/>
                  </a:cubicBezTo>
                  <a:cubicBezTo>
                    <a:pt x="15" y="17"/>
                    <a:pt x="15" y="17"/>
                    <a:pt x="15" y="17"/>
                  </a:cubicBezTo>
                  <a:cubicBezTo>
                    <a:pt x="14" y="17"/>
                    <a:pt x="15" y="18"/>
                    <a:pt x="15" y="19"/>
                  </a:cubicBezTo>
                  <a:cubicBezTo>
                    <a:pt x="14" y="19"/>
                    <a:pt x="10" y="19"/>
                    <a:pt x="9" y="19"/>
                  </a:cubicBezTo>
                  <a:cubicBezTo>
                    <a:pt x="8" y="19"/>
                    <a:pt x="8" y="25"/>
                    <a:pt x="7" y="25"/>
                  </a:cubicBezTo>
                  <a:cubicBezTo>
                    <a:pt x="7" y="25"/>
                    <a:pt x="5" y="25"/>
                    <a:pt x="4" y="25"/>
                  </a:cubicBezTo>
                  <a:cubicBezTo>
                    <a:pt x="4" y="25"/>
                    <a:pt x="4" y="25"/>
                    <a:pt x="4" y="25"/>
                  </a:cubicBezTo>
                  <a:cubicBezTo>
                    <a:pt x="3" y="25"/>
                    <a:pt x="3" y="24"/>
                    <a:pt x="2" y="24"/>
                  </a:cubicBezTo>
                  <a:cubicBezTo>
                    <a:pt x="2" y="24"/>
                    <a:pt x="2" y="24"/>
                    <a:pt x="2" y="24"/>
                  </a:cubicBezTo>
                  <a:cubicBezTo>
                    <a:pt x="2" y="24"/>
                    <a:pt x="2" y="24"/>
                    <a:pt x="2" y="24"/>
                  </a:cubicBezTo>
                  <a:cubicBezTo>
                    <a:pt x="2" y="23"/>
                    <a:pt x="1" y="23"/>
                    <a:pt x="1" y="23"/>
                  </a:cubicBezTo>
                  <a:cubicBezTo>
                    <a:pt x="1" y="23"/>
                    <a:pt x="1" y="23"/>
                    <a:pt x="1" y="23"/>
                  </a:cubicBezTo>
                  <a:cubicBezTo>
                    <a:pt x="0" y="23"/>
                    <a:pt x="0" y="28"/>
                    <a:pt x="0" y="29"/>
                  </a:cubicBezTo>
                  <a:cubicBezTo>
                    <a:pt x="0" y="30"/>
                    <a:pt x="2" y="36"/>
                    <a:pt x="3" y="36"/>
                  </a:cubicBezTo>
                  <a:cubicBezTo>
                    <a:pt x="4" y="36"/>
                    <a:pt x="4" y="35"/>
                    <a:pt x="4" y="37"/>
                  </a:cubicBezTo>
                  <a:cubicBezTo>
                    <a:pt x="4" y="38"/>
                    <a:pt x="7" y="44"/>
                    <a:pt x="7" y="44"/>
                  </a:cubicBezTo>
                  <a:cubicBezTo>
                    <a:pt x="8" y="44"/>
                    <a:pt x="13" y="45"/>
                    <a:pt x="13" y="45"/>
                  </a:cubicBezTo>
                  <a:cubicBezTo>
                    <a:pt x="14" y="45"/>
                    <a:pt x="13" y="46"/>
                    <a:pt x="14" y="46"/>
                  </a:cubicBezTo>
                  <a:cubicBezTo>
                    <a:pt x="16" y="46"/>
                    <a:pt x="19" y="46"/>
                    <a:pt x="19" y="46"/>
                  </a:cubicBezTo>
                  <a:cubicBezTo>
                    <a:pt x="20" y="45"/>
                    <a:pt x="19" y="45"/>
                    <a:pt x="21" y="46"/>
                  </a:cubicBezTo>
                  <a:cubicBezTo>
                    <a:pt x="24" y="47"/>
                    <a:pt x="27" y="48"/>
                    <a:pt x="27" y="48"/>
                  </a:cubicBezTo>
                  <a:cubicBezTo>
                    <a:pt x="28" y="49"/>
                    <a:pt x="28" y="50"/>
                    <a:pt x="30" y="49"/>
                  </a:cubicBezTo>
                  <a:cubicBezTo>
                    <a:pt x="32" y="48"/>
                    <a:pt x="34" y="46"/>
                    <a:pt x="34" y="44"/>
                  </a:cubicBezTo>
                  <a:cubicBezTo>
                    <a:pt x="34" y="42"/>
                    <a:pt x="34" y="40"/>
                    <a:pt x="35" y="39"/>
                  </a:cubicBezTo>
                  <a:cubicBezTo>
                    <a:pt x="36" y="37"/>
                    <a:pt x="38" y="34"/>
                    <a:pt x="39" y="32"/>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a:solidFill>
                  <a:srgbClr val="000000"/>
                </a:solidFill>
              </a:endParaRPr>
            </a:p>
          </p:txBody>
        </p:sp>
        <p:sp>
          <p:nvSpPr>
            <p:cNvPr id="30" name="Freeform 30"/>
            <p:cNvSpPr>
              <a:spLocks/>
            </p:cNvSpPr>
            <p:nvPr/>
          </p:nvSpPr>
          <p:spPr bwMode="auto">
            <a:xfrm>
              <a:off x="5704447" y="4912824"/>
              <a:ext cx="53010" cy="48401"/>
            </a:xfrm>
            <a:custGeom>
              <a:avLst/>
              <a:gdLst>
                <a:gd name="T0" fmla="*/ 5 w 10"/>
                <a:gd name="T1" fmla="*/ 1 h 9"/>
                <a:gd name="T2" fmla="*/ 1 w 10"/>
                <a:gd name="T3" fmla="*/ 3 h 9"/>
                <a:gd name="T4" fmla="*/ 1 w 10"/>
                <a:gd name="T5" fmla="*/ 8 h 9"/>
                <a:gd name="T6" fmla="*/ 8 w 10"/>
                <a:gd name="T7" fmla="*/ 7 h 9"/>
                <a:gd name="T8" fmla="*/ 9 w 10"/>
                <a:gd name="T9" fmla="*/ 4 h 9"/>
                <a:gd name="T10" fmla="*/ 8 w 10"/>
                <a:gd name="T11" fmla="*/ 1 h 9"/>
                <a:gd name="T12" fmla="*/ 5 w 10"/>
                <a:gd name="T13" fmla="*/ 1 h 9"/>
              </a:gdLst>
              <a:ahLst/>
              <a:cxnLst>
                <a:cxn ang="0">
                  <a:pos x="T0" y="T1"/>
                </a:cxn>
                <a:cxn ang="0">
                  <a:pos x="T2" y="T3"/>
                </a:cxn>
                <a:cxn ang="0">
                  <a:pos x="T4" y="T5"/>
                </a:cxn>
                <a:cxn ang="0">
                  <a:pos x="T6" y="T7"/>
                </a:cxn>
                <a:cxn ang="0">
                  <a:pos x="T8" y="T9"/>
                </a:cxn>
                <a:cxn ang="0">
                  <a:pos x="T10" y="T11"/>
                </a:cxn>
                <a:cxn ang="0">
                  <a:pos x="T12" y="T13"/>
                </a:cxn>
              </a:cxnLst>
              <a:rect l="0" t="0" r="r" b="b"/>
              <a:pathLst>
                <a:path w="10" h="9">
                  <a:moveTo>
                    <a:pt x="5" y="1"/>
                  </a:moveTo>
                  <a:cubicBezTo>
                    <a:pt x="3" y="1"/>
                    <a:pt x="2" y="3"/>
                    <a:pt x="1" y="3"/>
                  </a:cubicBezTo>
                  <a:cubicBezTo>
                    <a:pt x="0" y="4"/>
                    <a:pt x="0" y="8"/>
                    <a:pt x="1" y="8"/>
                  </a:cubicBezTo>
                  <a:cubicBezTo>
                    <a:pt x="5" y="9"/>
                    <a:pt x="8" y="7"/>
                    <a:pt x="8" y="7"/>
                  </a:cubicBezTo>
                  <a:cubicBezTo>
                    <a:pt x="8" y="6"/>
                    <a:pt x="8" y="4"/>
                    <a:pt x="9" y="4"/>
                  </a:cubicBezTo>
                  <a:cubicBezTo>
                    <a:pt x="9" y="4"/>
                    <a:pt x="10" y="2"/>
                    <a:pt x="8" y="1"/>
                  </a:cubicBezTo>
                  <a:cubicBezTo>
                    <a:pt x="7" y="0"/>
                    <a:pt x="7" y="0"/>
                    <a:pt x="5" y="1"/>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a:solidFill>
                  <a:srgbClr val="000000"/>
                </a:solidFill>
              </a:endParaRPr>
            </a:p>
          </p:txBody>
        </p:sp>
        <p:sp>
          <p:nvSpPr>
            <p:cNvPr id="31" name="Freeform 31"/>
            <p:cNvSpPr>
              <a:spLocks/>
            </p:cNvSpPr>
            <p:nvPr/>
          </p:nvSpPr>
          <p:spPr bwMode="auto">
            <a:xfrm>
              <a:off x="5948757" y="4781452"/>
              <a:ext cx="43791" cy="92193"/>
            </a:xfrm>
            <a:custGeom>
              <a:avLst/>
              <a:gdLst>
                <a:gd name="T0" fmla="*/ 5 w 8"/>
                <a:gd name="T1" fmla="*/ 1 h 17"/>
                <a:gd name="T2" fmla="*/ 1 w 8"/>
                <a:gd name="T3" fmla="*/ 5 h 17"/>
                <a:gd name="T4" fmla="*/ 1 w 8"/>
                <a:gd name="T5" fmla="*/ 10 h 17"/>
                <a:gd name="T6" fmla="*/ 4 w 8"/>
                <a:gd name="T7" fmla="*/ 16 h 17"/>
                <a:gd name="T8" fmla="*/ 5 w 8"/>
                <a:gd name="T9" fmla="*/ 15 h 17"/>
                <a:gd name="T10" fmla="*/ 7 w 8"/>
                <a:gd name="T11" fmla="*/ 9 h 17"/>
                <a:gd name="T12" fmla="*/ 7 w 8"/>
                <a:gd name="T13" fmla="*/ 4 h 17"/>
                <a:gd name="T14" fmla="*/ 5 w 8"/>
                <a:gd name="T15" fmla="*/ 1 h 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 h="17">
                  <a:moveTo>
                    <a:pt x="5" y="1"/>
                  </a:moveTo>
                  <a:cubicBezTo>
                    <a:pt x="5" y="0"/>
                    <a:pt x="1" y="4"/>
                    <a:pt x="1" y="5"/>
                  </a:cubicBezTo>
                  <a:cubicBezTo>
                    <a:pt x="1" y="5"/>
                    <a:pt x="0" y="9"/>
                    <a:pt x="1" y="10"/>
                  </a:cubicBezTo>
                  <a:cubicBezTo>
                    <a:pt x="1" y="12"/>
                    <a:pt x="3" y="15"/>
                    <a:pt x="4" y="16"/>
                  </a:cubicBezTo>
                  <a:cubicBezTo>
                    <a:pt x="5" y="17"/>
                    <a:pt x="5" y="17"/>
                    <a:pt x="5" y="15"/>
                  </a:cubicBezTo>
                  <a:cubicBezTo>
                    <a:pt x="6" y="13"/>
                    <a:pt x="6" y="10"/>
                    <a:pt x="7" y="9"/>
                  </a:cubicBezTo>
                  <a:cubicBezTo>
                    <a:pt x="7" y="9"/>
                    <a:pt x="8" y="5"/>
                    <a:pt x="7" y="4"/>
                  </a:cubicBezTo>
                  <a:cubicBezTo>
                    <a:pt x="6" y="3"/>
                    <a:pt x="6" y="2"/>
                    <a:pt x="5" y="1"/>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a:solidFill>
                  <a:srgbClr val="000000"/>
                </a:solidFill>
              </a:endParaRPr>
            </a:p>
          </p:txBody>
        </p:sp>
        <p:sp>
          <p:nvSpPr>
            <p:cNvPr id="32" name="Freeform 32"/>
            <p:cNvSpPr>
              <a:spLocks/>
            </p:cNvSpPr>
            <p:nvPr/>
          </p:nvSpPr>
          <p:spPr bwMode="auto">
            <a:xfrm>
              <a:off x="6119311" y="4574015"/>
              <a:ext cx="59926" cy="76060"/>
            </a:xfrm>
            <a:custGeom>
              <a:avLst/>
              <a:gdLst>
                <a:gd name="T0" fmla="*/ 8 w 11"/>
                <a:gd name="T1" fmla="*/ 3 h 14"/>
                <a:gd name="T2" fmla="*/ 7 w 11"/>
                <a:gd name="T3" fmla="*/ 1 h 14"/>
                <a:gd name="T4" fmla="*/ 5 w 11"/>
                <a:gd name="T5" fmla="*/ 1 h 14"/>
                <a:gd name="T6" fmla="*/ 2 w 11"/>
                <a:gd name="T7" fmla="*/ 1 h 14"/>
                <a:gd name="T8" fmla="*/ 0 w 11"/>
                <a:gd name="T9" fmla="*/ 3 h 14"/>
                <a:gd name="T10" fmla="*/ 0 w 11"/>
                <a:gd name="T11" fmla="*/ 5 h 14"/>
                <a:gd name="T12" fmla="*/ 3 w 11"/>
                <a:gd name="T13" fmla="*/ 7 h 14"/>
                <a:gd name="T14" fmla="*/ 2 w 11"/>
                <a:gd name="T15" fmla="*/ 5 h 14"/>
                <a:gd name="T16" fmla="*/ 4 w 11"/>
                <a:gd name="T17" fmla="*/ 6 h 14"/>
                <a:gd name="T18" fmla="*/ 4 w 11"/>
                <a:gd name="T19" fmla="*/ 9 h 14"/>
                <a:gd name="T20" fmla="*/ 4 w 11"/>
                <a:gd name="T21" fmla="*/ 11 h 14"/>
                <a:gd name="T22" fmla="*/ 6 w 11"/>
                <a:gd name="T23" fmla="*/ 14 h 14"/>
                <a:gd name="T24" fmla="*/ 6 w 11"/>
                <a:gd name="T25" fmla="*/ 12 h 14"/>
                <a:gd name="T26" fmla="*/ 8 w 11"/>
                <a:gd name="T27" fmla="*/ 14 h 14"/>
                <a:gd name="T28" fmla="*/ 9 w 11"/>
                <a:gd name="T29" fmla="*/ 13 h 14"/>
                <a:gd name="T30" fmla="*/ 9 w 11"/>
                <a:gd name="T31" fmla="*/ 9 h 14"/>
                <a:gd name="T32" fmla="*/ 10 w 11"/>
                <a:gd name="T33" fmla="*/ 5 h 14"/>
                <a:gd name="T34" fmla="*/ 8 w 11"/>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 h="14">
                  <a:moveTo>
                    <a:pt x="8" y="3"/>
                  </a:moveTo>
                  <a:cubicBezTo>
                    <a:pt x="8" y="2"/>
                    <a:pt x="8" y="1"/>
                    <a:pt x="7" y="1"/>
                  </a:cubicBezTo>
                  <a:cubicBezTo>
                    <a:pt x="6" y="2"/>
                    <a:pt x="6" y="2"/>
                    <a:pt x="5" y="1"/>
                  </a:cubicBezTo>
                  <a:cubicBezTo>
                    <a:pt x="4" y="0"/>
                    <a:pt x="3" y="0"/>
                    <a:pt x="2" y="1"/>
                  </a:cubicBezTo>
                  <a:cubicBezTo>
                    <a:pt x="2" y="2"/>
                    <a:pt x="1" y="3"/>
                    <a:pt x="0" y="3"/>
                  </a:cubicBezTo>
                  <a:cubicBezTo>
                    <a:pt x="0" y="3"/>
                    <a:pt x="0" y="5"/>
                    <a:pt x="0" y="5"/>
                  </a:cubicBezTo>
                  <a:cubicBezTo>
                    <a:pt x="0" y="5"/>
                    <a:pt x="2" y="7"/>
                    <a:pt x="3" y="7"/>
                  </a:cubicBezTo>
                  <a:cubicBezTo>
                    <a:pt x="3" y="7"/>
                    <a:pt x="2" y="5"/>
                    <a:pt x="2" y="5"/>
                  </a:cubicBezTo>
                  <a:cubicBezTo>
                    <a:pt x="3" y="4"/>
                    <a:pt x="4" y="5"/>
                    <a:pt x="4" y="6"/>
                  </a:cubicBezTo>
                  <a:cubicBezTo>
                    <a:pt x="5" y="7"/>
                    <a:pt x="4" y="9"/>
                    <a:pt x="4" y="9"/>
                  </a:cubicBezTo>
                  <a:cubicBezTo>
                    <a:pt x="3" y="9"/>
                    <a:pt x="4" y="11"/>
                    <a:pt x="4" y="11"/>
                  </a:cubicBezTo>
                  <a:cubicBezTo>
                    <a:pt x="4" y="12"/>
                    <a:pt x="5" y="14"/>
                    <a:pt x="6" y="14"/>
                  </a:cubicBezTo>
                  <a:cubicBezTo>
                    <a:pt x="6" y="14"/>
                    <a:pt x="6" y="12"/>
                    <a:pt x="6" y="12"/>
                  </a:cubicBezTo>
                  <a:cubicBezTo>
                    <a:pt x="6" y="12"/>
                    <a:pt x="7" y="14"/>
                    <a:pt x="8" y="14"/>
                  </a:cubicBezTo>
                  <a:cubicBezTo>
                    <a:pt x="8" y="14"/>
                    <a:pt x="9" y="13"/>
                    <a:pt x="9" y="13"/>
                  </a:cubicBezTo>
                  <a:cubicBezTo>
                    <a:pt x="10" y="12"/>
                    <a:pt x="9" y="11"/>
                    <a:pt x="9" y="9"/>
                  </a:cubicBezTo>
                  <a:cubicBezTo>
                    <a:pt x="9" y="8"/>
                    <a:pt x="10" y="6"/>
                    <a:pt x="10" y="5"/>
                  </a:cubicBezTo>
                  <a:cubicBezTo>
                    <a:pt x="11" y="5"/>
                    <a:pt x="9" y="4"/>
                    <a:pt x="8" y="3"/>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a:solidFill>
                  <a:srgbClr val="000000"/>
                </a:solidFill>
              </a:endParaRPr>
            </a:p>
          </p:txBody>
        </p:sp>
        <p:sp>
          <p:nvSpPr>
            <p:cNvPr id="33" name="Freeform 33"/>
            <p:cNvSpPr>
              <a:spLocks/>
            </p:cNvSpPr>
            <p:nvPr/>
          </p:nvSpPr>
          <p:spPr bwMode="auto">
            <a:xfrm>
              <a:off x="6179238" y="4562494"/>
              <a:ext cx="53010" cy="48401"/>
            </a:xfrm>
            <a:custGeom>
              <a:avLst/>
              <a:gdLst>
                <a:gd name="T0" fmla="*/ 3 w 10"/>
                <a:gd name="T1" fmla="*/ 9 h 9"/>
                <a:gd name="T2" fmla="*/ 5 w 10"/>
                <a:gd name="T3" fmla="*/ 5 h 9"/>
                <a:gd name="T4" fmla="*/ 8 w 10"/>
                <a:gd name="T5" fmla="*/ 5 h 9"/>
                <a:gd name="T6" fmla="*/ 9 w 10"/>
                <a:gd name="T7" fmla="*/ 2 h 9"/>
                <a:gd name="T8" fmla="*/ 6 w 10"/>
                <a:gd name="T9" fmla="*/ 1 h 9"/>
                <a:gd name="T10" fmla="*/ 4 w 10"/>
                <a:gd name="T11" fmla="*/ 3 h 9"/>
                <a:gd name="T12" fmla="*/ 2 w 10"/>
                <a:gd name="T13" fmla="*/ 3 h 9"/>
                <a:gd name="T14" fmla="*/ 0 w 10"/>
                <a:gd name="T15" fmla="*/ 5 h 9"/>
                <a:gd name="T16" fmla="*/ 1 w 10"/>
                <a:gd name="T17" fmla="*/ 6 h 9"/>
                <a:gd name="T18" fmla="*/ 3 w 10"/>
                <a:gd name="T19"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 h="9">
                  <a:moveTo>
                    <a:pt x="3" y="9"/>
                  </a:moveTo>
                  <a:cubicBezTo>
                    <a:pt x="4" y="9"/>
                    <a:pt x="5" y="6"/>
                    <a:pt x="5" y="5"/>
                  </a:cubicBezTo>
                  <a:cubicBezTo>
                    <a:pt x="6" y="4"/>
                    <a:pt x="8" y="5"/>
                    <a:pt x="8" y="5"/>
                  </a:cubicBezTo>
                  <a:cubicBezTo>
                    <a:pt x="9" y="5"/>
                    <a:pt x="10" y="2"/>
                    <a:pt x="9" y="2"/>
                  </a:cubicBezTo>
                  <a:cubicBezTo>
                    <a:pt x="9" y="1"/>
                    <a:pt x="7" y="0"/>
                    <a:pt x="6" y="1"/>
                  </a:cubicBezTo>
                  <a:cubicBezTo>
                    <a:pt x="5" y="1"/>
                    <a:pt x="6" y="3"/>
                    <a:pt x="4" y="3"/>
                  </a:cubicBezTo>
                  <a:cubicBezTo>
                    <a:pt x="3" y="3"/>
                    <a:pt x="2" y="2"/>
                    <a:pt x="2" y="3"/>
                  </a:cubicBezTo>
                  <a:cubicBezTo>
                    <a:pt x="1" y="3"/>
                    <a:pt x="0" y="5"/>
                    <a:pt x="0" y="5"/>
                  </a:cubicBezTo>
                  <a:cubicBezTo>
                    <a:pt x="0" y="6"/>
                    <a:pt x="0" y="6"/>
                    <a:pt x="1" y="6"/>
                  </a:cubicBezTo>
                  <a:cubicBezTo>
                    <a:pt x="2" y="6"/>
                    <a:pt x="2" y="8"/>
                    <a:pt x="3" y="9"/>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a:solidFill>
                  <a:srgbClr val="000000"/>
                </a:solidFill>
              </a:endParaRPr>
            </a:p>
          </p:txBody>
        </p:sp>
        <p:sp>
          <p:nvSpPr>
            <p:cNvPr id="34" name="Freeform 34"/>
            <p:cNvSpPr>
              <a:spLocks/>
            </p:cNvSpPr>
            <p:nvPr/>
          </p:nvSpPr>
          <p:spPr bwMode="auto">
            <a:xfrm>
              <a:off x="6140055" y="4382719"/>
              <a:ext cx="223567" cy="207433"/>
            </a:xfrm>
            <a:custGeom>
              <a:avLst/>
              <a:gdLst>
                <a:gd name="T0" fmla="*/ 37 w 41"/>
                <a:gd name="T1" fmla="*/ 27 h 38"/>
                <a:gd name="T2" fmla="*/ 36 w 41"/>
                <a:gd name="T3" fmla="*/ 30 h 38"/>
                <a:gd name="T4" fmla="*/ 39 w 41"/>
                <a:gd name="T5" fmla="*/ 28 h 38"/>
                <a:gd name="T6" fmla="*/ 39 w 41"/>
                <a:gd name="T7" fmla="*/ 24 h 38"/>
                <a:gd name="T8" fmla="*/ 38 w 41"/>
                <a:gd name="T9" fmla="*/ 16 h 38"/>
                <a:gd name="T10" fmla="*/ 39 w 41"/>
                <a:gd name="T11" fmla="*/ 14 h 38"/>
                <a:gd name="T12" fmla="*/ 40 w 41"/>
                <a:gd name="T13" fmla="*/ 9 h 38"/>
                <a:gd name="T14" fmla="*/ 35 w 41"/>
                <a:gd name="T15" fmla="*/ 1 h 38"/>
                <a:gd name="T16" fmla="*/ 33 w 41"/>
                <a:gd name="T17" fmla="*/ 1 h 38"/>
                <a:gd name="T18" fmla="*/ 35 w 41"/>
                <a:gd name="T19" fmla="*/ 2 h 38"/>
                <a:gd name="T20" fmla="*/ 32 w 41"/>
                <a:gd name="T21" fmla="*/ 1 h 38"/>
                <a:gd name="T22" fmla="*/ 31 w 41"/>
                <a:gd name="T23" fmla="*/ 2 h 38"/>
                <a:gd name="T24" fmla="*/ 31 w 41"/>
                <a:gd name="T25" fmla="*/ 5 h 38"/>
                <a:gd name="T26" fmla="*/ 32 w 41"/>
                <a:gd name="T27" fmla="*/ 8 h 38"/>
                <a:gd name="T28" fmla="*/ 31 w 41"/>
                <a:gd name="T29" fmla="*/ 16 h 38"/>
                <a:gd name="T30" fmla="*/ 25 w 41"/>
                <a:gd name="T31" fmla="*/ 21 h 38"/>
                <a:gd name="T32" fmla="*/ 22 w 41"/>
                <a:gd name="T33" fmla="*/ 20 h 38"/>
                <a:gd name="T34" fmla="*/ 21 w 41"/>
                <a:gd name="T35" fmla="*/ 20 h 38"/>
                <a:gd name="T36" fmla="*/ 20 w 41"/>
                <a:gd name="T37" fmla="*/ 25 h 38"/>
                <a:gd name="T38" fmla="*/ 19 w 41"/>
                <a:gd name="T39" fmla="*/ 28 h 38"/>
                <a:gd name="T40" fmla="*/ 15 w 41"/>
                <a:gd name="T41" fmla="*/ 27 h 38"/>
                <a:gd name="T42" fmla="*/ 7 w 41"/>
                <a:gd name="T43" fmla="*/ 28 h 38"/>
                <a:gd name="T44" fmla="*/ 2 w 41"/>
                <a:gd name="T45" fmla="*/ 33 h 38"/>
                <a:gd name="T46" fmla="*/ 3 w 41"/>
                <a:gd name="T47" fmla="*/ 35 h 38"/>
                <a:gd name="T48" fmla="*/ 7 w 41"/>
                <a:gd name="T49" fmla="*/ 34 h 38"/>
                <a:gd name="T50" fmla="*/ 11 w 41"/>
                <a:gd name="T51" fmla="*/ 33 h 38"/>
                <a:gd name="T52" fmla="*/ 15 w 41"/>
                <a:gd name="T53" fmla="*/ 32 h 38"/>
                <a:gd name="T54" fmla="*/ 18 w 41"/>
                <a:gd name="T55" fmla="*/ 34 h 38"/>
                <a:gd name="T56" fmla="*/ 21 w 41"/>
                <a:gd name="T57" fmla="*/ 38 h 38"/>
                <a:gd name="T58" fmla="*/ 25 w 41"/>
                <a:gd name="T59" fmla="*/ 34 h 38"/>
                <a:gd name="T60" fmla="*/ 27 w 41"/>
                <a:gd name="T61" fmla="*/ 33 h 38"/>
                <a:gd name="T62" fmla="*/ 32 w 41"/>
                <a:gd name="T63" fmla="*/ 32 h 38"/>
                <a:gd name="T64" fmla="*/ 34 w 41"/>
                <a:gd name="T65" fmla="*/ 32 h 38"/>
                <a:gd name="T66" fmla="*/ 35 w 41"/>
                <a:gd name="T67" fmla="*/ 28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1" h="38">
                  <a:moveTo>
                    <a:pt x="35" y="28"/>
                  </a:moveTo>
                  <a:cubicBezTo>
                    <a:pt x="36" y="28"/>
                    <a:pt x="36" y="27"/>
                    <a:pt x="37" y="27"/>
                  </a:cubicBezTo>
                  <a:cubicBezTo>
                    <a:pt x="37" y="27"/>
                    <a:pt x="37" y="28"/>
                    <a:pt x="37" y="28"/>
                  </a:cubicBezTo>
                  <a:cubicBezTo>
                    <a:pt x="37" y="28"/>
                    <a:pt x="36" y="29"/>
                    <a:pt x="36" y="30"/>
                  </a:cubicBezTo>
                  <a:cubicBezTo>
                    <a:pt x="37" y="31"/>
                    <a:pt x="38" y="31"/>
                    <a:pt x="39" y="31"/>
                  </a:cubicBezTo>
                  <a:cubicBezTo>
                    <a:pt x="39" y="31"/>
                    <a:pt x="39" y="30"/>
                    <a:pt x="39" y="28"/>
                  </a:cubicBezTo>
                  <a:cubicBezTo>
                    <a:pt x="39" y="27"/>
                    <a:pt x="41" y="28"/>
                    <a:pt x="40" y="27"/>
                  </a:cubicBezTo>
                  <a:cubicBezTo>
                    <a:pt x="39" y="26"/>
                    <a:pt x="39" y="24"/>
                    <a:pt x="39" y="24"/>
                  </a:cubicBezTo>
                  <a:cubicBezTo>
                    <a:pt x="39" y="23"/>
                    <a:pt x="39" y="21"/>
                    <a:pt x="39" y="20"/>
                  </a:cubicBezTo>
                  <a:cubicBezTo>
                    <a:pt x="39" y="19"/>
                    <a:pt x="38" y="16"/>
                    <a:pt x="38" y="16"/>
                  </a:cubicBezTo>
                  <a:cubicBezTo>
                    <a:pt x="38" y="15"/>
                    <a:pt x="38" y="14"/>
                    <a:pt x="38" y="14"/>
                  </a:cubicBezTo>
                  <a:cubicBezTo>
                    <a:pt x="39" y="14"/>
                    <a:pt x="39" y="14"/>
                    <a:pt x="39" y="14"/>
                  </a:cubicBezTo>
                  <a:cubicBezTo>
                    <a:pt x="40" y="14"/>
                    <a:pt x="39" y="13"/>
                    <a:pt x="39" y="12"/>
                  </a:cubicBezTo>
                  <a:cubicBezTo>
                    <a:pt x="39" y="11"/>
                    <a:pt x="40" y="10"/>
                    <a:pt x="40" y="9"/>
                  </a:cubicBezTo>
                  <a:cubicBezTo>
                    <a:pt x="40" y="9"/>
                    <a:pt x="38" y="4"/>
                    <a:pt x="37" y="4"/>
                  </a:cubicBezTo>
                  <a:cubicBezTo>
                    <a:pt x="37" y="4"/>
                    <a:pt x="36" y="1"/>
                    <a:pt x="35" y="1"/>
                  </a:cubicBezTo>
                  <a:cubicBezTo>
                    <a:pt x="35" y="0"/>
                    <a:pt x="34" y="0"/>
                    <a:pt x="34" y="0"/>
                  </a:cubicBezTo>
                  <a:cubicBezTo>
                    <a:pt x="33" y="0"/>
                    <a:pt x="33" y="1"/>
                    <a:pt x="33" y="1"/>
                  </a:cubicBezTo>
                  <a:cubicBezTo>
                    <a:pt x="33" y="1"/>
                    <a:pt x="34" y="1"/>
                    <a:pt x="34" y="1"/>
                  </a:cubicBezTo>
                  <a:cubicBezTo>
                    <a:pt x="35" y="1"/>
                    <a:pt x="35" y="2"/>
                    <a:pt x="35" y="2"/>
                  </a:cubicBezTo>
                  <a:cubicBezTo>
                    <a:pt x="35" y="3"/>
                    <a:pt x="34" y="2"/>
                    <a:pt x="33" y="2"/>
                  </a:cubicBezTo>
                  <a:cubicBezTo>
                    <a:pt x="33" y="2"/>
                    <a:pt x="33" y="2"/>
                    <a:pt x="32" y="1"/>
                  </a:cubicBezTo>
                  <a:cubicBezTo>
                    <a:pt x="32" y="1"/>
                    <a:pt x="32" y="0"/>
                    <a:pt x="31" y="0"/>
                  </a:cubicBezTo>
                  <a:cubicBezTo>
                    <a:pt x="31" y="1"/>
                    <a:pt x="31" y="1"/>
                    <a:pt x="31" y="2"/>
                  </a:cubicBezTo>
                  <a:cubicBezTo>
                    <a:pt x="31" y="2"/>
                    <a:pt x="31" y="3"/>
                    <a:pt x="30" y="3"/>
                  </a:cubicBezTo>
                  <a:cubicBezTo>
                    <a:pt x="30" y="4"/>
                    <a:pt x="31" y="4"/>
                    <a:pt x="31" y="5"/>
                  </a:cubicBezTo>
                  <a:cubicBezTo>
                    <a:pt x="32" y="6"/>
                    <a:pt x="32" y="6"/>
                    <a:pt x="31" y="7"/>
                  </a:cubicBezTo>
                  <a:cubicBezTo>
                    <a:pt x="31" y="7"/>
                    <a:pt x="32" y="7"/>
                    <a:pt x="32" y="8"/>
                  </a:cubicBezTo>
                  <a:cubicBezTo>
                    <a:pt x="33" y="8"/>
                    <a:pt x="32" y="11"/>
                    <a:pt x="32" y="12"/>
                  </a:cubicBezTo>
                  <a:cubicBezTo>
                    <a:pt x="32" y="13"/>
                    <a:pt x="32" y="15"/>
                    <a:pt x="31" y="16"/>
                  </a:cubicBezTo>
                  <a:cubicBezTo>
                    <a:pt x="30" y="17"/>
                    <a:pt x="29" y="19"/>
                    <a:pt x="28" y="19"/>
                  </a:cubicBezTo>
                  <a:cubicBezTo>
                    <a:pt x="27" y="19"/>
                    <a:pt x="25" y="21"/>
                    <a:pt x="25" y="21"/>
                  </a:cubicBezTo>
                  <a:cubicBezTo>
                    <a:pt x="25" y="22"/>
                    <a:pt x="24" y="22"/>
                    <a:pt x="23" y="22"/>
                  </a:cubicBezTo>
                  <a:cubicBezTo>
                    <a:pt x="23" y="22"/>
                    <a:pt x="22" y="21"/>
                    <a:pt x="22" y="20"/>
                  </a:cubicBezTo>
                  <a:cubicBezTo>
                    <a:pt x="23" y="20"/>
                    <a:pt x="23" y="19"/>
                    <a:pt x="23" y="19"/>
                  </a:cubicBezTo>
                  <a:cubicBezTo>
                    <a:pt x="22" y="19"/>
                    <a:pt x="21" y="19"/>
                    <a:pt x="21" y="20"/>
                  </a:cubicBezTo>
                  <a:cubicBezTo>
                    <a:pt x="21" y="20"/>
                    <a:pt x="21" y="21"/>
                    <a:pt x="21" y="22"/>
                  </a:cubicBezTo>
                  <a:cubicBezTo>
                    <a:pt x="21" y="23"/>
                    <a:pt x="20" y="24"/>
                    <a:pt x="20" y="25"/>
                  </a:cubicBezTo>
                  <a:cubicBezTo>
                    <a:pt x="19" y="26"/>
                    <a:pt x="20" y="26"/>
                    <a:pt x="20" y="27"/>
                  </a:cubicBezTo>
                  <a:cubicBezTo>
                    <a:pt x="20" y="28"/>
                    <a:pt x="19" y="28"/>
                    <a:pt x="19" y="28"/>
                  </a:cubicBezTo>
                  <a:cubicBezTo>
                    <a:pt x="18" y="28"/>
                    <a:pt x="18" y="27"/>
                    <a:pt x="17" y="27"/>
                  </a:cubicBezTo>
                  <a:cubicBezTo>
                    <a:pt x="17" y="27"/>
                    <a:pt x="17" y="27"/>
                    <a:pt x="15" y="27"/>
                  </a:cubicBezTo>
                  <a:cubicBezTo>
                    <a:pt x="13" y="27"/>
                    <a:pt x="13" y="27"/>
                    <a:pt x="12" y="28"/>
                  </a:cubicBezTo>
                  <a:cubicBezTo>
                    <a:pt x="11" y="28"/>
                    <a:pt x="8" y="28"/>
                    <a:pt x="7" y="28"/>
                  </a:cubicBezTo>
                  <a:cubicBezTo>
                    <a:pt x="6" y="28"/>
                    <a:pt x="5" y="30"/>
                    <a:pt x="4" y="31"/>
                  </a:cubicBezTo>
                  <a:cubicBezTo>
                    <a:pt x="3" y="31"/>
                    <a:pt x="3" y="32"/>
                    <a:pt x="2" y="33"/>
                  </a:cubicBezTo>
                  <a:cubicBezTo>
                    <a:pt x="2" y="33"/>
                    <a:pt x="0" y="33"/>
                    <a:pt x="0" y="34"/>
                  </a:cubicBezTo>
                  <a:cubicBezTo>
                    <a:pt x="0" y="35"/>
                    <a:pt x="2" y="35"/>
                    <a:pt x="3" y="35"/>
                  </a:cubicBezTo>
                  <a:cubicBezTo>
                    <a:pt x="4" y="35"/>
                    <a:pt x="5" y="35"/>
                    <a:pt x="5" y="34"/>
                  </a:cubicBezTo>
                  <a:cubicBezTo>
                    <a:pt x="5" y="34"/>
                    <a:pt x="6" y="34"/>
                    <a:pt x="7" y="34"/>
                  </a:cubicBezTo>
                  <a:cubicBezTo>
                    <a:pt x="7" y="35"/>
                    <a:pt x="9" y="34"/>
                    <a:pt x="9" y="34"/>
                  </a:cubicBezTo>
                  <a:cubicBezTo>
                    <a:pt x="10" y="34"/>
                    <a:pt x="10" y="33"/>
                    <a:pt x="11" y="33"/>
                  </a:cubicBezTo>
                  <a:cubicBezTo>
                    <a:pt x="11" y="33"/>
                    <a:pt x="12" y="33"/>
                    <a:pt x="13" y="32"/>
                  </a:cubicBezTo>
                  <a:cubicBezTo>
                    <a:pt x="13" y="32"/>
                    <a:pt x="15" y="32"/>
                    <a:pt x="15" y="32"/>
                  </a:cubicBezTo>
                  <a:cubicBezTo>
                    <a:pt x="16" y="32"/>
                    <a:pt x="17" y="32"/>
                    <a:pt x="18" y="32"/>
                  </a:cubicBezTo>
                  <a:cubicBezTo>
                    <a:pt x="19" y="33"/>
                    <a:pt x="18" y="34"/>
                    <a:pt x="18" y="34"/>
                  </a:cubicBezTo>
                  <a:cubicBezTo>
                    <a:pt x="17" y="34"/>
                    <a:pt x="18" y="36"/>
                    <a:pt x="19" y="36"/>
                  </a:cubicBezTo>
                  <a:cubicBezTo>
                    <a:pt x="20" y="37"/>
                    <a:pt x="20" y="38"/>
                    <a:pt x="21" y="38"/>
                  </a:cubicBezTo>
                  <a:cubicBezTo>
                    <a:pt x="23" y="38"/>
                    <a:pt x="23" y="35"/>
                    <a:pt x="24" y="35"/>
                  </a:cubicBezTo>
                  <a:cubicBezTo>
                    <a:pt x="24" y="34"/>
                    <a:pt x="25" y="34"/>
                    <a:pt x="25" y="34"/>
                  </a:cubicBezTo>
                  <a:cubicBezTo>
                    <a:pt x="25" y="34"/>
                    <a:pt x="25" y="32"/>
                    <a:pt x="25" y="32"/>
                  </a:cubicBezTo>
                  <a:cubicBezTo>
                    <a:pt x="26" y="32"/>
                    <a:pt x="26" y="33"/>
                    <a:pt x="27" y="33"/>
                  </a:cubicBezTo>
                  <a:cubicBezTo>
                    <a:pt x="27" y="33"/>
                    <a:pt x="28" y="33"/>
                    <a:pt x="29" y="33"/>
                  </a:cubicBezTo>
                  <a:cubicBezTo>
                    <a:pt x="30" y="33"/>
                    <a:pt x="31" y="32"/>
                    <a:pt x="32" y="32"/>
                  </a:cubicBezTo>
                  <a:cubicBezTo>
                    <a:pt x="32" y="31"/>
                    <a:pt x="32" y="30"/>
                    <a:pt x="33" y="30"/>
                  </a:cubicBezTo>
                  <a:cubicBezTo>
                    <a:pt x="33" y="30"/>
                    <a:pt x="33" y="32"/>
                    <a:pt x="34" y="32"/>
                  </a:cubicBezTo>
                  <a:cubicBezTo>
                    <a:pt x="34" y="32"/>
                    <a:pt x="34" y="29"/>
                    <a:pt x="34" y="29"/>
                  </a:cubicBezTo>
                  <a:cubicBezTo>
                    <a:pt x="34" y="28"/>
                    <a:pt x="35" y="28"/>
                    <a:pt x="35" y="28"/>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a:solidFill>
                  <a:srgbClr val="000000"/>
                </a:solidFill>
              </a:endParaRPr>
            </a:p>
          </p:txBody>
        </p:sp>
        <p:sp>
          <p:nvSpPr>
            <p:cNvPr id="35" name="Freeform 35"/>
            <p:cNvSpPr>
              <a:spLocks/>
            </p:cNvSpPr>
            <p:nvPr/>
          </p:nvSpPr>
          <p:spPr bwMode="auto">
            <a:xfrm>
              <a:off x="6287564" y="4267479"/>
              <a:ext cx="124460" cy="115240"/>
            </a:xfrm>
            <a:custGeom>
              <a:avLst/>
              <a:gdLst>
                <a:gd name="T0" fmla="*/ 20 w 23"/>
                <a:gd name="T1" fmla="*/ 9 h 21"/>
                <a:gd name="T2" fmla="*/ 20 w 23"/>
                <a:gd name="T3" fmla="*/ 7 h 21"/>
                <a:gd name="T4" fmla="*/ 17 w 23"/>
                <a:gd name="T5" fmla="*/ 8 h 21"/>
                <a:gd name="T6" fmla="*/ 16 w 23"/>
                <a:gd name="T7" fmla="*/ 6 h 21"/>
                <a:gd name="T8" fmla="*/ 14 w 23"/>
                <a:gd name="T9" fmla="*/ 7 h 21"/>
                <a:gd name="T10" fmla="*/ 10 w 23"/>
                <a:gd name="T11" fmla="*/ 4 h 21"/>
                <a:gd name="T12" fmla="*/ 6 w 23"/>
                <a:gd name="T13" fmla="*/ 1 h 21"/>
                <a:gd name="T14" fmla="*/ 5 w 23"/>
                <a:gd name="T15" fmla="*/ 1 h 21"/>
                <a:gd name="T16" fmla="*/ 5 w 23"/>
                <a:gd name="T17" fmla="*/ 3 h 21"/>
                <a:gd name="T18" fmla="*/ 6 w 23"/>
                <a:gd name="T19" fmla="*/ 8 h 21"/>
                <a:gd name="T20" fmla="*/ 6 w 23"/>
                <a:gd name="T21" fmla="*/ 10 h 21"/>
                <a:gd name="T22" fmla="*/ 5 w 23"/>
                <a:gd name="T23" fmla="*/ 13 h 21"/>
                <a:gd name="T24" fmla="*/ 3 w 23"/>
                <a:gd name="T25" fmla="*/ 12 h 21"/>
                <a:gd name="T26" fmla="*/ 2 w 23"/>
                <a:gd name="T27" fmla="*/ 14 h 21"/>
                <a:gd name="T28" fmla="*/ 1 w 23"/>
                <a:gd name="T29" fmla="*/ 15 h 21"/>
                <a:gd name="T30" fmla="*/ 2 w 23"/>
                <a:gd name="T31" fmla="*/ 18 h 21"/>
                <a:gd name="T32" fmla="*/ 2 w 23"/>
                <a:gd name="T33" fmla="*/ 19 h 21"/>
                <a:gd name="T34" fmla="*/ 3 w 23"/>
                <a:gd name="T35" fmla="*/ 20 h 21"/>
                <a:gd name="T36" fmla="*/ 5 w 23"/>
                <a:gd name="T37" fmla="*/ 19 h 21"/>
                <a:gd name="T38" fmla="*/ 6 w 23"/>
                <a:gd name="T39" fmla="*/ 19 h 21"/>
                <a:gd name="T40" fmla="*/ 5 w 23"/>
                <a:gd name="T41" fmla="*/ 17 h 21"/>
                <a:gd name="T42" fmla="*/ 3 w 23"/>
                <a:gd name="T43" fmla="*/ 17 h 21"/>
                <a:gd name="T44" fmla="*/ 3 w 23"/>
                <a:gd name="T45" fmla="*/ 15 h 21"/>
                <a:gd name="T46" fmla="*/ 5 w 23"/>
                <a:gd name="T47" fmla="*/ 16 h 21"/>
                <a:gd name="T48" fmla="*/ 7 w 23"/>
                <a:gd name="T49" fmla="*/ 15 h 21"/>
                <a:gd name="T50" fmla="*/ 10 w 23"/>
                <a:gd name="T51" fmla="*/ 16 h 21"/>
                <a:gd name="T52" fmla="*/ 14 w 23"/>
                <a:gd name="T53" fmla="*/ 18 h 21"/>
                <a:gd name="T54" fmla="*/ 15 w 23"/>
                <a:gd name="T55" fmla="*/ 16 h 21"/>
                <a:gd name="T56" fmla="*/ 18 w 23"/>
                <a:gd name="T57" fmla="*/ 12 h 21"/>
                <a:gd name="T58" fmla="*/ 23 w 23"/>
                <a:gd name="T59" fmla="*/ 11 h 21"/>
                <a:gd name="T60" fmla="*/ 21 w 23"/>
                <a:gd name="T61" fmla="*/ 11 h 21"/>
                <a:gd name="T62" fmla="*/ 20 w 23"/>
                <a:gd name="T63" fmla="*/ 9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3" h="21">
                  <a:moveTo>
                    <a:pt x="20" y="9"/>
                  </a:moveTo>
                  <a:cubicBezTo>
                    <a:pt x="20" y="8"/>
                    <a:pt x="20" y="7"/>
                    <a:pt x="20" y="7"/>
                  </a:cubicBezTo>
                  <a:cubicBezTo>
                    <a:pt x="19" y="6"/>
                    <a:pt x="18" y="8"/>
                    <a:pt x="17" y="8"/>
                  </a:cubicBezTo>
                  <a:cubicBezTo>
                    <a:pt x="16" y="8"/>
                    <a:pt x="16" y="7"/>
                    <a:pt x="16" y="6"/>
                  </a:cubicBezTo>
                  <a:cubicBezTo>
                    <a:pt x="16" y="6"/>
                    <a:pt x="15" y="6"/>
                    <a:pt x="14" y="7"/>
                  </a:cubicBezTo>
                  <a:cubicBezTo>
                    <a:pt x="13" y="7"/>
                    <a:pt x="11" y="5"/>
                    <a:pt x="10" y="4"/>
                  </a:cubicBezTo>
                  <a:cubicBezTo>
                    <a:pt x="8" y="3"/>
                    <a:pt x="6" y="1"/>
                    <a:pt x="6" y="1"/>
                  </a:cubicBezTo>
                  <a:cubicBezTo>
                    <a:pt x="6" y="0"/>
                    <a:pt x="5" y="1"/>
                    <a:pt x="5" y="1"/>
                  </a:cubicBezTo>
                  <a:cubicBezTo>
                    <a:pt x="4" y="2"/>
                    <a:pt x="5" y="2"/>
                    <a:pt x="5" y="3"/>
                  </a:cubicBezTo>
                  <a:cubicBezTo>
                    <a:pt x="6" y="3"/>
                    <a:pt x="6" y="7"/>
                    <a:pt x="6" y="8"/>
                  </a:cubicBezTo>
                  <a:cubicBezTo>
                    <a:pt x="6" y="8"/>
                    <a:pt x="6" y="10"/>
                    <a:pt x="6" y="10"/>
                  </a:cubicBezTo>
                  <a:cubicBezTo>
                    <a:pt x="7" y="11"/>
                    <a:pt x="6" y="12"/>
                    <a:pt x="5" y="13"/>
                  </a:cubicBezTo>
                  <a:cubicBezTo>
                    <a:pt x="5" y="13"/>
                    <a:pt x="4" y="12"/>
                    <a:pt x="3" y="12"/>
                  </a:cubicBezTo>
                  <a:cubicBezTo>
                    <a:pt x="2" y="12"/>
                    <a:pt x="3" y="13"/>
                    <a:pt x="2" y="14"/>
                  </a:cubicBezTo>
                  <a:cubicBezTo>
                    <a:pt x="2" y="14"/>
                    <a:pt x="1" y="15"/>
                    <a:pt x="1" y="15"/>
                  </a:cubicBezTo>
                  <a:cubicBezTo>
                    <a:pt x="0" y="16"/>
                    <a:pt x="1" y="17"/>
                    <a:pt x="2" y="18"/>
                  </a:cubicBezTo>
                  <a:cubicBezTo>
                    <a:pt x="3" y="19"/>
                    <a:pt x="2" y="19"/>
                    <a:pt x="2" y="19"/>
                  </a:cubicBezTo>
                  <a:cubicBezTo>
                    <a:pt x="2" y="20"/>
                    <a:pt x="2" y="20"/>
                    <a:pt x="3" y="20"/>
                  </a:cubicBezTo>
                  <a:cubicBezTo>
                    <a:pt x="4" y="21"/>
                    <a:pt x="4" y="20"/>
                    <a:pt x="5" y="19"/>
                  </a:cubicBezTo>
                  <a:cubicBezTo>
                    <a:pt x="5" y="19"/>
                    <a:pt x="6" y="19"/>
                    <a:pt x="6" y="19"/>
                  </a:cubicBezTo>
                  <a:cubicBezTo>
                    <a:pt x="7" y="19"/>
                    <a:pt x="6" y="17"/>
                    <a:pt x="5" y="17"/>
                  </a:cubicBezTo>
                  <a:cubicBezTo>
                    <a:pt x="4" y="17"/>
                    <a:pt x="4" y="17"/>
                    <a:pt x="3" y="17"/>
                  </a:cubicBezTo>
                  <a:cubicBezTo>
                    <a:pt x="2" y="16"/>
                    <a:pt x="3" y="15"/>
                    <a:pt x="3" y="15"/>
                  </a:cubicBezTo>
                  <a:cubicBezTo>
                    <a:pt x="4" y="15"/>
                    <a:pt x="5" y="16"/>
                    <a:pt x="5" y="16"/>
                  </a:cubicBezTo>
                  <a:cubicBezTo>
                    <a:pt x="5" y="17"/>
                    <a:pt x="7" y="15"/>
                    <a:pt x="7" y="15"/>
                  </a:cubicBezTo>
                  <a:cubicBezTo>
                    <a:pt x="8" y="15"/>
                    <a:pt x="9" y="16"/>
                    <a:pt x="10" y="16"/>
                  </a:cubicBezTo>
                  <a:cubicBezTo>
                    <a:pt x="11" y="16"/>
                    <a:pt x="14" y="17"/>
                    <a:pt x="14" y="18"/>
                  </a:cubicBezTo>
                  <a:cubicBezTo>
                    <a:pt x="15" y="19"/>
                    <a:pt x="15" y="17"/>
                    <a:pt x="15" y="16"/>
                  </a:cubicBezTo>
                  <a:cubicBezTo>
                    <a:pt x="16" y="14"/>
                    <a:pt x="17" y="13"/>
                    <a:pt x="18" y="12"/>
                  </a:cubicBezTo>
                  <a:cubicBezTo>
                    <a:pt x="19" y="12"/>
                    <a:pt x="23" y="11"/>
                    <a:pt x="23" y="11"/>
                  </a:cubicBezTo>
                  <a:cubicBezTo>
                    <a:pt x="23" y="11"/>
                    <a:pt x="22" y="11"/>
                    <a:pt x="21" y="11"/>
                  </a:cubicBezTo>
                  <a:cubicBezTo>
                    <a:pt x="21" y="11"/>
                    <a:pt x="20" y="9"/>
                    <a:pt x="20" y="9"/>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a:solidFill>
                  <a:srgbClr val="000000"/>
                </a:solidFill>
              </a:endParaRPr>
            </a:p>
          </p:txBody>
        </p:sp>
        <p:sp>
          <p:nvSpPr>
            <p:cNvPr id="36" name="Freeform 36"/>
            <p:cNvSpPr>
              <a:spLocks/>
            </p:cNvSpPr>
            <p:nvPr/>
          </p:nvSpPr>
          <p:spPr bwMode="auto">
            <a:xfrm>
              <a:off x="6232248" y="3993205"/>
              <a:ext cx="119850" cy="258139"/>
            </a:xfrm>
            <a:custGeom>
              <a:avLst/>
              <a:gdLst>
                <a:gd name="T0" fmla="*/ 2 w 22"/>
                <a:gd name="T1" fmla="*/ 9 h 47"/>
                <a:gd name="T2" fmla="*/ 5 w 22"/>
                <a:gd name="T3" fmla="*/ 13 h 47"/>
                <a:gd name="T4" fmla="*/ 7 w 22"/>
                <a:gd name="T5" fmla="*/ 18 h 47"/>
                <a:gd name="T6" fmla="*/ 8 w 22"/>
                <a:gd name="T7" fmla="*/ 22 h 47"/>
                <a:gd name="T8" fmla="*/ 9 w 22"/>
                <a:gd name="T9" fmla="*/ 25 h 47"/>
                <a:gd name="T10" fmla="*/ 9 w 22"/>
                <a:gd name="T11" fmla="*/ 26 h 47"/>
                <a:gd name="T12" fmla="*/ 9 w 22"/>
                <a:gd name="T13" fmla="*/ 30 h 47"/>
                <a:gd name="T14" fmla="*/ 12 w 22"/>
                <a:gd name="T15" fmla="*/ 37 h 47"/>
                <a:gd name="T16" fmla="*/ 14 w 22"/>
                <a:gd name="T17" fmla="*/ 47 h 47"/>
                <a:gd name="T18" fmla="*/ 16 w 22"/>
                <a:gd name="T19" fmla="*/ 44 h 47"/>
                <a:gd name="T20" fmla="*/ 20 w 22"/>
                <a:gd name="T21" fmla="*/ 46 h 47"/>
                <a:gd name="T22" fmla="*/ 18 w 22"/>
                <a:gd name="T23" fmla="*/ 42 h 47"/>
                <a:gd name="T24" fmla="*/ 15 w 22"/>
                <a:gd name="T25" fmla="*/ 38 h 47"/>
                <a:gd name="T26" fmla="*/ 15 w 22"/>
                <a:gd name="T27" fmla="*/ 34 h 47"/>
                <a:gd name="T28" fmla="*/ 15 w 22"/>
                <a:gd name="T29" fmla="*/ 30 h 47"/>
                <a:gd name="T30" fmla="*/ 21 w 22"/>
                <a:gd name="T31" fmla="*/ 33 h 47"/>
                <a:gd name="T32" fmla="*/ 19 w 22"/>
                <a:gd name="T33" fmla="*/ 30 h 47"/>
                <a:gd name="T34" fmla="*/ 19 w 22"/>
                <a:gd name="T35" fmla="*/ 29 h 47"/>
                <a:gd name="T36" fmla="*/ 19 w 22"/>
                <a:gd name="T37" fmla="*/ 29 h 47"/>
                <a:gd name="T38" fmla="*/ 18 w 22"/>
                <a:gd name="T39" fmla="*/ 28 h 47"/>
                <a:gd name="T40" fmla="*/ 18 w 22"/>
                <a:gd name="T41" fmla="*/ 28 h 47"/>
                <a:gd name="T42" fmla="*/ 18 w 22"/>
                <a:gd name="T43" fmla="*/ 27 h 47"/>
                <a:gd name="T44" fmla="*/ 18 w 22"/>
                <a:gd name="T45" fmla="*/ 27 h 47"/>
                <a:gd name="T46" fmla="*/ 17 w 22"/>
                <a:gd name="T47" fmla="*/ 26 h 47"/>
                <a:gd name="T48" fmla="*/ 17 w 22"/>
                <a:gd name="T49" fmla="*/ 24 h 47"/>
                <a:gd name="T50" fmla="*/ 14 w 22"/>
                <a:gd name="T51" fmla="*/ 21 h 47"/>
                <a:gd name="T52" fmla="*/ 10 w 22"/>
                <a:gd name="T53" fmla="*/ 13 h 47"/>
                <a:gd name="T54" fmla="*/ 8 w 22"/>
                <a:gd name="T55" fmla="*/ 10 h 47"/>
                <a:gd name="T56" fmla="*/ 6 w 22"/>
                <a:gd name="T57" fmla="*/ 4 h 47"/>
                <a:gd name="T58" fmla="*/ 5 w 22"/>
                <a:gd name="T59" fmla="*/ 2 h 47"/>
                <a:gd name="T60" fmla="*/ 1 w 22"/>
                <a:gd name="T61" fmla="*/ 1 h 47"/>
                <a:gd name="T62" fmla="*/ 4 w 22"/>
                <a:gd name="T63" fmla="*/ 4 h 47"/>
                <a:gd name="T64" fmla="*/ 2 w 22"/>
                <a:gd name="T65" fmla="*/ 5 h 47"/>
                <a:gd name="T66" fmla="*/ 2 w 22"/>
                <a:gd name="T67" fmla="*/ 9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2" h="47">
                  <a:moveTo>
                    <a:pt x="2" y="9"/>
                  </a:moveTo>
                  <a:cubicBezTo>
                    <a:pt x="3" y="10"/>
                    <a:pt x="4" y="11"/>
                    <a:pt x="5" y="13"/>
                  </a:cubicBezTo>
                  <a:cubicBezTo>
                    <a:pt x="6" y="14"/>
                    <a:pt x="6" y="18"/>
                    <a:pt x="7" y="18"/>
                  </a:cubicBezTo>
                  <a:cubicBezTo>
                    <a:pt x="8" y="19"/>
                    <a:pt x="8" y="21"/>
                    <a:pt x="8" y="22"/>
                  </a:cubicBezTo>
                  <a:cubicBezTo>
                    <a:pt x="8" y="22"/>
                    <a:pt x="9" y="24"/>
                    <a:pt x="9" y="25"/>
                  </a:cubicBezTo>
                  <a:cubicBezTo>
                    <a:pt x="9" y="25"/>
                    <a:pt x="9" y="26"/>
                    <a:pt x="9" y="26"/>
                  </a:cubicBezTo>
                  <a:cubicBezTo>
                    <a:pt x="9" y="27"/>
                    <a:pt x="9" y="29"/>
                    <a:pt x="9" y="30"/>
                  </a:cubicBezTo>
                  <a:cubicBezTo>
                    <a:pt x="9" y="31"/>
                    <a:pt x="12" y="36"/>
                    <a:pt x="12" y="37"/>
                  </a:cubicBezTo>
                  <a:cubicBezTo>
                    <a:pt x="12" y="38"/>
                    <a:pt x="13" y="46"/>
                    <a:pt x="14" y="47"/>
                  </a:cubicBezTo>
                  <a:cubicBezTo>
                    <a:pt x="16" y="47"/>
                    <a:pt x="15" y="45"/>
                    <a:pt x="16" y="44"/>
                  </a:cubicBezTo>
                  <a:cubicBezTo>
                    <a:pt x="16" y="44"/>
                    <a:pt x="18" y="46"/>
                    <a:pt x="20" y="46"/>
                  </a:cubicBezTo>
                  <a:cubicBezTo>
                    <a:pt x="22" y="47"/>
                    <a:pt x="18" y="42"/>
                    <a:pt x="18" y="42"/>
                  </a:cubicBezTo>
                  <a:cubicBezTo>
                    <a:pt x="18" y="41"/>
                    <a:pt x="16" y="39"/>
                    <a:pt x="15" y="38"/>
                  </a:cubicBezTo>
                  <a:cubicBezTo>
                    <a:pt x="14" y="37"/>
                    <a:pt x="14" y="35"/>
                    <a:pt x="15" y="34"/>
                  </a:cubicBezTo>
                  <a:cubicBezTo>
                    <a:pt x="15" y="33"/>
                    <a:pt x="15" y="31"/>
                    <a:pt x="15" y="30"/>
                  </a:cubicBezTo>
                  <a:cubicBezTo>
                    <a:pt x="16" y="30"/>
                    <a:pt x="20" y="32"/>
                    <a:pt x="21" y="33"/>
                  </a:cubicBezTo>
                  <a:cubicBezTo>
                    <a:pt x="22" y="33"/>
                    <a:pt x="20" y="31"/>
                    <a:pt x="19" y="30"/>
                  </a:cubicBezTo>
                  <a:cubicBezTo>
                    <a:pt x="19" y="30"/>
                    <a:pt x="19" y="30"/>
                    <a:pt x="19" y="29"/>
                  </a:cubicBezTo>
                  <a:cubicBezTo>
                    <a:pt x="19" y="29"/>
                    <a:pt x="19" y="29"/>
                    <a:pt x="19" y="29"/>
                  </a:cubicBezTo>
                  <a:cubicBezTo>
                    <a:pt x="19" y="29"/>
                    <a:pt x="18" y="28"/>
                    <a:pt x="18" y="28"/>
                  </a:cubicBezTo>
                  <a:cubicBezTo>
                    <a:pt x="18" y="28"/>
                    <a:pt x="18" y="28"/>
                    <a:pt x="18" y="28"/>
                  </a:cubicBezTo>
                  <a:cubicBezTo>
                    <a:pt x="18" y="28"/>
                    <a:pt x="18" y="27"/>
                    <a:pt x="18" y="27"/>
                  </a:cubicBezTo>
                  <a:cubicBezTo>
                    <a:pt x="18" y="27"/>
                    <a:pt x="18" y="27"/>
                    <a:pt x="18" y="27"/>
                  </a:cubicBezTo>
                  <a:cubicBezTo>
                    <a:pt x="18" y="26"/>
                    <a:pt x="18" y="26"/>
                    <a:pt x="17" y="26"/>
                  </a:cubicBezTo>
                  <a:cubicBezTo>
                    <a:pt x="17" y="25"/>
                    <a:pt x="17" y="25"/>
                    <a:pt x="17" y="24"/>
                  </a:cubicBezTo>
                  <a:cubicBezTo>
                    <a:pt x="17" y="23"/>
                    <a:pt x="15" y="22"/>
                    <a:pt x="14" y="21"/>
                  </a:cubicBezTo>
                  <a:cubicBezTo>
                    <a:pt x="13" y="19"/>
                    <a:pt x="11" y="14"/>
                    <a:pt x="10" y="13"/>
                  </a:cubicBezTo>
                  <a:cubicBezTo>
                    <a:pt x="9" y="12"/>
                    <a:pt x="9" y="12"/>
                    <a:pt x="8" y="10"/>
                  </a:cubicBezTo>
                  <a:cubicBezTo>
                    <a:pt x="8" y="9"/>
                    <a:pt x="6" y="5"/>
                    <a:pt x="6" y="4"/>
                  </a:cubicBezTo>
                  <a:cubicBezTo>
                    <a:pt x="5" y="3"/>
                    <a:pt x="5" y="3"/>
                    <a:pt x="5" y="2"/>
                  </a:cubicBezTo>
                  <a:cubicBezTo>
                    <a:pt x="5" y="1"/>
                    <a:pt x="2" y="0"/>
                    <a:pt x="1" y="1"/>
                  </a:cubicBezTo>
                  <a:cubicBezTo>
                    <a:pt x="0" y="1"/>
                    <a:pt x="3" y="3"/>
                    <a:pt x="4" y="4"/>
                  </a:cubicBezTo>
                  <a:cubicBezTo>
                    <a:pt x="4" y="5"/>
                    <a:pt x="3" y="4"/>
                    <a:pt x="2" y="5"/>
                  </a:cubicBezTo>
                  <a:cubicBezTo>
                    <a:pt x="1" y="6"/>
                    <a:pt x="2" y="8"/>
                    <a:pt x="2" y="9"/>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a:solidFill>
                  <a:srgbClr val="000000"/>
                </a:solidFill>
              </a:endParaRPr>
            </a:p>
          </p:txBody>
        </p:sp>
        <p:sp>
          <p:nvSpPr>
            <p:cNvPr id="37" name="Freeform 37"/>
            <p:cNvSpPr>
              <a:spLocks/>
            </p:cNvSpPr>
            <p:nvPr/>
          </p:nvSpPr>
          <p:spPr bwMode="auto">
            <a:xfrm>
              <a:off x="5971804" y="4945093"/>
              <a:ext cx="131375" cy="147507"/>
            </a:xfrm>
            <a:custGeom>
              <a:avLst/>
              <a:gdLst>
                <a:gd name="T0" fmla="*/ 5 w 24"/>
                <a:gd name="T1" fmla="*/ 1 h 27"/>
                <a:gd name="T2" fmla="*/ 3 w 24"/>
                <a:gd name="T3" fmla="*/ 4 h 27"/>
                <a:gd name="T4" fmla="*/ 4 w 24"/>
                <a:gd name="T5" fmla="*/ 12 h 27"/>
                <a:gd name="T6" fmla="*/ 1 w 24"/>
                <a:gd name="T7" fmla="*/ 11 h 27"/>
                <a:gd name="T8" fmla="*/ 1 w 24"/>
                <a:gd name="T9" fmla="*/ 14 h 27"/>
                <a:gd name="T10" fmla="*/ 3 w 24"/>
                <a:gd name="T11" fmla="*/ 17 h 27"/>
                <a:gd name="T12" fmla="*/ 6 w 24"/>
                <a:gd name="T13" fmla="*/ 19 h 27"/>
                <a:gd name="T14" fmla="*/ 6 w 24"/>
                <a:gd name="T15" fmla="*/ 21 h 27"/>
                <a:gd name="T16" fmla="*/ 9 w 24"/>
                <a:gd name="T17" fmla="*/ 22 h 27"/>
                <a:gd name="T18" fmla="*/ 12 w 24"/>
                <a:gd name="T19" fmla="*/ 21 h 27"/>
                <a:gd name="T20" fmla="*/ 12 w 24"/>
                <a:gd name="T21" fmla="*/ 22 h 27"/>
                <a:gd name="T22" fmla="*/ 14 w 24"/>
                <a:gd name="T23" fmla="*/ 23 h 27"/>
                <a:gd name="T24" fmla="*/ 17 w 24"/>
                <a:gd name="T25" fmla="*/ 24 h 27"/>
                <a:gd name="T26" fmla="*/ 17 w 24"/>
                <a:gd name="T27" fmla="*/ 22 h 27"/>
                <a:gd name="T28" fmla="*/ 19 w 24"/>
                <a:gd name="T29" fmla="*/ 24 h 27"/>
                <a:gd name="T30" fmla="*/ 18 w 24"/>
                <a:gd name="T31" fmla="*/ 26 h 27"/>
                <a:gd name="T32" fmla="*/ 23 w 24"/>
                <a:gd name="T33" fmla="*/ 27 h 27"/>
                <a:gd name="T34" fmla="*/ 23 w 24"/>
                <a:gd name="T35" fmla="*/ 26 h 27"/>
                <a:gd name="T36" fmla="*/ 21 w 24"/>
                <a:gd name="T37" fmla="*/ 24 h 27"/>
                <a:gd name="T38" fmla="*/ 21 w 24"/>
                <a:gd name="T39" fmla="*/ 22 h 27"/>
                <a:gd name="T40" fmla="*/ 19 w 24"/>
                <a:gd name="T41" fmla="*/ 21 h 27"/>
                <a:gd name="T42" fmla="*/ 17 w 24"/>
                <a:gd name="T43" fmla="*/ 20 h 27"/>
                <a:gd name="T44" fmla="*/ 12 w 24"/>
                <a:gd name="T45" fmla="*/ 20 h 27"/>
                <a:gd name="T46" fmla="*/ 11 w 24"/>
                <a:gd name="T47" fmla="*/ 17 h 27"/>
                <a:gd name="T48" fmla="*/ 13 w 24"/>
                <a:gd name="T49" fmla="*/ 18 h 27"/>
                <a:gd name="T50" fmla="*/ 12 w 24"/>
                <a:gd name="T51" fmla="*/ 16 h 27"/>
                <a:gd name="T52" fmla="*/ 10 w 24"/>
                <a:gd name="T53" fmla="*/ 14 h 27"/>
                <a:gd name="T54" fmla="*/ 12 w 24"/>
                <a:gd name="T55" fmla="*/ 12 h 27"/>
                <a:gd name="T56" fmla="*/ 11 w 24"/>
                <a:gd name="T57" fmla="*/ 7 h 27"/>
                <a:gd name="T58" fmla="*/ 10 w 24"/>
                <a:gd name="T59" fmla="*/ 4 h 27"/>
                <a:gd name="T60" fmla="*/ 8 w 24"/>
                <a:gd name="T61" fmla="*/ 2 h 27"/>
                <a:gd name="T62" fmla="*/ 5 w 24"/>
                <a:gd name="T63" fmla="*/ 1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4" h="27">
                  <a:moveTo>
                    <a:pt x="5" y="1"/>
                  </a:moveTo>
                  <a:cubicBezTo>
                    <a:pt x="3" y="1"/>
                    <a:pt x="2" y="2"/>
                    <a:pt x="3" y="4"/>
                  </a:cubicBezTo>
                  <a:cubicBezTo>
                    <a:pt x="3" y="5"/>
                    <a:pt x="4" y="11"/>
                    <a:pt x="4" y="12"/>
                  </a:cubicBezTo>
                  <a:cubicBezTo>
                    <a:pt x="3" y="13"/>
                    <a:pt x="2" y="11"/>
                    <a:pt x="1" y="11"/>
                  </a:cubicBezTo>
                  <a:cubicBezTo>
                    <a:pt x="0" y="11"/>
                    <a:pt x="2" y="14"/>
                    <a:pt x="1" y="14"/>
                  </a:cubicBezTo>
                  <a:cubicBezTo>
                    <a:pt x="1" y="15"/>
                    <a:pt x="2" y="16"/>
                    <a:pt x="3" y="17"/>
                  </a:cubicBezTo>
                  <a:cubicBezTo>
                    <a:pt x="4" y="18"/>
                    <a:pt x="7" y="18"/>
                    <a:pt x="6" y="19"/>
                  </a:cubicBezTo>
                  <a:cubicBezTo>
                    <a:pt x="4" y="20"/>
                    <a:pt x="5" y="20"/>
                    <a:pt x="6" y="21"/>
                  </a:cubicBezTo>
                  <a:cubicBezTo>
                    <a:pt x="7" y="21"/>
                    <a:pt x="8" y="22"/>
                    <a:pt x="9" y="22"/>
                  </a:cubicBezTo>
                  <a:cubicBezTo>
                    <a:pt x="11" y="23"/>
                    <a:pt x="11" y="22"/>
                    <a:pt x="12" y="21"/>
                  </a:cubicBezTo>
                  <a:cubicBezTo>
                    <a:pt x="13" y="21"/>
                    <a:pt x="12" y="22"/>
                    <a:pt x="12" y="22"/>
                  </a:cubicBezTo>
                  <a:cubicBezTo>
                    <a:pt x="12" y="23"/>
                    <a:pt x="13" y="23"/>
                    <a:pt x="14" y="23"/>
                  </a:cubicBezTo>
                  <a:cubicBezTo>
                    <a:pt x="16" y="23"/>
                    <a:pt x="16" y="24"/>
                    <a:pt x="17" y="24"/>
                  </a:cubicBezTo>
                  <a:cubicBezTo>
                    <a:pt x="17" y="25"/>
                    <a:pt x="17" y="23"/>
                    <a:pt x="17" y="22"/>
                  </a:cubicBezTo>
                  <a:cubicBezTo>
                    <a:pt x="17" y="22"/>
                    <a:pt x="18" y="23"/>
                    <a:pt x="19" y="24"/>
                  </a:cubicBezTo>
                  <a:cubicBezTo>
                    <a:pt x="19" y="25"/>
                    <a:pt x="18" y="25"/>
                    <a:pt x="18" y="26"/>
                  </a:cubicBezTo>
                  <a:cubicBezTo>
                    <a:pt x="19" y="26"/>
                    <a:pt x="22" y="27"/>
                    <a:pt x="23" y="27"/>
                  </a:cubicBezTo>
                  <a:cubicBezTo>
                    <a:pt x="24" y="27"/>
                    <a:pt x="23" y="26"/>
                    <a:pt x="23" y="26"/>
                  </a:cubicBezTo>
                  <a:cubicBezTo>
                    <a:pt x="23" y="25"/>
                    <a:pt x="22" y="24"/>
                    <a:pt x="21" y="24"/>
                  </a:cubicBezTo>
                  <a:cubicBezTo>
                    <a:pt x="21" y="23"/>
                    <a:pt x="22" y="23"/>
                    <a:pt x="21" y="22"/>
                  </a:cubicBezTo>
                  <a:cubicBezTo>
                    <a:pt x="21" y="21"/>
                    <a:pt x="20" y="21"/>
                    <a:pt x="19" y="21"/>
                  </a:cubicBezTo>
                  <a:cubicBezTo>
                    <a:pt x="18" y="21"/>
                    <a:pt x="18" y="21"/>
                    <a:pt x="17" y="20"/>
                  </a:cubicBezTo>
                  <a:cubicBezTo>
                    <a:pt x="16" y="20"/>
                    <a:pt x="14" y="20"/>
                    <a:pt x="12" y="20"/>
                  </a:cubicBezTo>
                  <a:cubicBezTo>
                    <a:pt x="11" y="20"/>
                    <a:pt x="11" y="18"/>
                    <a:pt x="11" y="17"/>
                  </a:cubicBezTo>
                  <a:cubicBezTo>
                    <a:pt x="11" y="16"/>
                    <a:pt x="12" y="18"/>
                    <a:pt x="13" y="18"/>
                  </a:cubicBezTo>
                  <a:cubicBezTo>
                    <a:pt x="15" y="19"/>
                    <a:pt x="13" y="16"/>
                    <a:pt x="12" y="16"/>
                  </a:cubicBezTo>
                  <a:cubicBezTo>
                    <a:pt x="11" y="15"/>
                    <a:pt x="10" y="14"/>
                    <a:pt x="10" y="14"/>
                  </a:cubicBezTo>
                  <a:cubicBezTo>
                    <a:pt x="10" y="13"/>
                    <a:pt x="12" y="12"/>
                    <a:pt x="12" y="12"/>
                  </a:cubicBezTo>
                  <a:cubicBezTo>
                    <a:pt x="12" y="11"/>
                    <a:pt x="13" y="8"/>
                    <a:pt x="11" y="7"/>
                  </a:cubicBezTo>
                  <a:cubicBezTo>
                    <a:pt x="9" y="5"/>
                    <a:pt x="9" y="4"/>
                    <a:pt x="10" y="4"/>
                  </a:cubicBezTo>
                  <a:cubicBezTo>
                    <a:pt x="10" y="3"/>
                    <a:pt x="10" y="2"/>
                    <a:pt x="8" y="2"/>
                  </a:cubicBezTo>
                  <a:cubicBezTo>
                    <a:pt x="6" y="2"/>
                    <a:pt x="7" y="0"/>
                    <a:pt x="5" y="1"/>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a:solidFill>
                  <a:srgbClr val="000000"/>
                </a:solidFill>
              </a:endParaRPr>
            </a:p>
          </p:txBody>
        </p:sp>
        <p:sp>
          <p:nvSpPr>
            <p:cNvPr id="38" name="Freeform 38"/>
            <p:cNvSpPr>
              <a:spLocks/>
            </p:cNvSpPr>
            <p:nvPr/>
          </p:nvSpPr>
          <p:spPr bwMode="auto">
            <a:xfrm>
              <a:off x="6103177" y="5092598"/>
              <a:ext cx="41487" cy="59926"/>
            </a:xfrm>
            <a:custGeom>
              <a:avLst/>
              <a:gdLst>
                <a:gd name="T0" fmla="*/ 1 w 8"/>
                <a:gd name="T1" fmla="*/ 1 h 11"/>
                <a:gd name="T2" fmla="*/ 2 w 8"/>
                <a:gd name="T3" fmla="*/ 2 h 11"/>
                <a:gd name="T4" fmla="*/ 4 w 8"/>
                <a:gd name="T5" fmla="*/ 5 h 11"/>
                <a:gd name="T6" fmla="*/ 4 w 8"/>
                <a:gd name="T7" fmla="*/ 7 h 11"/>
                <a:gd name="T8" fmla="*/ 3 w 8"/>
                <a:gd name="T9" fmla="*/ 8 h 11"/>
                <a:gd name="T10" fmla="*/ 5 w 8"/>
                <a:gd name="T11" fmla="*/ 11 h 11"/>
                <a:gd name="T12" fmla="*/ 6 w 8"/>
                <a:gd name="T13" fmla="*/ 8 h 11"/>
                <a:gd name="T14" fmla="*/ 7 w 8"/>
                <a:gd name="T15" fmla="*/ 6 h 11"/>
                <a:gd name="T16" fmla="*/ 6 w 8"/>
                <a:gd name="T17" fmla="*/ 3 h 11"/>
                <a:gd name="T18" fmla="*/ 4 w 8"/>
                <a:gd name="T19" fmla="*/ 1 h 11"/>
                <a:gd name="T20" fmla="*/ 1 w 8"/>
                <a:gd name="T21" fmla="*/ 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 h="11">
                  <a:moveTo>
                    <a:pt x="1" y="1"/>
                  </a:moveTo>
                  <a:cubicBezTo>
                    <a:pt x="1" y="2"/>
                    <a:pt x="0" y="1"/>
                    <a:pt x="2" y="2"/>
                  </a:cubicBezTo>
                  <a:cubicBezTo>
                    <a:pt x="3" y="3"/>
                    <a:pt x="4" y="4"/>
                    <a:pt x="4" y="5"/>
                  </a:cubicBezTo>
                  <a:cubicBezTo>
                    <a:pt x="4" y="6"/>
                    <a:pt x="5" y="7"/>
                    <a:pt x="4" y="7"/>
                  </a:cubicBezTo>
                  <a:cubicBezTo>
                    <a:pt x="4" y="7"/>
                    <a:pt x="3" y="7"/>
                    <a:pt x="3" y="8"/>
                  </a:cubicBezTo>
                  <a:cubicBezTo>
                    <a:pt x="4" y="9"/>
                    <a:pt x="5" y="11"/>
                    <a:pt x="5" y="11"/>
                  </a:cubicBezTo>
                  <a:cubicBezTo>
                    <a:pt x="6" y="10"/>
                    <a:pt x="5" y="8"/>
                    <a:pt x="6" y="8"/>
                  </a:cubicBezTo>
                  <a:cubicBezTo>
                    <a:pt x="7" y="7"/>
                    <a:pt x="8" y="8"/>
                    <a:pt x="7" y="6"/>
                  </a:cubicBezTo>
                  <a:cubicBezTo>
                    <a:pt x="7" y="5"/>
                    <a:pt x="7" y="3"/>
                    <a:pt x="6" y="3"/>
                  </a:cubicBezTo>
                  <a:cubicBezTo>
                    <a:pt x="5" y="2"/>
                    <a:pt x="5" y="1"/>
                    <a:pt x="4" y="1"/>
                  </a:cubicBezTo>
                  <a:cubicBezTo>
                    <a:pt x="2" y="0"/>
                    <a:pt x="2" y="1"/>
                    <a:pt x="1" y="1"/>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a:solidFill>
                  <a:srgbClr val="000000"/>
                </a:solidFill>
              </a:endParaRPr>
            </a:p>
          </p:txBody>
        </p:sp>
        <p:sp>
          <p:nvSpPr>
            <p:cNvPr id="39" name="Freeform 39"/>
            <p:cNvSpPr>
              <a:spLocks/>
            </p:cNvSpPr>
            <p:nvPr/>
          </p:nvSpPr>
          <p:spPr bwMode="auto">
            <a:xfrm>
              <a:off x="6075521" y="5157134"/>
              <a:ext cx="119850" cy="99107"/>
            </a:xfrm>
            <a:custGeom>
              <a:avLst/>
              <a:gdLst>
                <a:gd name="T0" fmla="*/ 20 w 22"/>
                <a:gd name="T1" fmla="*/ 9 h 18"/>
                <a:gd name="T2" fmla="*/ 14 w 22"/>
                <a:gd name="T3" fmla="*/ 1 h 18"/>
                <a:gd name="T4" fmla="*/ 14 w 22"/>
                <a:gd name="T5" fmla="*/ 5 h 18"/>
                <a:gd name="T6" fmla="*/ 11 w 22"/>
                <a:gd name="T7" fmla="*/ 6 h 18"/>
                <a:gd name="T8" fmla="*/ 8 w 22"/>
                <a:gd name="T9" fmla="*/ 8 h 18"/>
                <a:gd name="T10" fmla="*/ 6 w 22"/>
                <a:gd name="T11" fmla="*/ 7 h 18"/>
                <a:gd name="T12" fmla="*/ 4 w 22"/>
                <a:gd name="T13" fmla="*/ 8 h 18"/>
                <a:gd name="T14" fmla="*/ 3 w 22"/>
                <a:gd name="T15" fmla="*/ 8 h 18"/>
                <a:gd name="T16" fmla="*/ 0 w 22"/>
                <a:gd name="T17" fmla="*/ 10 h 18"/>
                <a:gd name="T18" fmla="*/ 1 w 22"/>
                <a:gd name="T19" fmla="*/ 12 h 18"/>
                <a:gd name="T20" fmla="*/ 3 w 22"/>
                <a:gd name="T21" fmla="*/ 10 h 18"/>
                <a:gd name="T22" fmla="*/ 5 w 22"/>
                <a:gd name="T23" fmla="*/ 12 h 18"/>
                <a:gd name="T24" fmla="*/ 8 w 22"/>
                <a:gd name="T25" fmla="*/ 10 h 18"/>
                <a:gd name="T26" fmla="*/ 10 w 22"/>
                <a:gd name="T27" fmla="*/ 12 h 18"/>
                <a:gd name="T28" fmla="*/ 11 w 22"/>
                <a:gd name="T29" fmla="*/ 16 h 18"/>
                <a:gd name="T30" fmla="*/ 15 w 22"/>
                <a:gd name="T31" fmla="*/ 18 h 18"/>
                <a:gd name="T32" fmla="*/ 17 w 22"/>
                <a:gd name="T33" fmla="*/ 16 h 18"/>
                <a:gd name="T34" fmla="*/ 16 w 22"/>
                <a:gd name="T35" fmla="*/ 14 h 18"/>
                <a:gd name="T36" fmla="*/ 18 w 22"/>
                <a:gd name="T37" fmla="*/ 13 h 18"/>
                <a:gd name="T38" fmla="*/ 21 w 22"/>
                <a:gd name="T39" fmla="*/ 14 h 18"/>
                <a:gd name="T40" fmla="*/ 20 w 22"/>
                <a:gd name="T41" fmla="*/ 9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2" h="18">
                  <a:moveTo>
                    <a:pt x="20" y="9"/>
                  </a:moveTo>
                  <a:cubicBezTo>
                    <a:pt x="19" y="7"/>
                    <a:pt x="16" y="1"/>
                    <a:pt x="14" y="1"/>
                  </a:cubicBezTo>
                  <a:cubicBezTo>
                    <a:pt x="14" y="0"/>
                    <a:pt x="14" y="5"/>
                    <a:pt x="14" y="5"/>
                  </a:cubicBezTo>
                  <a:cubicBezTo>
                    <a:pt x="13" y="5"/>
                    <a:pt x="11" y="5"/>
                    <a:pt x="11" y="6"/>
                  </a:cubicBezTo>
                  <a:cubicBezTo>
                    <a:pt x="11" y="7"/>
                    <a:pt x="9" y="9"/>
                    <a:pt x="8" y="8"/>
                  </a:cubicBezTo>
                  <a:cubicBezTo>
                    <a:pt x="8" y="8"/>
                    <a:pt x="7" y="7"/>
                    <a:pt x="6" y="7"/>
                  </a:cubicBezTo>
                  <a:cubicBezTo>
                    <a:pt x="6" y="7"/>
                    <a:pt x="4" y="7"/>
                    <a:pt x="4" y="8"/>
                  </a:cubicBezTo>
                  <a:cubicBezTo>
                    <a:pt x="5" y="8"/>
                    <a:pt x="4" y="8"/>
                    <a:pt x="3" y="8"/>
                  </a:cubicBezTo>
                  <a:cubicBezTo>
                    <a:pt x="2" y="9"/>
                    <a:pt x="0" y="9"/>
                    <a:pt x="0" y="10"/>
                  </a:cubicBezTo>
                  <a:cubicBezTo>
                    <a:pt x="1" y="11"/>
                    <a:pt x="0" y="13"/>
                    <a:pt x="1" y="12"/>
                  </a:cubicBezTo>
                  <a:cubicBezTo>
                    <a:pt x="2" y="11"/>
                    <a:pt x="2" y="10"/>
                    <a:pt x="3" y="10"/>
                  </a:cubicBezTo>
                  <a:cubicBezTo>
                    <a:pt x="3" y="11"/>
                    <a:pt x="3" y="12"/>
                    <a:pt x="5" y="12"/>
                  </a:cubicBezTo>
                  <a:cubicBezTo>
                    <a:pt x="6" y="11"/>
                    <a:pt x="8" y="10"/>
                    <a:pt x="8" y="10"/>
                  </a:cubicBezTo>
                  <a:cubicBezTo>
                    <a:pt x="9" y="11"/>
                    <a:pt x="11" y="12"/>
                    <a:pt x="10" y="12"/>
                  </a:cubicBezTo>
                  <a:cubicBezTo>
                    <a:pt x="10" y="13"/>
                    <a:pt x="9" y="15"/>
                    <a:pt x="11" y="16"/>
                  </a:cubicBezTo>
                  <a:cubicBezTo>
                    <a:pt x="13" y="18"/>
                    <a:pt x="14" y="18"/>
                    <a:pt x="15" y="18"/>
                  </a:cubicBezTo>
                  <a:cubicBezTo>
                    <a:pt x="16" y="18"/>
                    <a:pt x="18" y="17"/>
                    <a:pt x="17" y="16"/>
                  </a:cubicBezTo>
                  <a:cubicBezTo>
                    <a:pt x="16" y="15"/>
                    <a:pt x="16" y="14"/>
                    <a:pt x="16" y="14"/>
                  </a:cubicBezTo>
                  <a:cubicBezTo>
                    <a:pt x="16" y="13"/>
                    <a:pt x="17" y="13"/>
                    <a:pt x="18" y="13"/>
                  </a:cubicBezTo>
                  <a:cubicBezTo>
                    <a:pt x="19" y="14"/>
                    <a:pt x="20" y="15"/>
                    <a:pt x="21" y="14"/>
                  </a:cubicBezTo>
                  <a:cubicBezTo>
                    <a:pt x="22" y="13"/>
                    <a:pt x="20" y="11"/>
                    <a:pt x="20" y="9"/>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a:solidFill>
                  <a:srgbClr val="000000"/>
                </a:solidFill>
              </a:endParaRPr>
            </a:p>
          </p:txBody>
        </p:sp>
        <p:sp>
          <p:nvSpPr>
            <p:cNvPr id="40" name="Freeform 40"/>
            <p:cNvSpPr>
              <a:spLocks/>
            </p:cNvSpPr>
            <p:nvPr/>
          </p:nvSpPr>
          <p:spPr bwMode="auto">
            <a:xfrm>
              <a:off x="6047862" y="5115646"/>
              <a:ext cx="43791" cy="36877"/>
            </a:xfrm>
            <a:custGeom>
              <a:avLst/>
              <a:gdLst>
                <a:gd name="T0" fmla="*/ 5 w 8"/>
                <a:gd name="T1" fmla="*/ 5 h 7"/>
                <a:gd name="T2" fmla="*/ 7 w 8"/>
                <a:gd name="T3" fmla="*/ 3 h 7"/>
                <a:gd name="T4" fmla="*/ 5 w 8"/>
                <a:gd name="T5" fmla="*/ 1 h 7"/>
                <a:gd name="T6" fmla="*/ 2 w 8"/>
                <a:gd name="T7" fmla="*/ 0 h 7"/>
                <a:gd name="T8" fmla="*/ 3 w 8"/>
                <a:gd name="T9" fmla="*/ 3 h 7"/>
                <a:gd name="T10" fmla="*/ 2 w 8"/>
                <a:gd name="T11" fmla="*/ 6 h 7"/>
                <a:gd name="T12" fmla="*/ 5 w 8"/>
                <a:gd name="T13" fmla="*/ 5 h 7"/>
              </a:gdLst>
              <a:ahLst/>
              <a:cxnLst>
                <a:cxn ang="0">
                  <a:pos x="T0" y="T1"/>
                </a:cxn>
                <a:cxn ang="0">
                  <a:pos x="T2" y="T3"/>
                </a:cxn>
                <a:cxn ang="0">
                  <a:pos x="T4" y="T5"/>
                </a:cxn>
                <a:cxn ang="0">
                  <a:pos x="T6" y="T7"/>
                </a:cxn>
                <a:cxn ang="0">
                  <a:pos x="T8" y="T9"/>
                </a:cxn>
                <a:cxn ang="0">
                  <a:pos x="T10" y="T11"/>
                </a:cxn>
                <a:cxn ang="0">
                  <a:pos x="T12" y="T13"/>
                </a:cxn>
              </a:cxnLst>
              <a:rect l="0" t="0" r="r" b="b"/>
              <a:pathLst>
                <a:path w="8" h="7">
                  <a:moveTo>
                    <a:pt x="5" y="5"/>
                  </a:moveTo>
                  <a:cubicBezTo>
                    <a:pt x="6" y="4"/>
                    <a:pt x="6" y="4"/>
                    <a:pt x="7" y="3"/>
                  </a:cubicBezTo>
                  <a:cubicBezTo>
                    <a:pt x="8" y="3"/>
                    <a:pt x="7" y="1"/>
                    <a:pt x="5" y="1"/>
                  </a:cubicBezTo>
                  <a:cubicBezTo>
                    <a:pt x="4" y="1"/>
                    <a:pt x="3" y="0"/>
                    <a:pt x="2" y="0"/>
                  </a:cubicBezTo>
                  <a:cubicBezTo>
                    <a:pt x="0" y="0"/>
                    <a:pt x="2" y="2"/>
                    <a:pt x="3" y="3"/>
                  </a:cubicBezTo>
                  <a:cubicBezTo>
                    <a:pt x="4" y="4"/>
                    <a:pt x="2" y="4"/>
                    <a:pt x="2" y="6"/>
                  </a:cubicBezTo>
                  <a:cubicBezTo>
                    <a:pt x="2" y="7"/>
                    <a:pt x="4" y="6"/>
                    <a:pt x="5" y="5"/>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a:solidFill>
                  <a:srgbClr val="000000"/>
                </a:solidFill>
              </a:endParaRPr>
            </a:p>
          </p:txBody>
        </p:sp>
        <p:sp>
          <p:nvSpPr>
            <p:cNvPr id="41" name="Freeform 41"/>
            <p:cNvSpPr>
              <a:spLocks/>
            </p:cNvSpPr>
            <p:nvPr/>
          </p:nvSpPr>
          <p:spPr bwMode="auto">
            <a:xfrm>
              <a:off x="6075521" y="5136390"/>
              <a:ext cx="27657" cy="55315"/>
            </a:xfrm>
            <a:custGeom>
              <a:avLst/>
              <a:gdLst>
                <a:gd name="T0" fmla="*/ 4 w 5"/>
                <a:gd name="T1" fmla="*/ 0 h 10"/>
                <a:gd name="T2" fmla="*/ 1 w 5"/>
                <a:gd name="T3" fmla="*/ 3 h 10"/>
                <a:gd name="T4" fmla="*/ 1 w 5"/>
                <a:gd name="T5" fmla="*/ 6 h 10"/>
                <a:gd name="T6" fmla="*/ 4 w 5"/>
                <a:gd name="T7" fmla="*/ 9 h 10"/>
                <a:gd name="T8" fmla="*/ 4 w 5"/>
                <a:gd name="T9" fmla="*/ 4 h 10"/>
                <a:gd name="T10" fmla="*/ 4 w 5"/>
                <a:gd name="T11" fmla="*/ 0 h 10"/>
              </a:gdLst>
              <a:ahLst/>
              <a:cxnLst>
                <a:cxn ang="0">
                  <a:pos x="T0" y="T1"/>
                </a:cxn>
                <a:cxn ang="0">
                  <a:pos x="T2" y="T3"/>
                </a:cxn>
                <a:cxn ang="0">
                  <a:pos x="T4" y="T5"/>
                </a:cxn>
                <a:cxn ang="0">
                  <a:pos x="T6" y="T7"/>
                </a:cxn>
                <a:cxn ang="0">
                  <a:pos x="T8" y="T9"/>
                </a:cxn>
                <a:cxn ang="0">
                  <a:pos x="T10" y="T11"/>
                </a:cxn>
              </a:cxnLst>
              <a:rect l="0" t="0" r="r" b="b"/>
              <a:pathLst>
                <a:path w="5" h="10">
                  <a:moveTo>
                    <a:pt x="4" y="0"/>
                  </a:moveTo>
                  <a:cubicBezTo>
                    <a:pt x="3" y="0"/>
                    <a:pt x="2" y="2"/>
                    <a:pt x="1" y="3"/>
                  </a:cubicBezTo>
                  <a:cubicBezTo>
                    <a:pt x="1" y="4"/>
                    <a:pt x="0" y="5"/>
                    <a:pt x="1" y="6"/>
                  </a:cubicBezTo>
                  <a:cubicBezTo>
                    <a:pt x="2" y="7"/>
                    <a:pt x="4" y="10"/>
                    <a:pt x="4" y="9"/>
                  </a:cubicBezTo>
                  <a:cubicBezTo>
                    <a:pt x="4" y="8"/>
                    <a:pt x="4" y="6"/>
                    <a:pt x="4" y="4"/>
                  </a:cubicBezTo>
                  <a:cubicBezTo>
                    <a:pt x="4" y="3"/>
                    <a:pt x="5" y="1"/>
                    <a:pt x="4" y="0"/>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a:solidFill>
                  <a:srgbClr val="000000"/>
                </a:solidFill>
              </a:endParaRPr>
            </a:p>
          </p:txBody>
        </p:sp>
        <p:sp>
          <p:nvSpPr>
            <p:cNvPr id="42" name="Freeform 42"/>
            <p:cNvSpPr>
              <a:spLocks/>
            </p:cNvSpPr>
            <p:nvPr/>
          </p:nvSpPr>
          <p:spPr bwMode="auto">
            <a:xfrm>
              <a:off x="6103179" y="5152525"/>
              <a:ext cx="36877" cy="16134"/>
            </a:xfrm>
            <a:custGeom>
              <a:avLst/>
              <a:gdLst>
                <a:gd name="T0" fmla="*/ 1 w 7"/>
                <a:gd name="T1" fmla="*/ 3 h 3"/>
                <a:gd name="T2" fmla="*/ 3 w 7"/>
                <a:gd name="T3" fmla="*/ 1 h 3"/>
                <a:gd name="T4" fmla="*/ 1 w 7"/>
                <a:gd name="T5" fmla="*/ 3 h 3"/>
              </a:gdLst>
              <a:ahLst/>
              <a:cxnLst>
                <a:cxn ang="0">
                  <a:pos x="T0" y="T1"/>
                </a:cxn>
                <a:cxn ang="0">
                  <a:pos x="T2" y="T3"/>
                </a:cxn>
                <a:cxn ang="0">
                  <a:pos x="T4" y="T5"/>
                </a:cxn>
              </a:cxnLst>
              <a:rect l="0" t="0" r="r" b="b"/>
              <a:pathLst>
                <a:path w="7" h="3">
                  <a:moveTo>
                    <a:pt x="1" y="3"/>
                  </a:moveTo>
                  <a:cubicBezTo>
                    <a:pt x="2" y="3"/>
                    <a:pt x="7" y="2"/>
                    <a:pt x="3" y="1"/>
                  </a:cubicBezTo>
                  <a:cubicBezTo>
                    <a:pt x="1" y="0"/>
                    <a:pt x="0" y="3"/>
                    <a:pt x="1" y="3"/>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a:solidFill>
                  <a:srgbClr val="000000"/>
                </a:solidFill>
              </a:endParaRPr>
            </a:p>
          </p:txBody>
        </p:sp>
        <p:sp>
          <p:nvSpPr>
            <p:cNvPr id="43" name="Freeform 43"/>
            <p:cNvSpPr>
              <a:spLocks/>
            </p:cNvSpPr>
            <p:nvPr/>
          </p:nvSpPr>
          <p:spPr bwMode="auto">
            <a:xfrm>
              <a:off x="6004071" y="5076466"/>
              <a:ext cx="32268" cy="27657"/>
            </a:xfrm>
            <a:custGeom>
              <a:avLst/>
              <a:gdLst>
                <a:gd name="T0" fmla="*/ 4 w 6"/>
                <a:gd name="T1" fmla="*/ 0 h 5"/>
                <a:gd name="T2" fmla="*/ 0 w 6"/>
                <a:gd name="T3" fmla="*/ 0 h 5"/>
                <a:gd name="T4" fmla="*/ 2 w 6"/>
                <a:gd name="T5" fmla="*/ 2 h 5"/>
                <a:gd name="T6" fmla="*/ 5 w 6"/>
                <a:gd name="T7" fmla="*/ 5 h 5"/>
                <a:gd name="T8" fmla="*/ 6 w 6"/>
                <a:gd name="T9" fmla="*/ 3 h 5"/>
                <a:gd name="T10" fmla="*/ 4 w 6"/>
                <a:gd name="T11" fmla="*/ 0 h 5"/>
              </a:gdLst>
              <a:ahLst/>
              <a:cxnLst>
                <a:cxn ang="0">
                  <a:pos x="T0" y="T1"/>
                </a:cxn>
                <a:cxn ang="0">
                  <a:pos x="T2" y="T3"/>
                </a:cxn>
                <a:cxn ang="0">
                  <a:pos x="T4" y="T5"/>
                </a:cxn>
                <a:cxn ang="0">
                  <a:pos x="T6" y="T7"/>
                </a:cxn>
                <a:cxn ang="0">
                  <a:pos x="T8" y="T9"/>
                </a:cxn>
                <a:cxn ang="0">
                  <a:pos x="T10" y="T11"/>
                </a:cxn>
              </a:cxnLst>
              <a:rect l="0" t="0" r="r" b="b"/>
              <a:pathLst>
                <a:path w="6" h="5">
                  <a:moveTo>
                    <a:pt x="4" y="0"/>
                  </a:moveTo>
                  <a:cubicBezTo>
                    <a:pt x="3" y="0"/>
                    <a:pt x="0" y="0"/>
                    <a:pt x="0" y="0"/>
                  </a:cubicBezTo>
                  <a:cubicBezTo>
                    <a:pt x="1" y="1"/>
                    <a:pt x="1" y="2"/>
                    <a:pt x="2" y="2"/>
                  </a:cubicBezTo>
                  <a:cubicBezTo>
                    <a:pt x="3" y="2"/>
                    <a:pt x="3" y="5"/>
                    <a:pt x="5" y="5"/>
                  </a:cubicBezTo>
                  <a:cubicBezTo>
                    <a:pt x="6" y="5"/>
                    <a:pt x="6" y="4"/>
                    <a:pt x="6" y="3"/>
                  </a:cubicBezTo>
                  <a:cubicBezTo>
                    <a:pt x="6" y="2"/>
                    <a:pt x="6" y="1"/>
                    <a:pt x="4" y="0"/>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a:solidFill>
                  <a:srgbClr val="000000"/>
                </a:solidFill>
              </a:endParaRPr>
            </a:p>
          </p:txBody>
        </p:sp>
        <p:sp>
          <p:nvSpPr>
            <p:cNvPr id="44" name="Freeform 44"/>
            <p:cNvSpPr>
              <a:spLocks/>
            </p:cNvSpPr>
            <p:nvPr/>
          </p:nvSpPr>
          <p:spPr bwMode="auto">
            <a:xfrm>
              <a:off x="5948757" y="5131780"/>
              <a:ext cx="55315" cy="64534"/>
            </a:xfrm>
            <a:custGeom>
              <a:avLst/>
              <a:gdLst>
                <a:gd name="T0" fmla="*/ 4 w 10"/>
                <a:gd name="T1" fmla="*/ 7 h 12"/>
                <a:gd name="T2" fmla="*/ 1 w 10"/>
                <a:gd name="T3" fmla="*/ 12 h 12"/>
                <a:gd name="T4" fmla="*/ 6 w 10"/>
                <a:gd name="T5" fmla="*/ 8 h 12"/>
                <a:gd name="T6" fmla="*/ 10 w 10"/>
                <a:gd name="T7" fmla="*/ 4 h 12"/>
                <a:gd name="T8" fmla="*/ 8 w 10"/>
                <a:gd name="T9" fmla="*/ 1 h 12"/>
                <a:gd name="T10" fmla="*/ 8 w 10"/>
                <a:gd name="T11" fmla="*/ 3 h 12"/>
                <a:gd name="T12" fmla="*/ 4 w 10"/>
                <a:gd name="T13" fmla="*/ 7 h 12"/>
              </a:gdLst>
              <a:ahLst/>
              <a:cxnLst>
                <a:cxn ang="0">
                  <a:pos x="T0" y="T1"/>
                </a:cxn>
                <a:cxn ang="0">
                  <a:pos x="T2" y="T3"/>
                </a:cxn>
                <a:cxn ang="0">
                  <a:pos x="T4" y="T5"/>
                </a:cxn>
                <a:cxn ang="0">
                  <a:pos x="T6" y="T7"/>
                </a:cxn>
                <a:cxn ang="0">
                  <a:pos x="T8" y="T9"/>
                </a:cxn>
                <a:cxn ang="0">
                  <a:pos x="T10" y="T11"/>
                </a:cxn>
                <a:cxn ang="0">
                  <a:pos x="T12" y="T13"/>
                </a:cxn>
              </a:cxnLst>
              <a:rect l="0" t="0" r="r" b="b"/>
              <a:pathLst>
                <a:path w="10" h="12">
                  <a:moveTo>
                    <a:pt x="4" y="7"/>
                  </a:moveTo>
                  <a:cubicBezTo>
                    <a:pt x="4" y="7"/>
                    <a:pt x="0" y="12"/>
                    <a:pt x="1" y="12"/>
                  </a:cubicBezTo>
                  <a:cubicBezTo>
                    <a:pt x="2" y="12"/>
                    <a:pt x="5" y="8"/>
                    <a:pt x="6" y="8"/>
                  </a:cubicBezTo>
                  <a:cubicBezTo>
                    <a:pt x="7" y="7"/>
                    <a:pt x="10" y="5"/>
                    <a:pt x="10" y="4"/>
                  </a:cubicBezTo>
                  <a:cubicBezTo>
                    <a:pt x="10" y="3"/>
                    <a:pt x="9" y="0"/>
                    <a:pt x="8" y="1"/>
                  </a:cubicBezTo>
                  <a:cubicBezTo>
                    <a:pt x="8" y="1"/>
                    <a:pt x="9" y="3"/>
                    <a:pt x="8" y="3"/>
                  </a:cubicBezTo>
                  <a:cubicBezTo>
                    <a:pt x="7" y="4"/>
                    <a:pt x="5" y="6"/>
                    <a:pt x="4" y="7"/>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a:solidFill>
                  <a:srgbClr val="000000"/>
                </a:solidFill>
              </a:endParaRPr>
            </a:p>
          </p:txBody>
        </p:sp>
        <p:sp>
          <p:nvSpPr>
            <p:cNvPr id="45" name="Freeform 45"/>
            <p:cNvSpPr>
              <a:spLocks/>
            </p:cNvSpPr>
            <p:nvPr/>
          </p:nvSpPr>
          <p:spPr bwMode="auto">
            <a:xfrm>
              <a:off x="6326745" y="5403748"/>
              <a:ext cx="583116" cy="267359"/>
            </a:xfrm>
            <a:custGeom>
              <a:avLst/>
              <a:gdLst>
                <a:gd name="T0" fmla="*/ 80 w 107"/>
                <a:gd name="T1" fmla="*/ 36 h 49"/>
                <a:gd name="T2" fmla="*/ 87 w 107"/>
                <a:gd name="T3" fmla="*/ 44 h 49"/>
                <a:gd name="T4" fmla="*/ 100 w 107"/>
                <a:gd name="T5" fmla="*/ 47 h 49"/>
                <a:gd name="T6" fmla="*/ 105 w 107"/>
                <a:gd name="T7" fmla="*/ 48 h 49"/>
                <a:gd name="T8" fmla="*/ 93 w 107"/>
                <a:gd name="T9" fmla="*/ 40 h 49"/>
                <a:gd name="T10" fmla="*/ 83 w 107"/>
                <a:gd name="T11" fmla="*/ 29 h 49"/>
                <a:gd name="T12" fmla="*/ 82 w 107"/>
                <a:gd name="T13" fmla="*/ 25 h 49"/>
                <a:gd name="T14" fmla="*/ 73 w 107"/>
                <a:gd name="T15" fmla="*/ 20 h 49"/>
                <a:gd name="T16" fmla="*/ 65 w 107"/>
                <a:gd name="T17" fmla="*/ 15 h 49"/>
                <a:gd name="T18" fmla="*/ 51 w 107"/>
                <a:gd name="T19" fmla="*/ 11 h 49"/>
                <a:gd name="T20" fmla="*/ 50 w 107"/>
                <a:gd name="T21" fmla="*/ 10 h 49"/>
                <a:gd name="T22" fmla="*/ 48 w 107"/>
                <a:gd name="T23" fmla="*/ 9 h 49"/>
                <a:gd name="T24" fmla="*/ 48 w 107"/>
                <a:gd name="T25" fmla="*/ 9 h 49"/>
                <a:gd name="T26" fmla="*/ 47 w 107"/>
                <a:gd name="T27" fmla="*/ 9 h 49"/>
                <a:gd name="T28" fmla="*/ 45 w 107"/>
                <a:gd name="T29" fmla="*/ 9 h 49"/>
                <a:gd name="T30" fmla="*/ 33 w 107"/>
                <a:gd name="T31" fmla="*/ 5 h 49"/>
                <a:gd name="T32" fmla="*/ 28 w 107"/>
                <a:gd name="T33" fmla="*/ 7 h 49"/>
                <a:gd name="T34" fmla="*/ 28 w 107"/>
                <a:gd name="T35" fmla="*/ 10 h 49"/>
                <a:gd name="T36" fmla="*/ 25 w 107"/>
                <a:gd name="T37" fmla="*/ 14 h 49"/>
                <a:gd name="T38" fmla="*/ 19 w 107"/>
                <a:gd name="T39" fmla="*/ 9 h 49"/>
                <a:gd name="T40" fmla="*/ 14 w 107"/>
                <a:gd name="T41" fmla="*/ 3 h 49"/>
                <a:gd name="T42" fmla="*/ 5 w 107"/>
                <a:gd name="T43" fmla="*/ 2 h 49"/>
                <a:gd name="T44" fmla="*/ 2 w 107"/>
                <a:gd name="T45" fmla="*/ 3 h 49"/>
                <a:gd name="T46" fmla="*/ 9 w 107"/>
                <a:gd name="T47" fmla="*/ 7 h 49"/>
                <a:gd name="T48" fmla="*/ 13 w 107"/>
                <a:gd name="T49" fmla="*/ 11 h 49"/>
                <a:gd name="T50" fmla="*/ 15 w 107"/>
                <a:gd name="T51" fmla="*/ 15 h 49"/>
                <a:gd name="T52" fmla="*/ 18 w 107"/>
                <a:gd name="T53" fmla="*/ 16 h 49"/>
                <a:gd name="T54" fmla="*/ 21 w 107"/>
                <a:gd name="T55" fmla="*/ 17 h 49"/>
                <a:gd name="T56" fmla="*/ 36 w 107"/>
                <a:gd name="T57" fmla="*/ 23 h 49"/>
                <a:gd name="T58" fmla="*/ 48 w 107"/>
                <a:gd name="T59" fmla="*/ 34 h 49"/>
                <a:gd name="T60" fmla="*/ 42 w 107"/>
                <a:gd name="T61" fmla="*/ 38 h 49"/>
                <a:gd name="T62" fmla="*/ 49 w 107"/>
                <a:gd name="T63" fmla="*/ 37 h 49"/>
                <a:gd name="T64" fmla="*/ 54 w 107"/>
                <a:gd name="T65" fmla="*/ 37 h 49"/>
                <a:gd name="T66" fmla="*/ 54 w 107"/>
                <a:gd name="T67" fmla="*/ 38 h 49"/>
                <a:gd name="T68" fmla="*/ 55 w 107"/>
                <a:gd name="T69" fmla="*/ 39 h 49"/>
                <a:gd name="T70" fmla="*/ 56 w 107"/>
                <a:gd name="T71" fmla="*/ 40 h 49"/>
                <a:gd name="T72" fmla="*/ 57 w 107"/>
                <a:gd name="T73" fmla="*/ 41 h 49"/>
                <a:gd name="T74" fmla="*/ 58 w 107"/>
                <a:gd name="T75" fmla="*/ 41 h 49"/>
                <a:gd name="T76" fmla="*/ 59 w 107"/>
                <a:gd name="T77" fmla="*/ 42 h 49"/>
                <a:gd name="T78" fmla="*/ 59 w 107"/>
                <a:gd name="T79" fmla="*/ 42 h 49"/>
                <a:gd name="T80" fmla="*/ 66 w 107"/>
                <a:gd name="T81" fmla="*/ 42 h 49"/>
                <a:gd name="T82" fmla="*/ 66 w 107"/>
                <a:gd name="T83" fmla="*/ 37 h 49"/>
                <a:gd name="T84" fmla="*/ 70 w 107"/>
                <a:gd name="T85" fmla="*/ 35 h 49"/>
                <a:gd name="T86" fmla="*/ 76 w 107"/>
                <a:gd name="T87" fmla="*/ 35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07" h="49">
                  <a:moveTo>
                    <a:pt x="76" y="35"/>
                  </a:moveTo>
                  <a:cubicBezTo>
                    <a:pt x="78" y="36"/>
                    <a:pt x="79" y="36"/>
                    <a:pt x="80" y="36"/>
                  </a:cubicBezTo>
                  <a:cubicBezTo>
                    <a:pt x="80" y="36"/>
                    <a:pt x="83" y="39"/>
                    <a:pt x="83" y="39"/>
                  </a:cubicBezTo>
                  <a:cubicBezTo>
                    <a:pt x="83" y="39"/>
                    <a:pt x="86" y="43"/>
                    <a:pt x="87" y="44"/>
                  </a:cubicBezTo>
                  <a:cubicBezTo>
                    <a:pt x="88" y="45"/>
                    <a:pt x="91" y="45"/>
                    <a:pt x="92" y="45"/>
                  </a:cubicBezTo>
                  <a:cubicBezTo>
                    <a:pt x="94" y="45"/>
                    <a:pt x="98" y="47"/>
                    <a:pt x="100" y="47"/>
                  </a:cubicBezTo>
                  <a:cubicBezTo>
                    <a:pt x="101" y="48"/>
                    <a:pt x="101" y="49"/>
                    <a:pt x="103" y="49"/>
                  </a:cubicBezTo>
                  <a:cubicBezTo>
                    <a:pt x="105" y="49"/>
                    <a:pt x="107" y="49"/>
                    <a:pt x="105" y="48"/>
                  </a:cubicBezTo>
                  <a:cubicBezTo>
                    <a:pt x="103" y="47"/>
                    <a:pt x="103" y="46"/>
                    <a:pt x="100" y="44"/>
                  </a:cubicBezTo>
                  <a:cubicBezTo>
                    <a:pt x="98" y="43"/>
                    <a:pt x="95" y="41"/>
                    <a:pt x="93" y="40"/>
                  </a:cubicBezTo>
                  <a:cubicBezTo>
                    <a:pt x="92" y="40"/>
                    <a:pt x="91" y="38"/>
                    <a:pt x="89" y="36"/>
                  </a:cubicBezTo>
                  <a:cubicBezTo>
                    <a:pt x="87" y="34"/>
                    <a:pt x="81" y="29"/>
                    <a:pt x="83" y="29"/>
                  </a:cubicBezTo>
                  <a:cubicBezTo>
                    <a:pt x="84" y="29"/>
                    <a:pt x="88" y="30"/>
                    <a:pt x="87" y="29"/>
                  </a:cubicBezTo>
                  <a:cubicBezTo>
                    <a:pt x="86" y="28"/>
                    <a:pt x="84" y="26"/>
                    <a:pt x="82" y="25"/>
                  </a:cubicBezTo>
                  <a:cubicBezTo>
                    <a:pt x="80" y="25"/>
                    <a:pt x="76" y="24"/>
                    <a:pt x="75" y="23"/>
                  </a:cubicBezTo>
                  <a:cubicBezTo>
                    <a:pt x="75" y="22"/>
                    <a:pt x="76" y="22"/>
                    <a:pt x="73" y="20"/>
                  </a:cubicBezTo>
                  <a:cubicBezTo>
                    <a:pt x="70" y="19"/>
                    <a:pt x="69" y="18"/>
                    <a:pt x="68" y="17"/>
                  </a:cubicBezTo>
                  <a:cubicBezTo>
                    <a:pt x="67" y="16"/>
                    <a:pt x="68" y="16"/>
                    <a:pt x="65" y="15"/>
                  </a:cubicBezTo>
                  <a:cubicBezTo>
                    <a:pt x="63" y="15"/>
                    <a:pt x="62" y="14"/>
                    <a:pt x="59" y="13"/>
                  </a:cubicBezTo>
                  <a:cubicBezTo>
                    <a:pt x="57" y="12"/>
                    <a:pt x="53" y="12"/>
                    <a:pt x="51" y="11"/>
                  </a:cubicBezTo>
                  <a:cubicBezTo>
                    <a:pt x="51" y="11"/>
                    <a:pt x="51" y="10"/>
                    <a:pt x="50" y="10"/>
                  </a:cubicBezTo>
                  <a:cubicBezTo>
                    <a:pt x="50" y="10"/>
                    <a:pt x="50" y="10"/>
                    <a:pt x="50" y="10"/>
                  </a:cubicBezTo>
                  <a:cubicBezTo>
                    <a:pt x="49" y="10"/>
                    <a:pt x="49" y="10"/>
                    <a:pt x="48" y="10"/>
                  </a:cubicBezTo>
                  <a:cubicBezTo>
                    <a:pt x="48" y="10"/>
                    <a:pt x="48" y="10"/>
                    <a:pt x="48" y="9"/>
                  </a:cubicBezTo>
                  <a:cubicBezTo>
                    <a:pt x="48" y="9"/>
                    <a:pt x="48" y="9"/>
                    <a:pt x="48" y="9"/>
                  </a:cubicBezTo>
                  <a:cubicBezTo>
                    <a:pt x="48" y="9"/>
                    <a:pt x="48" y="9"/>
                    <a:pt x="48" y="9"/>
                  </a:cubicBezTo>
                  <a:cubicBezTo>
                    <a:pt x="48" y="9"/>
                    <a:pt x="47" y="9"/>
                    <a:pt x="47" y="9"/>
                  </a:cubicBezTo>
                  <a:cubicBezTo>
                    <a:pt x="47" y="9"/>
                    <a:pt x="47" y="9"/>
                    <a:pt x="47" y="9"/>
                  </a:cubicBezTo>
                  <a:cubicBezTo>
                    <a:pt x="48" y="8"/>
                    <a:pt x="46" y="7"/>
                    <a:pt x="46" y="7"/>
                  </a:cubicBezTo>
                  <a:cubicBezTo>
                    <a:pt x="46" y="8"/>
                    <a:pt x="46" y="9"/>
                    <a:pt x="45" y="9"/>
                  </a:cubicBezTo>
                  <a:cubicBezTo>
                    <a:pt x="44" y="9"/>
                    <a:pt x="42" y="8"/>
                    <a:pt x="40" y="8"/>
                  </a:cubicBezTo>
                  <a:cubicBezTo>
                    <a:pt x="38" y="8"/>
                    <a:pt x="34" y="5"/>
                    <a:pt x="33" y="5"/>
                  </a:cubicBezTo>
                  <a:cubicBezTo>
                    <a:pt x="33" y="5"/>
                    <a:pt x="32" y="8"/>
                    <a:pt x="31" y="8"/>
                  </a:cubicBezTo>
                  <a:cubicBezTo>
                    <a:pt x="31" y="8"/>
                    <a:pt x="30" y="7"/>
                    <a:pt x="28" y="7"/>
                  </a:cubicBezTo>
                  <a:cubicBezTo>
                    <a:pt x="27" y="7"/>
                    <a:pt x="25" y="8"/>
                    <a:pt x="25" y="8"/>
                  </a:cubicBezTo>
                  <a:cubicBezTo>
                    <a:pt x="26" y="8"/>
                    <a:pt x="28" y="9"/>
                    <a:pt x="28" y="10"/>
                  </a:cubicBezTo>
                  <a:cubicBezTo>
                    <a:pt x="27" y="10"/>
                    <a:pt x="28" y="12"/>
                    <a:pt x="27" y="12"/>
                  </a:cubicBezTo>
                  <a:cubicBezTo>
                    <a:pt x="27" y="12"/>
                    <a:pt x="26" y="14"/>
                    <a:pt x="25" y="14"/>
                  </a:cubicBezTo>
                  <a:cubicBezTo>
                    <a:pt x="23" y="13"/>
                    <a:pt x="24" y="12"/>
                    <a:pt x="24" y="11"/>
                  </a:cubicBezTo>
                  <a:cubicBezTo>
                    <a:pt x="23" y="11"/>
                    <a:pt x="20" y="9"/>
                    <a:pt x="19" y="9"/>
                  </a:cubicBezTo>
                  <a:cubicBezTo>
                    <a:pt x="17" y="9"/>
                    <a:pt x="20" y="8"/>
                    <a:pt x="18" y="6"/>
                  </a:cubicBezTo>
                  <a:cubicBezTo>
                    <a:pt x="17" y="4"/>
                    <a:pt x="15" y="3"/>
                    <a:pt x="14" y="3"/>
                  </a:cubicBezTo>
                  <a:cubicBezTo>
                    <a:pt x="14" y="3"/>
                    <a:pt x="9" y="2"/>
                    <a:pt x="8" y="1"/>
                  </a:cubicBezTo>
                  <a:cubicBezTo>
                    <a:pt x="7" y="1"/>
                    <a:pt x="5" y="2"/>
                    <a:pt x="5" y="2"/>
                  </a:cubicBezTo>
                  <a:cubicBezTo>
                    <a:pt x="4" y="2"/>
                    <a:pt x="0" y="0"/>
                    <a:pt x="1" y="1"/>
                  </a:cubicBezTo>
                  <a:cubicBezTo>
                    <a:pt x="1" y="2"/>
                    <a:pt x="1" y="3"/>
                    <a:pt x="2" y="3"/>
                  </a:cubicBezTo>
                  <a:cubicBezTo>
                    <a:pt x="3" y="3"/>
                    <a:pt x="3" y="2"/>
                    <a:pt x="4" y="3"/>
                  </a:cubicBezTo>
                  <a:cubicBezTo>
                    <a:pt x="5" y="5"/>
                    <a:pt x="5" y="6"/>
                    <a:pt x="9" y="7"/>
                  </a:cubicBezTo>
                  <a:cubicBezTo>
                    <a:pt x="12" y="9"/>
                    <a:pt x="16" y="8"/>
                    <a:pt x="15" y="9"/>
                  </a:cubicBezTo>
                  <a:cubicBezTo>
                    <a:pt x="15" y="9"/>
                    <a:pt x="14" y="11"/>
                    <a:pt x="13" y="11"/>
                  </a:cubicBezTo>
                  <a:cubicBezTo>
                    <a:pt x="12" y="11"/>
                    <a:pt x="9" y="11"/>
                    <a:pt x="11" y="12"/>
                  </a:cubicBezTo>
                  <a:cubicBezTo>
                    <a:pt x="13" y="13"/>
                    <a:pt x="16" y="15"/>
                    <a:pt x="15" y="15"/>
                  </a:cubicBezTo>
                  <a:cubicBezTo>
                    <a:pt x="14" y="15"/>
                    <a:pt x="13" y="16"/>
                    <a:pt x="15" y="17"/>
                  </a:cubicBezTo>
                  <a:cubicBezTo>
                    <a:pt x="17" y="18"/>
                    <a:pt x="18" y="17"/>
                    <a:pt x="18" y="16"/>
                  </a:cubicBezTo>
                  <a:cubicBezTo>
                    <a:pt x="17" y="15"/>
                    <a:pt x="16" y="13"/>
                    <a:pt x="18" y="14"/>
                  </a:cubicBezTo>
                  <a:cubicBezTo>
                    <a:pt x="19" y="15"/>
                    <a:pt x="19" y="16"/>
                    <a:pt x="21" y="17"/>
                  </a:cubicBezTo>
                  <a:cubicBezTo>
                    <a:pt x="24" y="18"/>
                    <a:pt x="29" y="19"/>
                    <a:pt x="31" y="20"/>
                  </a:cubicBezTo>
                  <a:cubicBezTo>
                    <a:pt x="32" y="21"/>
                    <a:pt x="35" y="23"/>
                    <a:pt x="36" y="23"/>
                  </a:cubicBezTo>
                  <a:cubicBezTo>
                    <a:pt x="37" y="23"/>
                    <a:pt x="40" y="24"/>
                    <a:pt x="42" y="26"/>
                  </a:cubicBezTo>
                  <a:cubicBezTo>
                    <a:pt x="44" y="29"/>
                    <a:pt x="49" y="34"/>
                    <a:pt x="48" y="34"/>
                  </a:cubicBezTo>
                  <a:cubicBezTo>
                    <a:pt x="47" y="34"/>
                    <a:pt x="45" y="33"/>
                    <a:pt x="44" y="34"/>
                  </a:cubicBezTo>
                  <a:cubicBezTo>
                    <a:pt x="44" y="35"/>
                    <a:pt x="41" y="38"/>
                    <a:pt x="42" y="38"/>
                  </a:cubicBezTo>
                  <a:cubicBezTo>
                    <a:pt x="43" y="38"/>
                    <a:pt x="47" y="35"/>
                    <a:pt x="47" y="36"/>
                  </a:cubicBezTo>
                  <a:cubicBezTo>
                    <a:pt x="47" y="36"/>
                    <a:pt x="48" y="38"/>
                    <a:pt x="49" y="37"/>
                  </a:cubicBezTo>
                  <a:cubicBezTo>
                    <a:pt x="50" y="36"/>
                    <a:pt x="51" y="35"/>
                    <a:pt x="51" y="36"/>
                  </a:cubicBezTo>
                  <a:cubicBezTo>
                    <a:pt x="52" y="36"/>
                    <a:pt x="53" y="36"/>
                    <a:pt x="54" y="37"/>
                  </a:cubicBezTo>
                  <a:cubicBezTo>
                    <a:pt x="54" y="38"/>
                    <a:pt x="54" y="38"/>
                    <a:pt x="54" y="38"/>
                  </a:cubicBezTo>
                  <a:cubicBezTo>
                    <a:pt x="54" y="38"/>
                    <a:pt x="54" y="38"/>
                    <a:pt x="54" y="38"/>
                  </a:cubicBezTo>
                  <a:cubicBezTo>
                    <a:pt x="55" y="38"/>
                    <a:pt x="55" y="39"/>
                    <a:pt x="55" y="39"/>
                  </a:cubicBezTo>
                  <a:cubicBezTo>
                    <a:pt x="55" y="39"/>
                    <a:pt x="55" y="39"/>
                    <a:pt x="55" y="39"/>
                  </a:cubicBezTo>
                  <a:cubicBezTo>
                    <a:pt x="55" y="39"/>
                    <a:pt x="56" y="40"/>
                    <a:pt x="56" y="40"/>
                  </a:cubicBezTo>
                  <a:cubicBezTo>
                    <a:pt x="56" y="40"/>
                    <a:pt x="56" y="40"/>
                    <a:pt x="56" y="40"/>
                  </a:cubicBezTo>
                  <a:cubicBezTo>
                    <a:pt x="56" y="40"/>
                    <a:pt x="57" y="41"/>
                    <a:pt x="57" y="41"/>
                  </a:cubicBezTo>
                  <a:cubicBezTo>
                    <a:pt x="57" y="41"/>
                    <a:pt x="57" y="41"/>
                    <a:pt x="57" y="41"/>
                  </a:cubicBezTo>
                  <a:cubicBezTo>
                    <a:pt x="57" y="41"/>
                    <a:pt x="57" y="41"/>
                    <a:pt x="57" y="41"/>
                  </a:cubicBezTo>
                  <a:cubicBezTo>
                    <a:pt x="57" y="41"/>
                    <a:pt x="58" y="41"/>
                    <a:pt x="58" y="41"/>
                  </a:cubicBezTo>
                  <a:cubicBezTo>
                    <a:pt x="58" y="41"/>
                    <a:pt x="58" y="41"/>
                    <a:pt x="58" y="41"/>
                  </a:cubicBezTo>
                  <a:cubicBezTo>
                    <a:pt x="58" y="42"/>
                    <a:pt x="58" y="42"/>
                    <a:pt x="59" y="42"/>
                  </a:cubicBezTo>
                  <a:cubicBezTo>
                    <a:pt x="59" y="42"/>
                    <a:pt x="59" y="42"/>
                    <a:pt x="59" y="42"/>
                  </a:cubicBezTo>
                  <a:cubicBezTo>
                    <a:pt x="59" y="42"/>
                    <a:pt x="59" y="42"/>
                    <a:pt x="59" y="42"/>
                  </a:cubicBezTo>
                  <a:cubicBezTo>
                    <a:pt x="60" y="42"/>
                    <a:pt x="60" y="42"/>
                    <a:pt x="60" y="42"/>
                  </a:cubicBezTo>
                  <a:cubicBezTo>
                    <a:pt x="61" y="42"/>
                    <a:pt x="64" y="42"/>
                    <a:pt x="66" y="42"/>
                  </a:cubicBezTo>
                  <a:cubicBezTo>
                    <a:pt x="67" y="42"/>
                    <a:pt x="69" y="41"/>
                    <a:pt x="68" y="40"/>
                  </a:cubicBezTo>
                  <a:cubicBezTo>
                    <a:pt x="67" y="39"/>
                    <a:pt x="65" y="37"/>
                    <a:pt x="66" y="37"/>
                  </a:cubicBezTo>
                  <a:cubicBezTo>
                    <a:pt x="67" y="36"/>
                    <a:pt x="69" y="37"/>
                    <a:pt x="69" y="36"/>
                  </a:cubicBezTo>
                  <a:cubicBezTo>
                    <a:pt x="69" y="36"/>
                    <a:pt x="69" y="35"/>
                    <a:pt x="70" y="35"/>
                  </a:cubicBezTo>
                  <a:cubicBezTo>
                    <a:pt x="71" y="34"/>
                    <a:pt x="74" y="36"/>
                    <a:pt x="74" y="35"/>
                  </a:cubicBezTo>
                  <a:cubicBezTo>
                    <a:pt x="75" y="35"/>
                    <a:pt x="73" y="34"/>
                    <a:pt x="76" y="35"/>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a:solidFill>
                  <a:srgbClr val="000000"/>
                </a:solidFill>
              </a:endParaRPr>
            </a:p>
          </p:txBody>
        </p:sp>
        <p:sp>
          <p:nvSpPr>
            <p:cNvPr id="46" name="Freeform 46"/>
            <p:cNvSpPr>
              <a:spLocks/>
            </p:cNvSpPr>
            <p:nvPr/>
          </p:nvSpPr>
          <p:spPr bwMode="auto">
            <a:xfrm>
              <a:off x="6810754" y="5518987"/>
              <a:ext cx="87583" cy="32268"/>
            </a:xfrm>
            <a:custGeom>
              <a:avLst/>
              <a:gdLst>
                <a:gd name="T0" fmla="*/ 12 w 16"/>
                <a:gd name="T1" fmla="*/ 1 h 6"/>
                <a:gd name="T2" fmla="*/ 8 w 16"/>
                <a:gd name="T3" fmla="*/ 4 h 6"/>
                <a:gd name="T4" fmla="*/ 6 w 16"/>
                <a:gd name="T5" fmla="*/ 3 h 6"/>
                <a:gd name="T6" fmla="*/ 1 w 16"/>
                <a:gd name="T7" fmla="*/ 5 h 6"/>
                <a:gd name="T8" fmla="*/ 11 w 16"/>
                <a:gd name="T9" fmla="*/ 6 h 6"/>
                <a:gd name="T10" fmla="*/ 15 w 16"/>
                <a:gd name="T11" fmla="*/ 2 h 6"/>
                <a:gd name="T12" fmla="*/ 12 w 16"/>
                <a:gd name="T13" fmla="*/ 1 h 6"/>
              </a:gdLst>
              <a:ahLst/>
              <a:cxnLst>
                <a:cxn ang="0">
                  <a:pos x="T0" y="T1"/>
                </a:cxn>
                <a:cxn ang="0">
                  <a:pos x="T2" y="T3"/>
                </a:cxn>
                <a:cxn ang="0">
                  <a:pos x="T4" y="T5"/>
                </a:cxn>
                <a:cxn ang="0">
                  <a:pos x="T6" y="T7"/>
                </a:cxn>
                <a:cxn ang="0">
                  <a:pos x="T8" y="T9"/>
                </a:cxn>
                <a:cxn ang="0">
                  <a:pos x="T10" y="T11"/>
                </a:cxn>
                <a:cxn ang="0">
                  <a:pos x="T12" y="T13"/>
                </a:cxn>
              </a:cxnLst>
              <a:rect l="0" t="0" r="r" b="b"/>
              <a:pathLst>
                <a:path w="16" h="6">
                  <a:moveTo>
                    <a:pt x="12" y="1"/>
                  </a:moveTo>
                  <a:cubicBezTo>
                    <a:pt x="11" y="1"/>
                    <a:pt x="9" y="4"/>
                    <a:pt x="8" y="4"/>
                  </a:cubicBezTo>
                  <a:cubicBezTo>
                    <a:pt x="7" y="4"/>
                    <a:pt x="7" y="2"/>
                    <a:pt x="6" y="3"/>
                  </a:cubicBezTo>
                  <a:cubicBezTo>
                    <a:pt x="6" y="3"/>
                    <a:pt x="0" y="4"/>
                    <a:pt x="1" y="5"/>
                  </a:cubicBezTo>
                  <a:cubicBezTo>
                    <a:pt x="2" y="5"/>
                    <a:pt x="10" y="6"/>
                    <a:pt x="11" y="6"/>
                  </a:cubicBezTo>
                  <a:cubicBezTo>
                    <a:pt x="12" y="5"/>
                    <a:pt x="16" y="3"/>
                    <a:pt x="15" y="2"/>
                  </a:cubicBezTo>
                  <a:cubicBezTo>
                    <a:pt x="15" y="1"/>
                    <a:pt x="12" y="0"/>
                    <a:pt x="12" y="1"/>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a:solidFill>
                  <a:srgbClr val="000000"/>
                </a:solidFill>
              </a:endParaRPr>
            </a:p>
          </p:txBody>
        </p:sp>
        <p:sp>
          <p:nvSpPr>
            <p:cNvPr id="47" name="Freeform 47"/>
            <p:cNvSpPr>
              <a:spLocks/>
            </p:cNvSpPr>
            <p:nvPr/>
          </p:nvSpPr>
          <p:spPr bwMode="auto">
            <a:xfrm>
              <a:off x="6962870" y="5542036"/>
              <a:ext cx="59926" cy="32268"/>
            </a:xfrm>
            <a:custGeom>
              <a:avLst/>
              <a:gdLst>
                <a:gd name="T0" fmla="*/ 5 w 11"/>
                <a:gd name="T1" fmla="*/ 5 h 6"/>
                <a:gd name="T2" fmla="*/ 2 w 11"/>
                <a:gd name="T3" fmla="*/ 0 h 6"/>
                <a:gd name="T4" fmla="*/ 5 w 11"/>
                <a:gd name="T5" fmla="*/ 5 h 6"/>
              </a:gdLst>
              <a:ahLst/>
              <a:cxnLst>
                <a:cxn ang="0">
                  <a:pos x="T0" y="T1"/>
                </a:cxn>
                <a:cxn ang="0">
                  <a:pos x="T2" y="T3"/>
                </a:cxn>
                <a:cxn ang="0">
                  <a:pos x="T4" y="T5"/>
                </a:cxn>
              </a:cxnLst>
              <a:rect l="0" t="0" r="r" b="b"/>
              <a:pathLst>
                <a:path w="11" h="6">
                  <a:moveTo>
                    <a:pt x="5" y="5"/>
                  </a:moveTo>
                  <a:cubicBezTo>
                    <a:pt x="11" y="6"/>
                    <a:pt x="4" y="1"/>
                    <a:pt x="2" y="0"/>
                  </a:cubicBezTo>
                  <a:cubicBezTo>
                    <a:pt x="0" y="0"/>
                    <a:pt x="4" y="5"/>
                    <a:pt x="5" y="5"/>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a:solidFill>
                  <a:srgbClr val="000000"/>
                </a:solidFill>
              </a:endParaRPr>
            </a:p>
          </p:txBody>
        </p:sp>
        <p:sp>
          <p:nvSpPr>
            <p:cNvPr id="48" name="Freeform 48"/>
            <p:cNvSpPr>
              <a:spLocks/>
            </p:cNvSpPr>
            <p:nvPr/>
          </p:nvSpPr>
          <p:spPr bwMode="auto">
            <a:xfrm>
              <a:off x="7313202" y="5929242"/>
              <a:ext cx="96802" cy="59926"/>
            </a:xfrm>
            <a:custGeom>
              <a:avLst/>
              <a:gdLst>
                <a:gd name="T0" fmla="*/ 11 w 18"/>
                <a:gd name="T1" fmla="*/ 7 h 11"/>
                <a:gd name="T2" fmla="*/ 1 w 18"/>
                <a:gd name="T3" fmla="*/ 1 h 11"/>
                <a:gd name="T4" fmla="*/ 8 w 18"/>
                <a:gd name="T5" fmla="*/ 7 h 11"/>
                <a:gd name="T6" fmla="*/ 17 w 18"/>
                <a:gd name="T7" fmla="*/ 11 h 11"/>
                <a:gd name="T8" fmla="*/ 11 w 18"/>
                <a:gd name="T9" fmla="*/ 7 h 11"/>
              </a:gdLst>
              <a:ahLst/>
              <a:cxnLst>
                <a:cxn ang="0">
                  <a:pos x="T0" y="T1"/>
                </a:cxn>
                <a:cxn ang="0">
                  <a:pos x="T2" y="T3"/>
                </a:cxn>
                <a:cxn ang="0">
                  <a:pos x="T4" y="T5"/>
                </a:cxn>
                <a:cxn ang="0">
                  <a:pos x="T6" y="T7"/>
                </a:cxn>
                <a:cxn ang="0">
                  <a:pos x="T8" y="T9"/>
                </a:cxn>
              </a:cxnLst>
              <a:rect l="0" t="0" r="r" b="b"/>
              <a:pathLst>
                <a:path w="18" h="11">
                  <a:moveTo>
                    <a:pt x="11" y="7"/>
                  </a:moveTo>
                  <a:cubicBezTo>
                    <a:pt x="10" y="6"/>
                    <a:pt x="2" y="1"/>
                    <a:pt x="1" y="1"/>
                  </a:cubicBezTo>
                  <a:cubicBezTo>
                    <a:pt x="0" y="0"/>
                    <a:pt x="6" y="6"/>
                    <a:pt x="8" y="7"/>
                  </a:cubicBezTo>
                  <a:cubicBezTo>
                    <a:pt x="11" y="9"/>
                    <a:pt x="16" y="11"/>
                    <a:pt x="17" y="11"/>
                  </a:cubicBezTo>
                  <a:cubicBezTo>
                    <a:pt x="18" y="11"/>
                    <a:pt x="13" y="8"/>
                    <a:pt x="11" y="7"/>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a:solidFill>
                  <a:srgbClr val="000000"/>
                </a:solidFill>
              </a:endParaRPr>
            </a:p>
          </p:txBody>
        </p:sp>
        <p:sp>
          <p:nvSpPr>
            <p:cNvPr id="49" name="Freeform 49"/>
            <p:cNvSpPr>
              <a:spLocks/>
            </p:cNvSpPr>
            <p:nvPr/>
          </p:nvSpPr>
          <p:spPr bwMode="auto">
            <a:xfrm>
              <a:off x="7608217" y="5841660"/>
              <a:ext cx="36877" cy="32268"/>
            </a:xfrm>
            <a:custGeom>
              <a:avLst/>
              <a:gdLst>
                <a:gd name="T0" fmla="*/ 5 w 7"/>
                <a:gd name="T1" fmla="*/ 3 h 6"/>
                <a:gd name="T2" fmla="*/ 2 w 7"/>
                <a:gd name="T3" fmla="*/ 1 h 6"/>
                <a:gd name="T4" fmla="*/ 0 w 7"/>
                <a:gd name="T5" fmla="*/ 4 h 6"/>
                <a:gd name="T6" fmla="*/ 6 w 7"/>
                <a:gd name="T7" fmla="*/ 6 h 6"/>
                <a:gd name="T8" fmla="*/ 5 w 7"/>
                <a:gd name="T9" fmla="*/ 3 h 6"/>
              </a:gdLst>
              <a:ahLst/>
              <a:cxnLst>
                <a:cxn ang="0">
                  <a:pos x="T0" y="T1"/>
                </a:cxn>
                <a:cxn ang="0">
                  <a:pos x="T2" y="T3"/>
                </a:cxn>
                <a:cxn ang="0">
                  <a:pos x="T4" y="T5"/>
                </a:cxn>
                <a:cxn ang="0">
                  <a:pos x="T6" y="T7"/>
                </a:cxn>
                <a:cxn ang="0">
                  <a:pos x="T8" y="T9"/>
                </a:cxn>
              </a:cxnLst>
              <a:rect l="0" t="0" r="r" b="b"/>
              <a:pathLst>
                <a:path w="7" h="6">
                  <a:moveTo>
                    <a:pt x="5" y="3"/>
                  </a:moveTo>
                  <a:cubicBezTo>
                    <a:pt x="4" y="2"/>
                    <a:pt x="2" y="0"/>
                    <a:pt x="2" y="1"/>
                  </a:cubicBezTo>
                  <a:cubicBezTo>
                    <a:pt x="3" y="2"/>
                    <a:pt x="1" y="2"/>
                    <a:pt x="0" y="4"/>
                  </a:cubicBezTo>
                  <a:cubicBezTo>
                    <a:pt x="0" y="6"/>
                    <a:pt x="4" y="6"/>
                    <a:pt x="6" y="6"/>
                  </a:cubicBezTo>
                  <a:cubicBezTo>
                    <a:pt x="7" y="6"/>
                    <a:pt x="7" y="4"/>
                    <a:pt x="5" y="3"/>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a:solidFill>
                  <a:srgbClr val="000000"/>
                </a:solidFill>
              </a:endParaRPr>
            </a:p>
          </p:txBody>
        </p:sp>
        <p:sp>
          <p:nvSpPr>
            <p:cNvPr id="50" name="Freeform 50"/>
            <p:cNvSpPr>
              <a:spLocks/>
            </p:cNvSpPr>
            <p:nvPr/>
          </p:nvSpPr>
          <p:spPr bwMode="auto">
            <a:xfrm>
              <a:off x="7617436" y="5809392"/>
              <a:ext cx="34572" cy="32268"/>
            </a:xfrm>
            <a:custGeom>
              <a:avLst/>
              <a:gdLst>
                <a:gd name="T0" fmla="*/ 2 w 6"/>
                <a:gd name="T1" fmla="*/ 4 h 6"/>
                <a:gd name="T2" fmla="*/ 5 w 6"/>
                <a:gd name="T3" fmla="*/ 1 h 6"/>
                <a:gd name="T4" fmla="*/ 2 w 6"/>
                <a:gd name="T5" fmla="*/ 3 h 6"/>
                <a:gd name="T6" fmla="*/ 2 w 6"/>
                <a:gd name="T7" fmla="*/ 4 h 6"/>
              </a:gdLst>
              <a:ahLst/>
              <a:cxnLst>
                <a:cxn ang="0">
                  <a:pos x="T0" y="T1"/>
                </a:cxn>
                <a:cxn ang="0">
                  <a:pos x="T2" y="T3"/>
                </a:cxn>
                <a:cxn ang="0">
                  <a:pos x="T4" y="T5"/>
                </a:cxn>
                <a:cxn ang="0">
                  <a:pos x="T6" y="T7"/>
                </a:cxn>
              </a:cxnLst>
              <a:rect l="0" t="0" r="r" b="b"/>
              <a:pathLst>
                <a:path w="6" h="6">
                  <a:moveTo>
                    <a:pt x="2" y="4"/>
                  </a:moveTo>
                  <a:cubicBezTo>
                    <a:pt x="4" y="6"/>
                    <a:pt x="6" y="2"/>
                    <a:pt x="5" y="1"/>
                  </a:cubicBezTo>
                  <a:cubicBezTo>
                    <a:pt x="5" y="0"/>
                    <a:pt x="4" y="2"/>
                    <a:pt x="2" y="3"/>
                  </a:cubicBezTo>
                  <a:cubicBezTo>
                    <a:pt x="0" y="3"/>
                    <a:pt x="1" y="4"/>
                    <a:pt x="2" y="4"/>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a:solidFill>
                  <a:srgbClr val="000000"/>
                </a:solidFill>
              </a:endParaRPr>
            </a:p>
          </p:txBody>
        </p:sp>
        <p:sp>
          <p:nvSpPr>
            <p:cNvPr id="51" name="Freeform 51"/>
            <p:cNvSpPr>
              <a:spLocks/>
            </p:cNvSpPr>
            <p:nvPr/>
          </p:nvSpPr>
          <p:spPr bwMode="auto">
            <a:xfrm>
              <a:off x="7324725" y="5777126"/>
              <a:ext cx="36877" cy="32268"/>
            </a:xfrm>
            <a:custGeom>
              <a:avLst/>
              <a:gdLst>
                <a:gd name="T0" fmla="*/ 6 w 7"/>
                <a:gd name="T1" fmla="*/ 3 h 6"/>
                <a:gd name="T2" fmla="*/ 2 w 7"/>
                <a:gd name="T3" fmla="*/ 0 h 6"/>
                <a:gd name="T4" fmla="*/ 5 w 7"/>
                <a:gd name="T5" fmla="*/ 5 h 6"/>
                <a:gd name="T6" fmla="*/ 6 w 7"/>
                <a:gd name="T7" fmla="*/ 3 h 6"/>
              </a:gdLst>
              <a:ahLst/>
              <a:cxnLst>
                <a:cxn ang="0">
                  <a:pos x="T0" y="T1"/>
                </a:cxn>
                <a:cxn ang="0">
                  <a:pos x="T2" y="T3"/>
                </a:cxn>
                <a:cxn ang="0">
                  <a:pos x="T4" y="T5"/>
                </a:cxn>
                <a:cxn ang="0">
                  <a:pos x="T6" y="T7"/>
                </a:cxn>
              </a:cxnLst>
              <a:rect l="0" t="0" r="r" b="b"/>
              <a:pathLst>
                <a:path w="7" h="6">
                  <a:moveTo>
                    <a:pt x="6" y="3"/>
                  </a:moveTo>
                  <a:cubicBezTo>
                    <a:pt x="6" y="2"/>
                    <a:pt x="5" y="1"/>
                    <a:pt x="2" y="0"/>
                  </a:cubicBezTo>
                  <a:cubicBezTo>
                    <a:pt x="0" y="0"/>
                    <a:pt x="4" y="4"/>
                    <a:pt x="5" y="5"/>
                  </a:cubicBezTo>
                  <a:cubicBezTo>
                    <a:pt x="6" y="6"/>
                    <a:pt x="7" y="4"/>
                    <a:pt x="6" y="3"/>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a:solidFill>
                  <a:srgbClr val="000000"/>
                </a:solidFill>
              </a:endParaRPr>
            </a:p>
          </p:txBody>
        </p:sp>
        <p:sp>
          <p:nvSpPr>
            <p:cNvPr id="52" name="Freeform 52"/>
            <p:cNvSpPr>
              <a:spLocks/>
            </p:cNvSpPr>
            <p:nvPr/>
          </p:nvSpPr>
          <p:spPr bwMode="auto">
            <a:xfrm>
              <a:off x="6882204" y="5502854"/>
              <a:ext cx="20743" cy="20743"/>
            </a:xfrm>
            <a:custGeom>
              <a:avLst/>
              <a:gdLst>
                <a:gd name="T0" fmla="*/ 3 w 4"/>
                <a:gd name="T1" fmla="*/ 1 h 4"/>
                <a:gd name="T2" fmla="*/ 0 w 4"/>
                <a:gd name="T3" fmla="*/ 0 h 4"/>
                <a:gd name="T4" fmla="*/ 2 w 4"/>
                <a:gd name="T5" fmla="*/ 3 h 4"/>
                <a:gd name="T6" fmla="*/ 3 w 4"/>
                <a:gd name="T7" fmla="*/ 1 h 4"/>
              </a:gdLst>
              <a:ahLst/>
              <a:cxnLst>
                <a:cxn ang="0">
                  <a:pos x="T0" y="T1"/>
                </a:cxn>
                <a:cxn ang="0">
                  <a:pos x="T2" y="T3"/>
                </a:cxn>
                <a:cxn ang="0">
                  <a:pos x="T4" y="T5"/>
                </a:cxn>
                <a:cxn ang="0">
                  <a:pos x="T6" y="T7"/>
                </a:cxn>
              </a:cxnLst>
              <a:rect l="0" t="0" r="r" b="b"/>
              <a:pathLst>
                <a:path w="4" h="4">
                  <a:moveTo>
                    <a:pt x="3" y="1"/>
                  </a:moveTo>
                  <a:cubicBezTo>
                    <a:pt x="3" y="0"/>
                    <a:pt x="1" y="0"/>
                    <a:pt x="0" y="0"/>
                  </a:cubicBezTo>
                  <a:cubicBezTo>
                    <a:pt x="0" y="1"/>
                    <a:pt x="1" y="2"/>
                    <a:pt x="2" y="3"/>
                  </a:cubicBezTo>
                  <a:cubicBezTo>
                    <a:pt x="4" y="4"/>
                    <a:pt x="4" y="1"/>
                    <a:pt x="3" y="1"/>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a:solidFill>
                  <a:srgbClr val="000000"/>
                </a:solidFill>
              </a:endParaRPr>
            </a:p>
          </p:txBody>
        </p:sp>
        <p:sp>
          <p:nvSpPr>
            <p:cNvPr id="53" name="Freeform 53"/>
            <p:cNvSpPr>
              <a:spLocks/>
            </p:cNvSpPr>
            <p:nvPr/>
          </p:nvSpPr>
          <p:spPr bwMode="auto">
            <a:xfrm>
              <a:off x="6015595" y="5671106"/>
              <a:ext cx="1110917" cy="871217"/>
            </a:xfrm>
            <a:custGeom>
              <a:avLst/>
              <a:gdLst>
                <a:gd name="T0" fmla="*/ 195 w 204"/>
                <a:gd name="T1" fmla="*/ 79 h 159"/>
                <a:gd name="T2" fmla="*/ 180 w 204"/>
                <a:gd name="T3" fmla="*/ 62 h 159"/>
                <a:gd name="T4" fmla="*/ 173 w 204"/>
                <a:gd name="T5" fmla="*/ 57 h 159"/>
                <a:gd name="T6" fmla="*/ 159 w 204"/>
                <a:gd name="T7" fmla="*/ 44 h 159"/>
                <a:gd name="T8" fmla="*/ 148 w 204"/>
                <a:gd name="T9" fmla="*/ 31 h 159"/>
                <a:gd name="T10" fmla="*/ 137 w 204"/>
                <a:gd name="T11" fmla="*/ 17 h 159"/>
                <a:gd name="T12" fmla="*/ 129 w 204"/>
                <a:gd name="T13" fmla="*/ 6 h 159"/>
                <a:gd name="T14" fmla="*/ 123 w 204"/>
                <a:gd name="T15" fmla="*/ 6 h 159"/>
                <a:gd name="T16" fmla="*/ 126 w 204"/>
                <a:gd name="T17" fmla="*/ 23 h 159"/>
                <a:gd name="T18" fmla="*/ 119 w 204"/>
                <a:gd name="T19" fmla="*/ 33 h 159"/>
                <a:gd name="T20" fmla="*/ 108 w 204"/>
                <a:gd name="T21" fmla="*/ 26 h 159"/>
                <a:gd name="T22" fmla="*/ 96 w 204"/>
                <a:gd name="T23" fmla="*/ 20 h 159"/>
                <a:gd name="T24" fmla="*/ 97 w 204"/>
                <a:gd name="T25" fmla="*/ 12 h 159"/>
                <a:gd name="T26" fmla="*/ 96 w 204"/>
                <a:gd name="T27" fmla="*/ 6 h 159"/>
                <a:gd name="T28" fmla="*/ 91 w 204"/>
                <a:gd name="T29" fmla="*/ 7 h 159"/>
                <a:gd name="T30" fmla="*/ 79 w 204"/>
                <a:gd name="T31" fmla="*/ 3 h 159"/>
                <a:gd name="T32" fmla="*/ 71 w 204"/>
                <a:gd name="T33" fmla="*/ 7 h 159"/>
                <a:gd name="T34" fmla="*/ 67 w 204"/>
                <a:gd name="T35" fmla="*/ 14 h 159"/>
                <a:gd name="T36" fmla="*/ 69 w 204"/>
                <a:gd name="T37" fmla="*/ 22 h 159"/>
                <a:gd name="T38" fmla="*/ 61 w 204"/>
                <a:gd name="T39" fmla="*/ 21 h 159"/>
                <a:gd name="T40" fmla="*/ 52 w 204"/>
                <a:gd name="T41" fmla="*/ 17 h 159"/>
                <a:gd name="T42" fmla="*/ 48 w 204"/>
                <a:gd name="T43" fmla="*/ 21 h 159"/>
                <a:gd name="T44" fmla="*/ 45 w 204"/>
                <a:gd name="T45" fmla="*/ 26 h 159"/>
                <a:gd name="T46" fmla="*/ 42 w 204"/>
                <a:gd name="T47" fmla="*/ 30 h 159"/>
                <a:gd name="T48" fmla="*/ 35 w 204"/>
                <a:gd name="T49" fmla="*/ 33 h 159"/>
                <a:gd name="T50" fmla="*/ 32 w 204"/>
                <a:gd name="T51" fmla="*/ 44 h 159"/>
                <a:gd name="T52" fmla="*/ 9 w 204"/>
                <a:gd name="T53" fmla="*/ 52 h 159"/>
                <a:gd name="T54" fmla="*/ 3 w 204"/>
                <a:gd name="T55" fmla="*/ 58 h 159"/>
                <a:gd name="T56" fmla="*/ 2 w 204"/>
                <a:gd name="T57" fmla="*/ 70 h 159"/>
                <a:gd name="T58" fmla="*/ 4 w 204"/>
                <a:gd name="T59" fmla="*/ 76 h 159"/>
                <a:gd name="T60" fmla="*/ 4 w 204"/>
                <a:gd name="T61" fmla="*/ 81 h 159"/>
                <a:gd name="T62" fmla="*/ 9 w 204"/>
                <a:gd name="T63" fmla="*/ 90 h 159"/>
                <a:gd name="T64" fmla="*/ 20 w 204"/>
                <a:gd name="T65" fmla="*/ 112 h 159"/>
                <a:gd name="T66" fmla="*/ 19 w 204"/>
                <a:gd name="T67" fmla="*/ 123 h 159"/>
                <a:gd name="T68" fmla="*/ 25 w 204"/>
                <a:gd name="T69" fmla="*/ 132 h 159"/>
                <a:gd name="T70" fmla="*/ 43 w 204"/>
                <a:gd name="T71" fmla="*/ 126 h 159"/>
                <a:gd name="T72" fmla="*/ 57 w 204"/>
                <a:gd name="T73" fmla="*/ 125 h 159"/>
                <a:gd name="T74" fmla="*/ 74 w 204"/>
                <a:gd name="T75" fmla="*/ 119 h 159"/>
                <a:gd name="T76" fmla="*/ 98 w 204"/>
                <a:gd name="T77" fmla="*/ 114 h 159"/>
                <a:gd name="T78" fmla="*/ 112 w 204"/>
                <a:gd name="T79" fmla="*/ 121 h 159"/>
                <a:gd name="T80" fmla="*/ 120 w 204"/>
                <a:gd name="T81" fmla="*/ 132 h 159"/>
                <a:gd name="T82" fmla="*/ 125 w 204"/>
                <a:gd name="T83" fmla="*/ 125 h 159"/>
                <a:gd name="T84" fmla="*/ 129 w 204"/>
                <a:gd name="T85" fmla="*/ 125 h 159"/>
                <a:gd name="T86" fmla="*/ 129 w 204"/>
                <a:gd name="T87" fmla="*/ 134 h 159"/>
                <a:gd name="T88" fmla="*/ 136 w 204"/>
                <a:gd name="T89" fmla="*/ 134 h 159"/>
                <a:gd name="T90" fmla="*/ 139 w 204"/>
                <a:gd name="T91" fmla="*/ 138 h 159"/>
                <a:gd name="T92" fmla="*/ 153 w 204"/>
                <a:gd name="T93" fmla="*/ 154 h 159"/>
                <a:gd name="T94" fmla="*/ 166 w 204"/>
                <a:gd name="T95" fmla="*/ 158 h 159"/>
                <a:gd name="T96" fmla="*/ 175 w 204"/>
                <a:gd name="T97" fmla="*/ 156 h 159"/>
                <a:gd name="T98" fmla="*/ 187 w 204"/>
                <a:gd name="T99" fmla="*/ 154 h 159"/>
                <a:gd name="T100" fmla="*/ 196 w 204"/>
                <a:gd name="T101" fmla="*/ 141 h 159"/>
                <a:gd name="T102" fmla="*/ 199 w 204"/>
                <a:gd name="T103" fmla="*/ 122 h 159"/>
                <a:gd name="T104" fmla="*/ 201 w 204"/>
                <a:gd name="T105" fmla="*/ 92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4" h="159">
                  <a:moveTo>
                    <a:pt x="201" y="92"/>
                  </a:moveTo>
                  <a:cubicBezTo>
                    <a:pt x="200" y="90"/>
                    <a:pt x="199" y="89"/>
                    <a:pt x="199" y="87"/>
                  </a:cubicBezTo>
                  <a:cubicBezTo>
                    <a:pt x="198" y="84"/>
                    <a:pt x="195" y="80"/>
                    <a:pt x="195" y="79"/>
                  </a:cubicBezTo>
                  <a:cubicBezTo>
                    <a:pt x="194" y="78"/>
                    <a:pt x="190" y="72"/>
                    <a:pt x="189" y="71"/>
                  </a:cubicBezTo>
                  <a:cubicBezTo>
                    <a:pt x="188" y="70"/>
                    <a:pt x="185" y="67"/>
                    <a:pt x="183" y="66"/>
                  </a:cubicBezTo>
                  <a:cubicBezTo>
                    <a:pt x="182" y="65"/>
                    <a:pt x="181" y="65"/>
                    <a:pt x="180" y="62"/>
                  </a:cubicBezTo>
                  <a:cubicBezTo>
                    <a:pt x="178" y="59"/>
                    <a:pt x="177" y="59"/>
                    <a:pt x="177" y="59"/>
                  </a:cubicBezTo>
                  <a:cubicBezTo>
                    <a:pt x="176" y="59"/>
                    <a:pt x="175" y="58"/>
                    <a:pt x="175" y="59"/>
                  </a:cubicBezTo>
                  <a:cubicBezTo>
                    <a:pt x="175" y="59"/>
                    <a:pt x="174" y="59"/>
                    <a:pt x="173" y="57"/>
                  </a:cubicBezTo>
                  <a:cubicBezTo>
                    <a:pt x="171" y="55"/>
                    <a:pt x="170" y="53"/>
                    <a:pt x="169" y="52"/>
                  </a:cubicBezTo>
                  <a:cubicBezTo>
                    <a:pt x="168" y="51"/>
                    <a:pt x="166" y="48"/>
                    <a:pt x="165" y="47"/>
                  </a:cubicBezTo>
                  <a:cubicBezTo>
                    <a:pt x="163" y="47"/>
                    <a:pt x="160" y="46"/>
                    <a:pt x="159" y="44"/>
                  </a:cubicBezTo>
                  <a:cubicBezTo>
                    <a:pt x="158" y="43"/>
                    <a:pt x="156" y="42"/>
                    <a:pt x="155" y="41"/>
                  </a:cubicBezTo>
                  <a:cubicBezTo>
                    <a:pt x="154" y="40"/>
                    <a:pt x="151" y="39"/>
                    <a:pt x="151" y="37"/>
                  </a:cubicBezTo>
                  <a:cubicBezTo>
                    <a:pt x="151" y="36"/>
                    <a:pt x="150" y="34"/>
                    <a:pt x="148" y="31"/>
                  </a:cubicBezTo>
                  <a:cubicBezTo>
                    <a:pt x="147" y="29"/>
                    <a:pt x="144" y="25"/>
                    <a:pt x="143" y="23"/>
                  </a:cubicBezTo>
                  <a:cubicBezTo>
                    <a:pt x="143" y="22"/>
                    <a:pt x="141" y="19"/>
                    <a:pt x="140" y="18"/>
                  </a:cubicBezTo>
                  <a:cubicBezTo>
                    <a:pt x="139" y="17"/>
                    <a:pt x="138" y="17"/>
                    <a:pt x="137" y="17"/>
                  </a:cubicBezTo>
                  <a:cubicBezTo>
                    <a:pt x="136" y="17"/>
                    <a:pt x="135" y="18"/>
                    <a:pt x="135" y="17"/>
                  </a:cubicBezTo>
                  <a:cubicBezTo>
                    <a:pt x="134" y="16"/>
                    <a:pt x="133" y="11"/>
                    <a:pt x="131" y="9"/>
                  </a:cubicBezTo>
                  <a:cubicBezTo>
                    <a:pt x="129" y="6"/>
                    <a:pt x="128" y="6"/>
                    <a:pt x="129" y="6"/>
                  </a:cubicBezTo>
                  <a:cubicBezTo>
                    <a:pt x="130" y="5"/>
                    <a:pt x="127" y="4"/>
                    <a:pt x="127" y="4"/>
                  </a:cubicBezTo>
                  <a:cubicBezTo>
                    <a:pt x="126" y="3"/>
                    <a:pt x="125" y="0"/>
                    <a:pt x="124" y="0"/>
                  </a:cubicBezTo>
                  <a:cubicBezTo>
                    <a:pt x="123" y="0"/>
                    <a:pt x="123" y="5"/>
                    <a:pt x="123" y="6"/>
                  </a:cubicBezTo>
                  <a:cubicBezTo>
                    <a:pt x="122" y="7"/>
                    <a:pt x="123" y="10"/>
                    <a:pt x="123" y="10"/>
                  </a:cubicBezTo>
                  <a:cubicBezTo>
                    <a:pt x="123" y="11"/>
                    <a:pt x="123" y="12"/>
                    <a:pt x="124" y="14"/>
                  </a:cubicBezTo>
                  <a:cubicBezTo>
                    <a:pt x="124" y="15"/>
                    <a:pt x="126" y="22"/>
                    <a:pt x="126" y="23"/>
                  </a:cubicBezTo>
                  <a:cubicBezTo>
                    <a:pt x="126" y="25"/>
                    <a:pt x="125" y="34"/>
                    <a:pt x="124" y="34"/>
                  </a:cubicBezTo>
                  <a:cubicBezTo>
                    <a:pt x="123" y="34"/>
                    <a:pt x="122" y="33"/>
                    <a:pt x="121" y="33"/>
                  </a:cubicBezTo>
                  <a:cubicBezTo>
                    <a:pt x="120" y="33"/>
                    <a:pt x="121" y="34"/>
                    <a:pt x="119" y="33"/>
                  </a:cubicBezTo>
                  <a:cubicBezTo>
                    <a:pt x="118" y="33"/>
                    <a:pt x="118" y="32"/>
                    <a:pt x="116" y="31"/>
                  </a:cubicBezTo>
                  <a:cubicBezTo>
                    <a:pt x="115" y="30"/>
                    <a:pt x="112" y="30"/>
                    <a:pt x="111" y="29"/>
                  </a:cubicBezTo>
                  <a:cubicBezTo>
                    <a:pt x="110" y="28"/>
                    <a:pt x="110" y="27"/>
                    <a:pt x="108" y="26"/>
                  </a:cubicBezTo>
                  <a:cubicBezTo>
                    <a:pt x="106" y="25"/>
                    <a:pt x="105" y="24"/>
                    <a:pt x="104" y="24"/>
                  </a:cubicBezTo>
                  <a:cubicBezTo>
                    <a:pt x="102" y="23"/>
                    <a:pt x="102" y="24"/>
                    <a:pt x="101" y="23"/>
                  </a:cubicBezTo>
                  <a:cubicBezTo>
                    <a:pt x="100" y="22"/>
                    <a:pt x="97" y="21"/>
                    <a:pt x="96" y="20"/>
                  </a:cubicBezTo>
                  <a:cubicBezTo>
                    <a:pt x="96" y="18"/>
                    <a:pt x="97" y="16"/>
                    <a:pt x="97" y="16"/>
                  </a:cubicBezTo>
                  <a:cubicBezTo>
                    <a:pt x="98" y="16"/>
                    <a:pt x="98" y="14"/>
                    <a:pt x="98" y="14"/>
                  </a:cubicBezTo>
                  <a:cubicBezTo>
                    <a:pt x="97" y="13"/>
                    <a:pt x="96" y="12"/>
                    <a:pt x="97" y="12"/>
                  </a:cubicBezTo>
                  <a:cubicBezTo>
                    <a:pt x="99" y="11"/>
                    <a:pt x="100" y="12"/>
                    <a:pt x="99" y="11"/>
                  </a:cubicBezTo>
                  <a:cubicBezTo>
                    <a:pt x="99" y="10"/>
                    <a:pt x="101" y="7"/>
                    <a:pt x="99" y="6"/>
                  </a:cubicBezTo>
                  <a:cubicBezTo>
                    <a:pt x="97" y="5"/>
                    <a:pt x="96" y="5"/>
                    <a:pt x="96" y="6"/>
                  </a:cubicBezTo>
                  <a:cubicBezTo>
                    <a:pt x="96" y="6"/>
                    <a:pt x="97" y="8"/>
                    <a:pt x="96" y="7"/>
                  </a:cubicBezTo>
                  <a:cubicBezTo>
                    <a:pt x="95" y="6"/>
                    <a:pt x="94" y="5"/>
                    <a:pt x="93" y="6"/>
                  </a:cubicBezTo>
                  <a:cubicBezTo>
                    <a:pt x="93" y="6"/>
                    <a:pt x="93" y="7"/>
                    <a:pt x="91" y="7"/>
                  </a:cubicBezTo>
                  <a:cubicBezTo>
                    <a:pt x="90" y="6"/>
                    <a:pt x="87" y="5"/>
                    <a:pt x="86" y="5"/>
                  </a:cubicBezTo>
                  <a:cubicBezTo>
                    <a:pt x="84" y="5"/>
                    <a:pt x="83" y="4"/>
                    <a:pt x="82" y="4"/>
                  </a:cubicBezTo>
                  <a:cubicBezTo>
                    <a:pt x="81" y="3"/>
                    <a:pt x="79" y="3"/>
                    <a:pt x="79" y="3"/>
                  </a:cubicBezTo>
                  <a:cubicBezTo>
                    <a:pt x="79" y="3"/>
                    <a:pt x="80" y="5"/>
                    <a:pt x="79" y="6"/>
                  </a:cubicBezTo>
                  <a:cubicBezTo>
                    <a:pt x="78" y="7"/>
                    <a:pt x="74" y="8"/>
                    <a:pt x="74" y="7"/>
                  </a:cubicBezTo>
                  <a:cubicBezTo>
                    <a:pt x="73" y="7"/>
                    <a:pt x="72" y="6"/>
                    <a:pt x="71" y="7"/>
                  </a:cubicBezTo>
                  <a:cubicBezTo>
                    <a:pt x="70" y="8"/>
                    <a:pt x="69" y="10"/>
                    <a:pt x="69" y="10"/>
                  </a:cubicBezTo>
                  <a:cubicBezTo>
                    <a:pt x="68" y="10"/>
                    <a:pt x="70" y="12"/>
                    <a:pt x="69" y="12"/>
                  </a:cubicBezTo>
                  <a:cubicBezTo>
                    <a:pt x="68" y="13"/>
                    <a:pt x="68" y="13"/>
                    <a:pt x="67" y="14"/>
                  </a:cubicBezTo>
                  <a:cubicBezTo>
                    <a:pt x="67" y="15"/>
                    <a:pt x="66" y="18"/>
                    <a:pt x="67" y="18"/>
                  </a:cubicBezTo>
                  <a:cubicBezTo>
                    <a:pt x="68" y="18"/>
                    <a:pt x="70" y="19"/>
                    <a:pt x="69" y="19"/>
                  </a:cubicBezTo>
                  <a:cubicBezTo>
                    <a:pt x="69" y="20"/>
                    <a:pt x="71" y="22"/>
                    <a:pt x="69" y="22"/>
                  </a:cubicBezTo>
                  <a:cubicBezTo>
                    <a:pt x="68" y="21"/>
                    <a:pt x="67" y="20"/>
                    <a:pt x="66" y="20"/>
                  </a:cubicBezTo>
                  <a:cubicBezTo>
                    <a:pt x="66" y="20"/>
                    <a:pt x="63" y="20"/>
                    <a:pt x="63" y="20"/>
                  </a:cubicBezTo>
                  <a:cubicBezTo>
                    <a:pt x="62" y="20"/>
                    <a:pt x="62" y="22"/>
                    <a:pt x="61" y="21"/>
                  </a:cubicBezTo>
                  <a:cubicBezTo>
                    <a:pt x="60" y="19"/>
                    <a:pt x="61" y="19"/>
                    <a:pt x="59" y="18"/>
                  </a:cubicBezTo>
                  <a:cubicBezTo>
                    <a:pt x="58" y="18"/>
                    <a:pt x="57" y="16"/>
                    <a:pt x="56" y="16"/>
                  </a:cubicBezTo>
                  <a:cubicBezTo>
                    <a:pt x="55" y="15"/>
                    <a:pt x="53" y="17"/>
                    <a:pt x="52" y="17"/>
                  </a:cubicBezTo>
                  <a:cubicBezTo>
                    <a:pt x="51" y="16"/>
                    <a:pt x="51" y="15"/>
                    <a:pt x="50" y="16"/>
                  </a:cubicBezTo>
                  <a:cubicBezTo>
                    <a:pt x="50" y="17"/>
                    <a:pt x="50" y="19"/>
                    <a:pt x="49" y="18"/>
                  </a:cubicBezTo>
                  <a:cubicBezTo>
                    <a:pt x="48" y="18"/>
                    <a:pt x="48" y="20"/>
                    <a:pt x="48" y="21"/>
                  </a:cubicBezTo>
                  <a:cubicBezTo>
                    <a:pt x="48" y="21"/>
                    <a:pt x="49" y="24"/>
                    <a:pt x="48" y="23"/>
                  </a:cubicBezTo>
                  <a:cubicBezTo>
                    <a:pt x="46" y="23"/>
                    <a:pt x="45" y="22"/>
                    <a:pt x="45" y="22"/>
                  </a:cubicBezTo>
                  <a:cubicBezTo>
                    <a:pt x="45" y="23"/>
                    <a:pt x="44" y="25"/>
                    <a:pt x="45" y="26"/>
                  </a:cubicBezTo>
                  <a:cubicBezTo>
                    <a:pt x="45" y="26"/>
                    <a:pt x="45" y="28"/>
                    <a:pt x="44" y="28"/>
                  </a:cubicBezTo>
                  <a:cubicBezTo>
                    <a:pt x="44" y="28"/>
                    <a:pt x="42" y="27"/>
                    <a:pt x="42" y="27"/>
                  </a:cubicBezTo>
                  <a:cubicBezTo>
                    <a:pt x="42" y="28"/>
                    <a:pt x="42" y="29"/>
                    <a:pt x="42" y="30"/>
                  </a:cubicBezTo>
                  <a:cubicBezTo>
                    <a:pt x="43" y="31"/>
                    <a:pt x="43" y="34"/>
                    <a:pt x="42" y="33"/>
                  </a:cubicBezTo>
                  <a:cubicBezTo>
                    <a:pt x="41" y="32"/>
                    <a:pt x="39" y="29"/>
                    <a:pt x="38" y="29"/>
                  </a:cubicBezTo>
                  <a:cubicBezTo>
                    <a:pt x="38" y="29"/>
                    <a:pt x="35" y="32"/>
                    <a:pt x="35" y="33"/>
                  </a:cubicBezTo>
                  <a:cubicBezTo>
                    <a:pt x="35" y="35"/>
                    <a:pt x="37" y="37"/>
                    <a:pt x="36" y="38"/>
                  </a:cubicBezTo>
                  <a:cubicBezTo>
                    <a:pt x="35" y="39"/>
                    <a:pt x="35" y="41"/>
                    <a:pt x="35" y="42"/>
                  </a:cubicBezTo>
                  <a:cubicBezTo>
                    <a:pt x="34" y="43"/>
                    <a:pt x="33" y="43"/>
                    <a:pt x="32" y="44"/>
                  </a:cubicBezTo>
                  <a:cubicBezTo>
                    <a:pt x="30" y="45"/>
                    <a:pt x="24" y="47"/>
                    <a:pt x="23" y="48"/>
                  </a:cubicBezTo>
                  <a:cubicBezTo>
                    <a:pt x="21" y="49"/>
                    <a:pt x="19" y="50"/>
                    <a:pt x="17" y="50"/>
                  </a:cubicBezTo>
                  <a:cubicBezTo>
                    <a:pt x="15" y="50"/>
                    <a:pt x="10" y="51"/>
                    <a:pt x="9" y="52"/>
                  </a:cubicBezTo>
                  <a:cubicBezTo>
                    <a:pt x="8" y="53"/>
                    <a:pt x="7" y="55"/>
                    <a:pt x="6" y="55"/>
                  </a:cubicBezTo>
                  <a:cubicBezTo>
                    <a:pt x="5" y="55"/>
                    <a:pt x="4" y="60"/>
                    <a:pt x="4" y="59"/>
                  </a:cubicBezTo>
                  <a:cubicBezTo>
                    <a:pt x="3" y="59"/>
                    <a:pt x="4" y="57"/>
                    <a:pt x="3" y="58"/>
                  </a:cubicBezTo>
                  <a:cubicBezTo>
                    <a:pt x="2" y="59"/>
                    <a:pt x="0" y="60"/>
                    <a:pt x="1" y="62"/>
                  </a:cubicBezTo>
                  <a:cubicBezTo>
                    <a:pt x="2" y="64"/>
                    <a:pt x="2" y="65"/>
                    <a:pt x="2" y="66"/>
                  </a:cubicBezTo>
                  <a:cubicBezTo>
                    <a:pt x="1" y="67"/>
                    <a:pt x="1" y="71"/>
                    <a:pt x="2" y="70"/>
                  </a:cubicBezTo>
                  <a:cubicBezTo>
                    <a:pt x="2" y="70"/>
                    <a:pt x="3" y="68"/>
                    <a:pt x="3" y="68"/>
                  </a:cubicBezTo>
                  <a:cubicBezTo>
                    <a:pt x="3" y="69"/>
                    <a:pt x="2" y="70"/>
                    <a:pt x="3" y="72"/>
                  </a:cubicBezTo>
                  <a:cubicBezTo>
                    <a:pt x="3" y="74"/>
                    <a:pt x="3" y="74"/>
                    <a:pt x="4" y="76"/>
                  </a:cubicBezTo>
                  <a:cubicBezTo>
                    <a:pt x="6" y="77"/>
                    <a:pt x="8" y="80"/>
                    <a:pt x="6" y="80"/>
                  </a:cubicBezTo>
                  <a:cubicBezTo>
                    <a:pt x="5" y="79"/>
                    <a:pt x="3" y="77"/>
                    <a:pt x="4" y="78"/>
                  </a:cubicBezTo>
                  <a:cubicBezTo>
                    <a:pt x="4" y="79"/>
                    <a:pt x="4" y="81"/>
                    <a:pt x="4" y="81"/>
                  </a:cubicBezTo>
                  <a:cubicBezTo>
                    <a:pt x="3" y="80"/>
                    <a:pt x="2" y="78"/>
                    <a:pt x="2" y="80"/>
                  </a:cubicBezTo>
                  <a:cubicBezTo>
                    <a:pt x="3" y="82"/>
                    <a:pt x="3" y="84"/>
                    <a:pt x="5" y="85"/>
                  </a:cubicBezTo>
                  <a:cubicBezTo>
                    <a:pt x="6" y="86"/>
                    <a:pt x="8" y="89"/>
                    <a:pt x="9" y="90"/>
                  </a:cubicBezTo>
                  <a:cubicBezTo>
                    <a:pt x="9" y="92"/>
                    <a:pt x="12" y="96"/>
                    <a:pt x="12" y="97"/>
                  </a:cubicBezTo>
                  <a:cubicBezTo>
                    <a:pt x="13" y="97"/>
                    <a:pt x="15" y="101"/>
                    <a:pt x="15" y="103"/>
                  </a:cubicBezTo>
                  <a:cubicBezTo>
                    <a:pt x="16" y="104"/>
                    <a:pt x="18" y="110"/>
                    <a:pt x="20" y="112"/>
                  </a:cubicBezTo>
                  <a:cubicBezTo>
                    <a:pt x="21" y="115"/>
                    <a:pt x="23" y="119"/>
                    <a:pt x="22" y="119"/>
                  </a:cubicBezTo>
                  <a:cubicBezTo>
                    <a:pt x="21" y="118"/>
                    <a:pt x="20" y="116"/>
                    <a:pt x="20" y="118"/>
                  </a:cubicBezTo>
                  <a:cubicBezTo>
                    <a:pt x="20" y="120"/>
                    <a:pt x="20" y="122"/>
                    <a:pt x="19" y="123"/>
                  </a:cubicBezTo>
                  <a:cubicBezTo>
                    <a:pt x="18" y="124"/>
                    <a:pt x="17" y="124"/>
                    <a:pt x="18" y="125"/>
                  </a:cubicBezTo>
                  <a:cubicBezTo>
                    <a:pt x="18" y="126"/>
                    <a:pt x="19" y="128"/>
                    <a:pt x="20" y="128"/>
                  </a:cubicBezTo>
                  <a:cubicBezTo>
                    <a:pt x="22" y="129"/>
                    <a:pt x="23" y="131"/>
                    <a:pt x="25" y="132"/>
                  </a:cubicBezTo>
                  <a:cubicBezTo>
                    <a:pt x="27" y="133"/>
                    <a:pt x="31" y="134"/>
                    <a:pt x="32" y="133"/>
                  </a:cubicBezTo>
                  <a:cubicBezTo>
                    <a:pt x="34" y="133"/>
                    <a:pt x="37" y="130"/>
                    <a:pt x="38" y="129"/>
                  </a:cubicBezTo>
                  <a:cubicBezTo>
                    <a:pt x="40" y="129"/>
                    <a:pt x="41" y="126"/>
                    <a:pt x="43" y="126"/>
                  </a:cubicBezTo>
                  <a:cubicBezTo>
                    <a:pt x="44" y="126"/>
                    <a:pt x="49" y="125"/>
                    <a:pt x="51" y="126"/>
                  </a:cubicBezTo>
                  <a:cubicBezTo>
                    <a:pt x="52" y="126"/>
                    <a:pt x="54" y="127"/>
                    <a:pt x="55" y="126"/>
                  </a:cubicBezTo>
                  <a:cubicBezTo>
                    <a:pt x="56" y="125"/>
                    <a:pt x="56" y="124"/>
                    <a:pt x="57" y="125"/>
                  </a:cubicBezTo>
                  <a:cubicBezTo>
                    <a:pt x="58" y="126"/>
                    <a:pt x="59" y="127"/>
                    <a:pt x="60" y="126"/>
                  </a:cubicBezTo>
                  <a:cubicBezTo>
                    <a:pt x="61" y="124"/>
                    <a:pt x="61" y="120"/>
                    <a:pt x="63" y="120"/>
                  </a:cubicBezTo>
                  <a:cubicBezTo>
                    <a:pt x="65" y="119"/>
                    <a:pt x="70" y="119"/>
                    <a:pt x="74" y="119"/>
                  </a:cubicBezTo>
                  <a:cubicBezTo>
                    <a:pt x="79" y="119"/>
                    <a:pt x="79" y="120"/>
                    <a:pt x="82" y="118"/>
                  </a:cubicBezTo>
                  <a:cubicBezTo>
                    <a:pt x="85" y="116"/>
                    <a:pt x="90" y="115"/>
                    <a:pt x="92" y="114"/>
                  </a:cubicBezTo>
                  <a:cubicBezTo>
                    <a:pt x="94" y="114"/>
                    <a:pt x="96" y="113"/>
                    <a:pt x="98" y="114"/>
                  </a:cubicBezTo>
                  <a:cubicBezTo>
                    <a:pt x="100" y="115"/>
                    <a:pt x="101" y="117"/>
                    <a:pt x="105" y="117"/>
                  </a:cubicBezTo>
                  <a:cubicBezTo>
                    <a:pt x="108" y="117"/>
                    <a:pt x="111" y="118"/>
                    <a:pt x="111" y="118"/>
                  </a:cubicBezTo>
                  <a:cubicBezTo>
                    <a:pt x="112" y="119"/>
                    <a:pt x="111" y="119"/>
                    <a:pt x="112" y="121"/>
                  </a:cubicBezTo>
                  <a:cubicBezTo>
                    <a:pt x="112" y="122"/>
                    <a:pt x="113" y="121"/>
                    <a:pt x="114" y="123"/>
                  </a:cubicBezTo>
                  <a:cubicBezTo>
                    <a:pt x="115" y="125"/>
                    <a:pt x="117" y="127"/>
                    <a:pt x="118" y="128"/>
                  </a:cubicBezTo>
                  <a:cubicBezTo>
                    <a:pt x="118" y="129"/>
                    <a:pt x="119" y="131"/>
                    <a:pt x="120" y="132"/>
                  </a:cubicBezTo>
                  <a:cubicBezTo>
                    <a:pt x="121" y="132"/>
                    <a:pt x="123" y="134"/>
                    <a:pt x="123" y="133"/>
                  </a:cubicBezTo>
                  <a:cubicBezTo>
                    <a:pt x="123" y="131"/>
                    <a:pt x="122" y="131"/>
                    <a:pt x="123" y="130"/>
                  </a:cubicBezTo>
                  <a:cubicBezTo>
                    <a:pt x="124" y="129"/>
                    <a:pt x="123" y="125"/>
                    <a:pt x="125" y="125"/>
                  </a:cubicBezTo>
                  <a:cubicBezTo>
                    <a:pt x="127" y="124"/>
                    <a:pt x="127" y="124"/>
                    <a:pt x="127" y="123"/>
                  </a:cubicBezTo>
                  <a:cubicBezTo>
                    <a:pt x="127" y="122"/>
                    <a:pt x="129" y="120"/>
                    <a:pt x="129" y="121"/>
                  </a:cubicBezTo>
                  <a:cubicBezTo>
                    <a:pt x="129" y="121"/>
                    <a:pt x="130" y="123"/>
                    <a:pt x="129" y="125"/>
                  </a:cubicBezTo>
                  <a:cubicBezTo>
                    <a:pt x="129" y="126"/>
                    <a:pt x="130" y="131"/>
                    <a:pt x="129" y="132"/>
                  </a:cubicBezTo>
                  <a:cubicBezTo>
                    <a:pt x="129" y="132"/>
                    <a:pt x="128" y="133"/>
                    <a:pt x="128" y="134"/>
                  </a:cubicBezTo>
                  <a:cubicBezTo>
                    <a:pt x="128" y="135"/>
                    <a:pt x="129" y="135"/>
                    <a:pt x="129" y="134"/>
                  </a:cubicBezTo>
                  <a:cubicBezTo>
                    <a:pt x="130" y="134"/>
                    <a:pt x="132" y="133"/>
                    <a:pt x="132" y="132"/>
                  </a:cubicBezTo>
                  <a:cubicBezTo>
                    <a:pt x="132" y="131"/>
                    <a:pt x="132" y="128"/>
                    <a:pt x="133" y="129"/>
                  </a:cubicBezTo>
                  <a:cubicBezTo>
                    <a:pt x="133" y="130"/>
                    <a:pt x="135" y="133"/>
                    <a:pt x="136" y="134"/>
                  </a:cubicBezTo>
                  <a:cubicBezTo>
                    <a:pt x="137" y="136"/>
                    <a:pt x="134" y="137"/>
                    <a:pt x="134" y="137"/>
                  </a:cubicBezTo>
                  <a:cubicBezTo>
                    <a:pt x="135" y="138"/>
                    <a:pt x="136" y="138"/>
                    <a:pt x="137" y="138"/>
                  </a:cubicBezTo>
                  <a:cubicBezTo>
                    <a:pt x="138" y="137"/>
                    <a:pt x="137" y="135"/>
                    <a:pt x="139" y="138"/>
                  </a:cubicBezTo>
                  <a:cubicBezTo>
                    <a:pt x="141" y="140"/>
                    <a:pt x="144" y="143"/>
                    <a:pt x="145" y="145"/>
                  </a:cubicBezTo>
                  <a:cubicBezTo>
                    <a:pt x="145" y="147"/>
                    <a:pt x="146" y="149"/>
                    <a:pt x="148" y="151"/>
                  </a:cubicBezTo>
                  <a:cubicBezTo>
                    <a:pt x="150" y="153"/>
                    <a:pt x="149" y="153"/>
                    <a:pt x="153" y="154"/>
                  </a:cubicBezTo>
                  <a:cubicBezTo>
                    <a:pt x="156" y="155"/>
                    <a:pt x="155" y="158"/>
                    <a:pt x="157" y="157"/>
                  </a:cubicBezTo>
                  <a:cubicBezTo>
                    <a:pt x="158" y="156"/>
                    <a:pt x="157" y="154"/>
                    <a:pt x="159" y="155"/>
                  </a:cubicBezTo>
                  <a:cubicBezTo>
                    <a:pt x="161" y="156"/>
                    <a:pt x="165" y="159"/>
                    <a:pt x="166" y="158"/>
                  </a:cubicBezTo>
                  <a:cubicBezTo>
                    <a:pt x="167" y="158"/>
                    <a:pt x="169" y="156"/>
                    <a:pt x="171" y="156"/>
                  </a:cubicBezTo>
                  <a:cubicBezTo>
                    <a:pt x="172" y="156"/>
                    <a:pt x="172" y="153"/>
                    <a:pt x="172" y="153"/>
                  </a:cubicBezTo>
                  <a:cubicBezTo>
                    <a:pt x="172" y="153"/>
                    <a:pt x="173" y="153"/>
                    <a:pt x="175" y="156"/>
                  </a:cubicBezTo>
                  <a:cubicBezTo>
                    <a:pt x="178" y="158"/>
                    <a:pt x="178" y="159"/>
                    <a:pt x="180" y="159"/>
                  </a:cubicBezTo>
                  <a:cubicBezTo>
                    <a:pt x="182" y="158"/>
                    <a:pt x="184" y="159"/>
                    <a:pt x="185" y="158"/>
                  </a:cubicBezTo>
                  <a:cubicBezTo>
                    <a:pt x="186" y="156"/>
                    <a:pt x="185" y="154"/>
                    <a:pt x="187" y="154"/>
                  </a:cubicBezTo>
                  <a:cubicBezTo>
                    <a:pt x="190" y="153"/>
                    <a:pt x="191" y="153"/>
                    <a:pt x="193" y="152"/>
                  </a:cubicBezTo>
                  <a:cubicBezTo>
                    <a:pt x="195" y="151"/>
                    <a:pt x="197" y="152"/>
                    <a:pt x="197" y="150"/>
                  </a:cubicBezTo>
                  <a:cubicBezTo>
                    <a:pt x="197" y="148"/>
                    <a:pt x="195" y="142"/>
                    <a:pt x="196" y="141"/>
                  </a:cubicBezTo>
                  <a:cubicBezTo>
                    <a:pt x="196" y="141"/>
                    <a:pt x="195" y="137"/>
                    <a:pt x="196" y="135"/>
                  </a:cubicBezTo>
                  <a:cubicBezTo>
                    <a:pt x="196" y="133"/>
                    <a:pt x="195" y="130"/>
                    <a:pt x="196" y="129"/>
                  </a:cubicBezTo>
                  <a:cubicBezTo>
                    <a:pt x="197" y="128"/>
                    <a:pt x="198" y="123"/>
                    <a:pt x="199" y="122"/>
                  </a:cubicBezTo>
                  <a:cubicBezTo>
                    <a:pt x="200" y="121"/>
                    <a:pt x="201" y="121"/>
                    <a:pt x="203" y="119"/>
                  </a:cubicBezTo>
                  <a:cubicBezTo>
                    <a:pt x="204" y="118"/>
                    <a:pt x="204" y="105"/>
                    <a:pt x="203" y="102"/>
                  </a:cubicBezTo>
                  <a:cubicBezTo>
                    <a:pt x="203" y="99"/>
                    <a:pt x="203" y="94"/>
                    <a:pt x="201" y="92"/>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a:solidFill>
                  <a:srgbClr val="000000"/>
                </a:solidFill>
              </a:endParaRPr>
            </a:p>
          </p:txBody>
        </p:sp>
        <p:sp>
          <p:nvSpPr>
            <p:cNvPr id="54" name="Freeform 54"/>
            <p:cNvSpPr>
              <a:spLocks/>
            </p:cNvSpPr>
            <p:nvPr/>
          </p:nvSpPr>
          <p:spPr bwMode="auto">
            <a:xfrm>
              <a:off x="6981309" y="6611467"/>
              <a:ext cx="119850" cy="126764"/>
            </a:xfrm>
            <a:custGeom>
              <a:avLst/>
              <a:gdLst>
                <a:gd name="T0" fmla="*/ 18 w 22"/>
                <a:gd name="T1" fmla="*/ 2 h 23"/>
                <a:gd name="T2" fmla="*/ 12 w 22"/>
                <a:gd name="T3" fmla="*/ 3 h 23"/>
                <a:gd name="T4" fmla="*/ 4 w 22"/>
                <a:gd name="T5" fmla="*/ 1 h 23"/>
                <a:gd name="T6" fmla="*/ 0 w 22"/>
                <a:gd name="T7" fmla="*/ 2 h 23"/>
                <a:gd name="T8" fmla="*/ 6 w 22"/>
                <a:gd name="T9" fmla="*/ 11 h 23"/>
                <a:gd name="T10" fmla="*/ 8 w 22"/>
                <a:gd name="T11" fmla="*/ 16 h 23"/>
                <a:gd name="T12" fmla="*/ 16 w 22"/>
                <a:gd name="T13" fmla="*/ 23 h 23"/>
                <a:gd name="T14" fmla="*/ 18 w 22"/>
                <a:gd name="T15" fmla="*/ 18 h 23"/>
                <a:gd name="T16" fmla="*/ 21 w 22"/>
                <a:gd name="T17" fmla="*/ 20 h 23"/>
                <a:gd name="T18" fmla="*/ 21 w 22"/>
                <a:gd name="T19" fmla="*/ 18 h 23"/>
                <a:gd name="T20" fmla="*/ 22 w 22"/>
                <a:gd name="T21" fmla="*/ 13 h 23"/>
                <a:gd name="T22" fmla="*/ 20 w 22"/>
                <a:gd name="T23" fmla="*/ 5 h 23"/>
                <a:gd name="T24" fmla="*/ 18 w 22"/>
                <a:gd name="T25" fmla="*/ 2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 h="23">
                  <a:moveTo>
                    <a:pt x="18" y="2"/>
                  </a:moveTo>
                  <a:cubicBezTo>
                    <a:pt x="17" y="1"/>
                    <a:pt x="13" y="3"/>
                    <a:pt x="12" y="3"/>
                  </a:cubicBezTo>
                  <a:cubicBezTo>
                    <a:pt x="10" y="4"/>
                    <a:pt x="7" y="3"/>
                    <a:pt x="4" y="1"/>
                  </a:cubicBezTo>
                  <a:cubicBezTo>
                    <a:pt x="1" y="0"/>
                    <a:pt x="0" y="1"/>
                    <a:pt x="0" y="2"/>
                  </a:cubicBezTo>
                  <a:cubicBezTo>
                    <a:pt x="1" y="2"/>
                    <a:pt x="5" y="9"/>
                    <a:pt x="6" y="11"/>
                  </a:cubicBezTo>
                  <a:cubicBezTo>
                    <a:pt x="7" y="13"/>
                    <a:pt x="8" y="13"/>
                    <a:pt x="8" y="16"/>
                  </a:cubicBezTo>
                  <a:cubicBezTo>
                    <a:pt x="9" y="19"/>
                    <a:pt x="14" y="23"/>
                    <a:pt x="16" y="23"/>
                  </a:cubicBezTo>
                  <a:cubicBezTo>
                    <a:pt x="18" y="23"/>
                    <a:pt x="18" y="19"/>
                    <a:pt x="18" y="18"/>
                  </a:cubicBezTo>
                  <a:cubicBezTo>
                    <a:pt x="19" y="17"/>
                    <a:pt x="20" y="19"/>
                    <a:pt x="21" y="20"/>
                  </a:cubicBezTo>
                  <a:cubicBezTo>
                    <a:pt x="22" y="21"/>
                    <a:pt x="21" y="18"/>
                    <a:pt x="21" y="18"/>
                  </a:cubicBezTo>
                  <a:cubicBezTo>
                    <a:pt x="20" y="17"/>
                    <a:pt x="21" y="14"/>
                    <a:pt x="22" y="13"/>
                  </a:cubicBezTo>
                  <a:cubicBezTo>
                    <a:pt x="22" y="12"/>
                    <a:pt x="21" y="7"/>
                    <a:pt x="20" y="5"/>
                  </a:cubicBezTo>
                  <a:cubicBezTo>
                    <a:pt x="18" y="4"/>
                    <a:pt x="20" y="4"/>
                    <a:pt x="18" y="2"/>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a:solidFill>
                  <a:srgbClr val="000000"/>
                </a:solidFill>
              </a:endParaRPr>
            </a:p>
          </p:txBody>
        </p:sp>
        <p:sp>
          <p:nvSpPr>
            <p:cNvPr id="55" name="Freeform 55"/>
            <p:cNvSpPr>
              <a:spLocks/>
            </p:cNvSpPr>
            <p:nvPr/>
          </p:nvSpPr>
          <p:spPr bwMode="auto">
            <a:xfrm>
              <a:off x="7624349" y="6606855"/>
              <a:ext cx="152117" cy="267359"/>
            </a:xfrm>
            <a:custGeom>
              <a:avLst/>
              <a:gdLst>
                <a:gd name="T0" fmla="*/ 27 w 28"/>
                <a:gd name="T1" fmla="*/ 14 h 49"/>
                <a:gd name="T2" fmla="*/ 25 w 28"/>
                <a:gd name="T3" fmla="*/ 6 h 49"/>
                <a:gd name="T4" fmla="*/ 23 w 28"/>
                <a:gd name="T5" fmla="*/ 3 h 49"/>
                <a:gd name="T6" fmla="*/ 21 w 28"/>
                <a:gd name="T7" fmla="*/ 5 h 49"/>
                <a:gd name="T8" fmla="*/ 19 w 28"/>
                <a:gd name="T9" fmla="*/ 3 h 49"/>
                <a:gd name="T10" fmla="*/ 17 w 28"/>
                <a:gd name="T11" fmla="*/ 1 h 49"/>
                <a:gd name="T12" fmla="*/ 14 w 28"/>
                <a:gd name="T13" fmla="*/ 2 h 49"/>
                <a:gd name="T14" fmla="*/ 13 w 28"/>
                <a:gd name="T15" fmla="*/ 9 h 49"/>
                <a:gd name="T16" fmla="*/ 13 w 28"/>
                <a:gd name="T17" fmla="*/ 14 h 49"/>
                <a:gd name="T18" fmla="*/ 9 w 28"/>
                <a:gd name="T19" fmla="*/ 23 h 49"/>
                <a:gd name="T20" fmla="*/ 4 w 28"/>
                <a:gd name="T21" fmla="*/ 28 h 49"/>
                <a:gd name="T22" fmla="*/ 4 w 28"/>
                <a:gd name="T23" fmla="*/ 34 h 49"/>
                <a:gd name="T24" fmla="*/ 2 w 28"/>
                <a:gd name="T25" fmla="*/ 38 h 49"/>
                <a:gd name="T26" fmla="*/ 0 w 28"/>
                <a:gd name="T27" fmla="*/ 42 h 49"/>
                <a:gd name="T28" fmla="*/ 7 w 28"/>
                <a:gd name="T29" fmla="*/ 45 h 49"/>
                <a:gd name="T30" fmla="*/ 10 w 28"/>
                <a:gd name="T31" fmla="*/ 48 h 49"/>
                <a:gd name="T32" fmla="*/ 15 w 28"/>
                <a:gd name="T33" fmla="*/ 48 h 49"/>
                <a:gd name="T34" fmla="*/ 19 w 28"/>
                <a:gd name="T35" fmla="*/ 44 h 49"/>
                <a:gd name="T36" fmla="*/ 20 w 28"/>
                <a:gd name="T37" fmla="*/ 38 h 49"/>
                <a:gd name="T38" fmla="*/ 18 w 28"/>
                <a:gd name="T39" fmla="*/ 31 h 49"/>
                <a:gd name="T40" fmla="*/ 24 w 28"/>
                <a:gd name="T41" fmla="*/ 26 h 49"/>
                <a:gd name="T42" fmla="*/ 27 w 28"/>
                <a:gd name="T43" fmla="*/ 26 h 49"/>
                <a:gd name="T44" fmla="*/ 25 w 28"/>
                <a:gd name="T45" fmla="*/ 21 h 49"/>
                <a:gd name="T46" fmla="*/ 27 w 28"/>
                <a:gd name="T47" fmla="*/ 14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8" h="49">
                  <a:moveTo>
                    <a:pt x="27" y="14"/>
                  </a:moveTo>
                  <a:cubicBezTo>
                    <a:pt x="27" y="12"/>
                    <a:pt x="26" y="9"/>
                    <a:pt x="25" y="6"/>
                  </a:cubicBezTo>
                  <a:cubicBezTo>
                    <a:pt x="24" y="3"/>
                    <a:pt x="24" y="4"/>
                    <a:pt x="23" y="3"/>
                  </a:cubicBezTo>
                  <a:cubicBezTo>
                    <a:pt x="22" y="3"/>
                    <a:pt x="21" y="4"/>
                    <a:pt x="21" y="5"/>
                  </a:cubicBezTo>
                  <a:cubicBezTo>
                    <a:pt x="21" y="6"/>
                    <a:pt x="20" y="4"/>
                    <a:pt x="19" y="3"/>
                  </a:cubicBezTo>
                  <a:cubicBezTo>
                    <a:pt x="19" y="2"/>
                    <a:pt x="18" y="2"/>
                    <a:pt x="17" y="1"/>
                  </a:cubicBezTo>
                  <a:cubicBezTo>
                    <a:pt x="16" y="0"/>
                    <a:pt x="14" y="0"/>
                    <a:pt x="14" y="2"/>
                  </a:cubicBezTo>
                  <a:cubicBezTo>
                    <a:pt x="14" y="4"/>
                    <a:pt x="14" y="8"/>
                    <a:pt x="13" y="9"/>
                  </a:cubicBezTo>
                  <a:cubicBezTo>
                    <a:pt x="12" y="10"/>
                    <a:pt x="12" y="12"/>
                    <a:pt x="13" y="14"/>
                  </a:cubicBezTo>
                  <a:cubicBezTo>
                    <a:pt x="14" y="17"/>
                    <a:pt x="10" y="21"/>
                    <a:pt x="9" y="23"/>
                  </a:cubicBezTo>
                  <a:cubicBezTo>
                    <a:pt x="8" y="25"/>
                    <a:pt x="6" y="27"/>
                    <a:pt x="4" y="28"/>
                  </a:cubicBezTo>
                  <a:cubicBezTo>
                    <a:pt x="3" y="28"/>
                    <a:pt x="5" y="33"/>
                    <a:pt x="4" y="34"/>
                  </a:cubicBezTo>
                  <a:cubicBezTo>
                    <a:pt x="2" y="35"/>
                    <a:pt x="2" y="36"/>
                    <a:pt x="2" y="38"/>
                  </a:cubicBezTo>
                  <a:cubicBezTo>
                    <a:pt x="1" y="39"/>
                    <a:pt x="0" y="40"/>
                    <a:pt x="0" y="42"/>
                  </a:cubicBezTo>
                  <a:cubicBezTo>
                    <a:pt x="1" y="44"/>
                    <a:pt x="6" y="45"/>
                    <a:pt x="7" y="45"/>
                  </a:cubicBezTo>
                  <a:cubicBezTo>
                    <a:pt x="8" y="45"/>
                    <a:pt x="8" y="46"/>
                    <a:pt x="10" y="48"/>
                  </a:cubicBezTo>
                  <a:cubicBezTo>
                    <a:pt x="11" y="49"/>
                    <a:pt x="14" y="49"/>
                    <a:pt x="15" y="48"/>
                  </a:cubicBezTo>
                  <a:cubicBezTo>
                    <a:pt x="16" y="48"/>
                    <a:pt x="18" y="45"/>
                    <a:pt x="19" y="44"/>
                  </a:cubicBezTo>
                  <a:cubicBezTo>
                    <a:pt x="20" y="42"/>
                    <a:pt x="20" y="40"/>
                    <a:pt x="20" y="38"/>
                  </a:cubicBezTo>
                  <a:cubicBezTo>
                    <a:pt x="20" y="37"/>
                    <a:pt x="19" y="32"/>
                    <a:pt x="18" y="31"/>
                  </a:cubicBezTo>
                  <a:cubicBezTo>
                    <a:pt x="18" y="30"/>
                    <a:pt x="23" y="27"/>
                    <a:pt x="24" y="26"/>
                  </a:cubicBezTo>
                  <a:cubicBezTo>
                    <a:pt x="25" y="25"/>
                    <a:pt x="26" y="26"/>
                    <a:pt x="27" y="26"/>
                  </a:cubicBezTo>
                  <a:cubicBezTo>
                    <a:pt x="28" y="25"/>
                    <a:pt x="25" y="23"/>
                    <a:pt x="25" y="21"/>
                  </a:cubicBezTo>
                  <a:cubicBezTo>
                    <a:pt x="25" y="19"/>
                    <a:pt x="26" y="15"/>
                    <a:pt x="27" y="14"/>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a:solidFill>
                  <a:srgbClr val="000000"/>
                </a:solidFill>
              </a:endParaRPr>
            </a:p>
          </p:txBody>
        </p:sp>
        <p:sp>
          <p:nvSpPr>
            <p:cNvPr id="56" name="Freeform 56"/>
            <p:cNvSpPr>
              <a:spLocks/>
            </p:cNvSpPr>
            <p:nvPr/>
          </p:nvSpPr>
          <p:spPr bwMode="auto">
            <a:xfrm>
              <a:off x="7624350" y="6367157"/>
              <a:ext cx="212044" cy="278881"/>
            </a:xfrm>
            <a:custGeom>
              <a:avLst/>
              <a:gdLst>
                <a:gd name="T0" fmla="*/ 38 w 39"/>
                <a:gd name="T1" fmla="*/ 32 h 51"/>
                <a:gd name="T2" fmla="*/ 39 w 39"/>
                <a:gd name="T3" fmla="*/ 25 h 51"/>
                <a:gd name="T4" fmla="*/ 35 w 39"/>
                <a:gd name="T5" fmla="*/ 24 h 51"/>
                <a:gd name="T6" fmla="*/ 31 w 39"/>
                <a:gd name="T7" fmla="*/ 25 h 51"/>
                <a:gd name="T8" fmla="*/ 25 w 39"/>
                <a:gd name="T9" fmla="*/ 20 h 51"/>
                <a:gd name="T10" fmla="*/ 20 w 39"/>
                <a:gd name="T11" fmla="*/ 13 h 51"/>
                <a:gd name="T12" fmla="*/ 21 w 39"/>
                <a:gd name="T13" fmla="*/ 17 h 51"/>
                <a:gd name="T14" fmla="*/ 21 w 39"/>
                <a:gd name="T15" fmla="*/ 20 h 51"/>
                <a:gd name="T16" fmla="*/ 17 w 39"/>
                <a:gd name="T17" fmla="*/ 17 h 51"/>
                <a:gd name="T18" fmla="*/ 15 w 39"/>
                <a:gd name="T19" fmla="*/ 11 h 51"/>
                <a:gd name="T20" fmla="*/ 9 w 39"/>
                <a:gd name="T21" fmla="*/ 6 h 51"/>
                <a:gd name="T22" fmla="*/ 2 w 39"/>
                <a:gd name="T23" fmla="*/ 1 h 51"/>
                <a:gd name="T24" fmla="*/ 8 w 39"/>
                <a:gd name="T25" fmla="*/ 9 h 51"/>
                <a:gd name="T26" fmla="*/ 15 w 39"/>
                <a:gd name="T27" fmla="*/ 17 h 51"/>
                <a:gd name="T28" fmla="*/ 18 w 39"/>
                <a:gd name="T29" fmla="*/ 20 h 51"/>
                <a:gd name="T30" fmla="*/ 20 w 39"/>
                <a:gd name="T31" fmla="*/ 23 h 51"/>
                <a:gd name="T32" fmla="*/ 20 w 39"/>
                <a:gd name="T33" fmla="*/ 29 h 51"/>
                <a:gd name="T34" fmla="*/ 18 w 39"/>
                <a:gd name="T35" fmla="*/ 35 h 51"/>
                <a:gd name="T36" fmla="*/ 27 w 39"/>
                <a:gd name="T37" fmla="*/ 41 h 51"/>
                <a:gd name="T38" fmla="*/ 28 w 39"/>
                <a:gd name="T39" fmla="*/ 49 h 51"/>
                <a:gd name="T40" fmla="*/ 33 w 39"/>
                <a:gd name="T41" fmla="*/ 51 h 51"/>
                <a:gd name="T42" fmla="*/ 34 w 39"/>
                <a:gd name="T43" fmla="*/ 46 h 51"/>
                <a:gd name="T44" fmla="*/ 37 w 39"/>
                <a:gd name="T45" fmla="*/ 39 h 51"/>
                <a:gd name="T46" fmla="*/ 36 w 39"/>
                <a:gd name="T47" fmla="*/ 35 h 51"/>
                <a:gd name="T48" fmla="*/ 38 w 39"/>
                <a:gd name="T49" fmla="*/ 32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9" h="51">
                  <a:moveTo>
                    <a:pt x="38" y="32"/>
                  </a:moveTo>
                  <a:cubicBezTo>
                    <a:pt x="38" y="31"/>
                    <a:pt x="39" y="27"/>
                    <a:pt x="39" y="25"/>
                  </a:cubicBezTo>
                  <a:cubicBezTo>
                    <a:pt x="38" y="24"/>
                    <a:pt x="36" y="23"/>
                    <a:pt x="35" y="24"/>
                  </a:cubicBezTo>
                  <a:cubicBezTo>
                    <a:pt x="33" y="25"/>
                    <a:pt x="34" y="26"/>
                    <a:pt x="31" y="25"/>
                  </a:cubicBezTo>
                  <a:cubicBezTo>
                    <a:pt x="28" y="24"/>
                    <a:pt x="25" y="21"/>
                    <a:pt x="25" y="20"/>
                  </a:cubicBezTo>
                  <a:cubicBezTo>
                    <a:pt x="24" y="19"/>
                    <a:pt x="21" y="14"/>
                    <a:pt x="20" y="13"/>
                  </a:cubicBezTo>
                  <a:cubicBezTo>
                    <a:pt x="19" y="12"/>
                    <a:pt x="20" y="15"/>
                    <a:pt x="21" y="17"/>
                  </a:cubicBezTo>
                  <a:cubicBezTo>
                    <a:pt x="23" y="19"/>
                    <a:pt x="22" y="20"/>
                    <a:pt x="21" y="20"/>
                  </a:cubicBezTo>
                  <a:cubicBezTo>
                    <a:pt x="21" y="21"/>
                    <a:pt x="19" y="19"/>
                    <a:pt x="17" y="17"/>
                  </a:cubicBezTo>
                  <a:cubicBezTo>
                    <a:pt x="16" y="14"/>
                    <a:pt x="15" y="13"/>
                    <a:pt x="15" y="11"/>
                  </a:cubicBezTo>
                  <a:cubicBezTo>
                    <a:pt x="15" y="10"/>
                    <a:pt x="11" y="7"/>
                    <a:pt x="9" y="6"/>
                  </a:cubicBezTo>
                  <a:cubicBezTo>
                    <a:pt x="7" y="5"/>
                    <a:pt x="4" y="2"/>
                    <a:pt x="2" y="1"/>
                  </a:cubicBezTo>
                  <a:cubicBezTo>
                    <a:pt x="0" y="0"/>
                    <a:pt x="6" y="7"/>
                    <a:pt x="8" y="9"/>
                  </a:cubicBezTo>
                  <a:cubicBezTo>
                    <a:pt x="10" y="11"/>
                    <a:pt x="14" y="16"/>
                    <a:pt x="15" y="17"/>
                  </a:cubicBezTo>
                  <a:cubicBezTo>
                    <a:pt x="17" y="18"/>
                    <a:pt x="18" y="19"/>
                    <a:pt x="18" y="20"/>
                  </a:cubicBezTo>
                  <a:cubicBezTo>
                    <a:pt x="17" y="21"/>
                    <a:pt x="17" y="21"/>
                    <a:pt x="20" y="23"/>
                  </a:cubicBezTo>
                  <a:cubicBezTo>
                    <a:pt x="22" y="25"/>
                    <a:pt x="19" y="26"/>
                    <a:pt x="20" y="29"/>
                  </a:cubicBezTo>
                  <a:cubicBezTo>
                    <a:pt x="21" y="31"/>
                    <a:pt x="19" y="34"/>
                    <a:pt x="18" y="35"/>
                  </a:cubicBezTo>
                  <a:cubicBezTo>
                    <a:pt x="18" y="37"/>
                    <a:pt x="25" y="39"/>
                    <a:pt x="27" y="41"/>
                  </a:cubicBezTo>
                  <a:cubicBezTo>
                    <a:pt x="30" y="43"/>
                    <a:pt x="27" y="49"/>
                    <a:pt x="28" y="49"/>
                  </a:cubicBezTo>
                  <a:cubicBezTo>
                    <a:pt x="29" y="51"/>
                    <a:pt x="32" y="51"/>
                    <a:pt x="33" y="51"/>
                  </a:cubicBezTo>
                  <a:cubicBezTo>
                    <a:pt x="34" y="51"/>
                    <a:pt x="34" y="48"/>
                    <a:pt x="34" y="46"/>
                  </a:cubicBezTo>
                  <a:cubicBezTo>
                    <a:pt x="34" y="45"/>
                    <a:pt x="36" y="40"/>
                    <a:pt x="37" y="39"/>
                  </a:cubicBezTo>
                  <a:cubicBezTo>
                    <a:pt x="37" y="37"/>
                    <a:pt x="35" y="36"/>
                    <a:pt x="36" y="35"/>
                  </a:cubicBezTo>
                  <a:cubicBezTo>
                    <a:pt x="37" y="34"/>
                    <a:pt x="38" y="33"/>
                    <a:pt x="38" y="32"/>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a:solidFill>
                  <a:srgbClr val="000000"/>
                </a:solidFill>
              </a:endParaRPr>
            </a:p>
          </p:txBody>
        </p:sp>
        <p:sp>
          <p:nvSpPr>
            <p:cNvPr id="57" name="Freeform 57"/>
            <p:cNvSpPr>
              <a:spLocks/>
            </p:cNvSpPr>
            <p:nvPr/>
          </p:nvSpPr>
          <p:spPr bwMode="auto">
            <a:xfrm>
              <a:off x="-290355" y="3294851"/>
              <a:ext cx="2509934" cy="3913560"/>
            </a:xfrm>
            <a:custGeom>
              <a:avLst/>
              <a:gdLst>
                <a:gd name="T0" fmla="*/ 393 w 460"/>
                <a:gd name="T1" fmla="*/ 367 h 716"/>
                <a:gd name="T2" fmla="*/ 379 w 460"/>
                <a:gd name="T3" fmla="*/ 358 h 716"/>
                <a:gd name="T4" fmla="*/ 355 w 460"/>
                <a:gd name="T5" fmla="*/ 339 h 716"/>
                <a:gd name="T6" fmla="*/ 294 w 460"/>
                <a:gd name="T7" fmla="*/ 337 h 716"/>
                <a:gd name="T8" fmla="*/ 256 w 460"/>
                <a:gd name="T9" fmla="*/ 338 h 716"/>
                <a:gd name="T10" fmla="*/ 261 w 460"/>
                <a:gd name="T11" fmla="*/ 317 h 716"/>
                <a:gd name="T12" fmla="*/ 238 w 460"/>
                <a:gd name="T13" fmla="*/ 314 h 716"/>
                <a:gd name="T14" fmla="*/ 250 w 460"/>
                <a:gd name="T15" fmla="*/ 290 h 716"/>
                <a:gd name="T16" fmla="*/ 209 w 460"/>
                <a:gd name="T17" fmla="*/ 279 h 716"/>
                <a:gd name="T18" fmla="*/ 229 w 460"/>
                <a:gd name="T19" fmla="*/ 255 h 716"/>
                <a:gd name="T20" fmla="*/ 282 w 460"/>
                <a:gd name="T21" fmla="*/ 270 h 716"/>
                <a:gd name="T22" fmla="*/ 319 w 460"/>
                <a:gd name="T23" fmla="*/ 218 h 716"/>
                <a:gd name="T24" fmla="*/ 363 w 460"/>
                <a:gd name="T25" fmla="*/ 180 h 716"/>
                <a:gd name="T26" fmla="*/ 372 w 460"/>
                <a:gd name="T27" fmla="*/ 184 h 716"/>
                <a:gd name="T28" fmla="*/ 364 w 460"/>
                <a:gd name="T29" fmla="*/ 160 h 716"/>
                <a:gd name="T30" fmla="*/ 412 w 460"/>
                <a:gd name="T31" fmla="*/ 132 h 716"/>
                <a:gd name="T32" fmla="*/ 393 w 460"/>
                <a:gd name="T33" fmla="*/ 104 h 716"/>
                <a:gd name="T34" fmla="*/ 371 w 460"/>
                <a:gd name="T35" fmla="*/ 95 h 716"/>
                <a:gd name="T36" fmla="*/ 339 w 460"/>
                <a:gd name="T37" fmla="*/ 88 h 716"/>
                <a:gd name="T38" fmla="*/ 325 w 460"/>
                <a:gd name="T39" fmla="*/ 142 h 716"/>
                <a:gd name="T40" fmla="*/ 277 w 460"/>
                <a:gd name="T41" fmla="*/ 113 h 716"/>
                <a:gd name="T42" fmla="*/ 296 w 460"/>
                <a:gd name="T43" fmla="*/ 72 h 716"/>
                <a:gd name="T44" fmla="*/ 317 w 460"/>
                <a:gd name="T45" fmla="*/ 47 h 716"/>
                <a:gd name="T46" fmla="*/ 340 w 460"/>
                <a:gd name="T47" fmla="*/ 30 h 716"/>
                <a:gd name="T48" fmla="*/ 328 w 460"/>
                <a:gd name="T49" fmla="*/ 28 h 716"/>
                <a:gd name="T50" fmla="*/ 309 w 460"/>
                <a:gd name="T51" fmla="*/ 24 h 716"/>
                <a:gd name="T52" fmla="*/ 291 w 460"/>
                <a:gd name="T53" fmla="*/ 18 h 716"/>
                <a:gd name="T54" fmla="*/ 284 w 460"/>
                <a:gd name="T55" fmla="*/ 33 h 716"/>
                <a:gd name="T56" fmla="*/ 242 w 460"/>
                <a:gd name="T57" fmla="*/ 32 h 716"/>
                <a:gd name="T58" fmla="*/ 226 w 460"/>
                <a:gd name="T59" fmla="*/ 37 h 716"/>
                <a:gd name="T60" fmla="*/ 189 w 460"/>
                <a:gd name="T61" fmla="*/ 20 h 716"/>
                <a:gd name="T62" fmla="*/ 163 w 460"/>
                <a:gd name="T63" fmla="*/ 19 h 716"/>
                <a:gd name="T64" fmla="*/ 128 w 460"/>
                <a:gd name="T65" fmla="*/ 21 h 716"/>
                <a:gd name="T66" fmla="*/ 78 w 460"/>
                <a:gd name="T67" fmla="*/ 8 h 716"/>
                <a:gd name="T68" fmla="*/ 32 w 460"/>
                <a:gd name="T69" fmla="*/ 42 h 716"/>
                <a:gd name="T70" fmla="*/ 22 w 460"/>
                <a:gd name="T71" fmla="*/ 48 h 716"/>
                <a:gd name="T72" fmla="*/ 26 w 460"/>
                <a:gd name="T73" fmla="*/ 70 h 716"/>
                <a:gd name="T74" fmla="*/ 15 w 460"/>
                <a:gd name="T75" fmla="*/ 95 h 716"/>
                <a:gd name="T76" fmla="*/ 15 w 460"/>
                <a:gd name="T77" fmla="*/ 115 h 716"/>
                <a:gd name="T78" fmla="*/ 49 w 460"/>
                <a:gd name="T79" fmla="*/ 95 h 716"/>
                <a:gd name="T80" fmla="*/ 73 w 460"/>
                <a:gd name="T81" fmla="*/ 91 h 716"/>
                <a:gd name="T82" fmla="*/ 111 w 460"/>
                <a:gd name="T83" fmla="*/ 102 h 716"/>
                <a:gd name="T84" fmla="*/ 129 w 460"/>
                <a:gd name="T85" fmla="*/ 124 h 716"/>
                <a:gd name="T86" fmla="*/ 138 w 460"/>
                <a:gd name="T87" fmla="*/ 149 h 716"/>
                <a:gd name="T88" fmla="*/ 135 w 460"/>
                <a:gd name="T89" fmla="*/ 163 h 716"/>
                <a:gd name="T90" fmla="*/ 139 w 460"/>
                <a:gd name="T91" fmla="*/ 237 h 716"/>
                <a:gd name="T92" fmla="*/ 155 w 460"/>
                <a:gd name="T93" fmla="*/ 281 h 716"/>
                <a:gd name="T94" fmla="*/ 160 w 460"/>
                <a:gd name="T95" fmla="*/ 262 h 716"/>
                <a:gd name="T96" fmla="*/ 222 w 460"/>
                <a:gd name="T97" fmla="*/ 321 h 716"/>
                <a:gd name="T98" fmla="*/ 240 w 460"/>
                <a:gd name="T99" fmla="*/ 326 h 716"/>
                <a:gd name="T100" fmla="*/ 246 w 460"/>
                <a:gd name="T101" fmla="*/ 340 h 716"/>
                <a:gd name="T102" fmla="*/ 279 w 460"/>
                <a:gd name="T103" fmla="*/ 354 h 716"/>
                <a:gd name="T104" fmla="*/ 253 w 460"/>
                <a:gd name="T105" fmla="*/ 396 h 716"/>
                <a:gd name="T106" fmla="*/ 265 w 460"/>
                <a:gd name="T107" fmla="*/ 458 h 716"/>
                <a:gd name="T108" fmla="*/ 259 w 460"/>
                <a:gd name="T109" fmla="*/ 546 h 716"/>
                <a:gd name="T110" fmla="*/ 232 w 460"/>
                <a:gd name="T111" fmla="*/ 635 h 716"/>
                <a:gd name="T112" fmla="*/ 213 w 460"/>
                <a:gd name="T113" fmla="*/ 687 h 716"/>
                <a:gd name="T114" fmla="*/ 236 w 460"/>
                <a:gd name="T115" fmla="*/ 704 h 716"/>
                <a:gd name="T116" fmla="*/ 250 w 460"/>
                <a:gd name="T117" fmla="*/ 677 h 716"/>
                <a:gd name="T118" fmla="*/ 301 w 460"/>
                <a:gd name="T119" fmla="*/ 594 h 716"/>
                <a:gd name="T120" fmla="*/ 349 w 460"/>
                <a:gd name="T121" fmla="*/ 556 h 716"/>
                <a:gd name="T122" fmla="*/ 395 w 460"/>
                <a:gd name="T123" fmla="*/ 498 h 7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460" h="716">
                  <a:moveTo>
                    <a:pt x="458" y="407"/>
                  </a:moveTo>
                  <a:cubicBezTo>
                    <a:pt x="457" y="406"/>
                    <a:pt x="455" y="405"/>
                    <a:pt x="452" y="404"/>
                  </a:cubicBezTo>
                  <a:cubicBezTo>
                    <a:pt x="449" y="404"/>
                    <a:pt x="446" y="404"/>
                    <a:pt x="445" y="402"/>
                  </a:cubicBezTo>
                  <a:cubicBezTo>
                    <a:pt x="443" y="401"/>
                    <a:pt x="442" y="398"/>
                    <a:pt x="438" y="397"/>
                  </a:cubicBezTo>
                  <a:cubicBezTo>
                    <a:pt x="434" y="397"/>
                    <a:pt x="430" y="397"/>
                    <a:pt x="428" y="397"/>
                  </a:cubicBezTo>
                  <a:cubicBezTo>
                    <a:pt x="426" y="396"/>
                    <a:pt x="426" y="395"/>
                    <a:pt x="423" y="395"/>
                  </a:cubicBezTo>
                  <a:cubicBezTo>
                    <a:pt x="421" y="395"/>
                    <a:pt x="419" y="395"/>
                    <a:pt x="418" y="395"/>
                  </a:cubicBezTo>
                  <a:cubicBezTo>
                    <a:pt x="418" y="394"/>
                    <a:pt x="417" y="392"/>
                    <a:pt x="416" y="392"/>
                  </a:cubicBezTo>
                  <a:cubicBezTo>
                    <a:pt x="414" y="391"/>
                    <a:pt x="410" y="389"/>
                    <a:pt x="409" y="388"/>
                  </a:cubicBezTo>
                  <a:cubicBezTo>
                    <a:pt x="408" y="388"/>
                    <a:pt x="406" y="386"/>
                    <a:pt x="405" y="387"/>
                  </a:cubicBezTo>
                  <a:cubicBezTo>
                    <a:pt x="403" y="388"/>
                    <a:pt x="400" y="393"/>
                    <a:pt x="399" y="393"/>
                  </a:cubicBezTo>
                  <a:cubicBezTo>
                    <a:pt x="398" y="393"/>
                    <a:pt x="402" y="388"/>
                    <a:pt x="403" y="388"/>
                  </a:cubicBezTo>
                  <a:cubicBezTo>
                    <a:pt x="403" y="387"/>
                    <a:pt x="403" y="385"/>
                    <a:pt x="401" y="385"/>
                  </a:cubicBezTo>
                  <a:cubicBezTo>
                    <a:pt x="399" y="385"/>
                    <a:pt x="397" y="386"/>
                    <a:pt x="396" y="385"/>
                  </a:cubicBezTo>
                  <a:cubicBezTo>
                    <a:pt x="396" y="385"/>
                    <a:pt x="396" y="382"/>
                    <a:pt x="394" y="383"/>
                  </a:cubicBezTo>
                  <a:cubicBezTo>
                    <a:pt x="393" y="384"/>
                    <a:pt x="391" y="387"/>
                    <a:pt x="391" y="386"/>
                  </a:cubicBezTo>
                  <a:cubicBezTo>
                    <a:pt x="391" y="384"/>
                    <a:pt x="394" y="383"/>
                    <a:pt x="395" y="382"/>
                  </a:cubicBezTo>
                  <a:cubicBezTo>
                    <a:pt x="396" y="382"/>
                    <a:pt x="397" y="379"/>
                    <a:pt x="397" y="378"/>
                  </a:cubicBezTo>
                  <a:cubicBezTo>
                    <a:pt x="397" y="377"/>
                    <a:pt x="396" y="377"/>
                    <a:pt x="395" y="375"/>
                  </a:cubicBezTo>
                  <a:cubicBezTo>
                    <a:pt x="394" y="374"/>
                    <a:pt x="393" y="368"/>
                    <a:pt x="393" y="367"/>
                  </a:cubicBezTo>
                  <a:cubicBezTo>
                    <a:pt x="393" y="367"/>
                    <a:pt x="393" y="366"/>
                    <a:pt x="392" y="366"/>
                  </a:cubicBezTo>
                  <a:cubicBezTo>
                    <a:pt x="392" y="366"/>
                    <a:pt x="392" y="366"/>
                    <a:pt x="392" y="366"/>
                  </a:cubicBezTo>
                  <a:cubicBezTo>
                    <a:pt x="392" y="366"/>
                    <a:pt x="392" y="366"/>
                    <a:pt x="392" y="366"/>
                  </a:cubicBezTo>
                  <a:cubicBezTo>
                    <a:pt x="392" y="365"/>
                    <a:pt x="392" y="365"/>
                    <a:pt x="391" y="365"/>
                  </a:cubicBezTo>
                  <a:cubicBezTo>
                    <a:pt x="391" y="365"/>
                    <a:pt x="391" y="364"/>
                    <a:pt x="391" y="364"/>
                  </a:cubicBezTo>
                  <a:cubicBezTo>
                    <a:pt x="391" y="364"/>
                    <a:pt x="390" y="364"/>
                    <a:pt x="390" y="364"/>
                  </a:cubicBezTo>
                  <a:cubicBezTo>
                    <a:pt x="390" y="364"/>
                    <a:pt x="389" y="363"/>
                    <a:pt x="389" y="363"/>
                  </a:cubicBezTo>
                  <a:cubicBezTo>
                    <a:pt x="389" y="363"/>
                    <a:pt x="389" y="363"/>
                    <a:pt x="389" y="363"/>
                  </a:cubicBezTo>
                  <a:cubicBezTo>
                    <a:pt x="389" y="363"/>
                    <a:pt x="388" y="363"/>
                    <a:pt x="388" y="362"/>
                  </a:cubicBezTo>
                  <a:cubicBezTo>
                    <a:pt x="388" y="362"/>
                    <a:pt x="388" y="362"/>
                    <a:pt x="388" y="362"/>
                  </a:cubicBezTo>
                  <a:cubicBezTo>
                    <a:pt x="388" y="362"/>
                    <a:pt x="387" y="362"/>
                    <a:pt x="387" y="362"/>
                  </a:cubicBezTo>
                  <a:cubicBezTo>
                    <a:pt x="387" y="362"/>
                    <a:pt x="387" y="361"/>
                    <a:pt x="386" y="361"/>
                  </a:cubicBezTo>
                  <a:cubicBezTo>
                    <a:pt x="386" y="361"/>
                    <a:pt x="386" y="361"/>
                    <a:pt x="386" y="361"/>
                  </a:cubicBezTo>
                  <a:cubicBezTo>
                    <a:pt x="386" y="361"/>
                    <a:pt x="385" y="360"/>
                    <a:pt x="385" y="360"/>
                  </a:cubicBezTo>
                  <a:cubicBezTo>
                    <a:pt x="385" y="360"/>
                    <a:pt x="384" y="360"/>
                    <a:pt x="384" y="360"/>
                  </a:cubicBezTo>
                  <a:cubicBezTo>
                    <a:pt x="384" y="360"/>
                    <a:pt x="383" y="360"/>
                    <a:pt x="383" y="359"/>
                  </a:cubicBezTo>
                  <a:cubicBezTo>
                    <a:pt x="383" y="359"/>
                    <a:pt x="383" y="359"/>
                    <a:pt x="383" y="359"/>
                  </a:cubicBezTo>
                  <a:cubicBezTo>
                    <a:pt x="382" y="359"/>
                    <a:pt x="382" y="359"/>
                    <a:pt x="382" y="359"/>
                  </a:cubicBezTo>
                  <a:cubicBezTo>
                    <a:pt x="381" y="358"/>
                    <a:pt x="380" y="358"/>
                    <a:pt x="380" y="358"/>
                  </a:cubicBezTo>
                  <a:cubicBezTo>
                    <a:pt x="379" y="358"/>
                    <a:pt x="379" y="358"/>
                    <a:pt x="379" y="358"/>
                  </a:cubicBezTo>
                  <a:cubicBezTo>
                    <a:pt x="376" y="358"/>
                    <a:pt x="373" y="359"/>
                    <a:pt x="371" y="358"/>
                  </a:cubicBezTo>
                  <a:cubicBezTo>
                    <a:pt x="371" y="358"/>
                    <a:pt x="370" y="358"/>
                    <a:pt x="370" y="358"/>
                  </a:cubicBezTo>
                  <a:cubicBezTo>
                    <a:pt x="370" y="358"/>
                    <a:pt x="370" y="357"/>
                    <a:pt x="369" y="357"/>
                  </a:cubicBezTo>
                  <a:cubicBezTo>
                    <a:pt x="369" y="357"/>
                    <a:pt x="369" y="357"/>
                    <a:pt x="369" y="357"/>
                  </a:cubicBezTo>
                  <a:cubicBezTo>
                    <a:pt x="369" y="357"/>
                    <a:pt x="368" y="356"/>
                    <a:pt x="368" y="356"/>
                  </a:cubicBezTo>
                  <a:cubicBezTo>
                    <a:pt x="368" y="356"/>
                    <a:pt x="368" y="356"/>
                    <a:pt x="367" y="356"/>
                  </a:cubicBezTo>
                  <a:cubicBezTo>
                    <a:pt x="367" y="355"/>
                    <a:pt x="367" y="355"/>
                    <a:pt x="366" y="355"/>
                  </a:cubicBezTo>
                  <a:cubicBezTo>
                    <a:pt x="366" y="355"/>
                    <a:pt x="366" y="354"/>
                    <a:pt x="365" y="354"/>
                  </a:cubicBezTo>
                  <a:cubicBezTo>
                    <a:pt x="365" y="354"/>
                    <a:pt x="365" y="354"/>
                    <a:pt x="365" y="354"/>
                  </a:cubicBezTo>
                  <a:cubicBezTo>
                    <a:pt x="365" y="354"/>
                    <a:pt x="364" y="354"/>
                    <a:pt x="364" y="354"/>
                  </a:cubicBezTo>
                  <a:cubicBezTo>
                    <a:pt x="363" y="353"/>
                    <a:pt x="364" y="353"/>
                    <a:pt x="362" y="351"/>
                  </a:cubicBezTo>
                  <a:cubicBezTo>
                    <a:pt x="361" y="349"/>
                    <a:pt x="361" y="348"/>
                    <a:pt x="358" y="347"/>
                  </a:cubicBezTo>
                  <a:cubicBezTo>
                    <a:pt x="358" y="347"/>
                    <a:pt x="358" y="347"/>
                    <a:pt x="358" y="347"/>
                  </a:cubicBezTo>
                  <a:cubicBezTo>
                    <a:pt x="357" y="347"/>
                    <a:pt x="357" y="347"/>
                    <a:pt x="357" y="347"/>
                  </a:cubicBezTo>
                  <a:cubicBezTo>
                    <a:pt x="357" y="347"/>
                    <a:pt x="357" y="347"/>
                    <a:pt x="357" y="347"/>
                  </a:cubicBezTo>
                  <a:cubicBezTo>
                    <a:pt x="356" y="347"/>
                    <a:pt x="356" y="347"/>
                    <a:pt x="356" y="346"/>
                  </a:cubicBezTo>
                  <a:cubicBezTo>
                    <a:pt x="356" y="346"/>
                    <a:pt x="356" y="346"/>
                    <a:pt x="356" y="346"/>
                  </a:cubicBezTo>
                  <a:cubicBezTo>
                    <a:pt x="355" y="346"/>
                    <a:pt x="355" y="346"/>
                    <a:pt x="355" y="346"/>
                  </a:cubicBezTo>
                  <a:cubicBezTo>
                    <a:pt x="353" y="346"/>
                    <a:pt x="354" y="346"/>
                    <a:pt x="354" y="344"/>
                  </a:cubicBezTo>
                  <a:cubicBezTo>
                    <a:pt x="354" y="343"/>
                    <a:pt x="353" y="340"/>
                    <a:pt x="355" y="339"/>
                  </a:cubicBezTo>
                  <a:cubicBezTo>
                    <a:pt x="356" y="339"/>
                    <a:pt x="356" y="337"/>
                    <a:pt x="355" y="338"/>
                  </a:cubicBezTo>
                  <a:cubicBezTo>
                    <a:pt x="353" y="339"/>
                    <a:pt x="352" y="341"/>
                    <a:pt x="350" y="340"/>
                  </a:cubicBezTo>
                  <a:cubicBezTo>
                    <a:pt x="347" y="339"/>
                    <a:pt x="348" y="338"/>
                    <a:pt x="345" y="338"/>
                  </a:cubicBezTo>
                  <a:cubicBezTo>
                    <a:pt x="343" y="338"/>
                    <a:pt x="340" y="340"/>
                    <a:pt x="337" y="339"/>
                  </a:cubicBezTo>
                  <a:cubicBezTo>
                    <a:pt x="334" y="339"/>
                    <a:pt x="332" y="337"/>
                    <a:pt x="330" y="337"/>
                  </a:cubicBezTo>
                  <a:cubicBezTo>
                    <a:pt x="328" y="337"/>
                    <a:pt x="325" y="339"/>
                    <a:pt x="324" y="338"/>
                  </a:cubicBezTo>
                  <a:cubicBezTo>
                    <a:pt x="323" y="337"/>
                    <a:pt x="325" y="336"/>
                    <a:pt x="324" y="335"/>
                  </a:cubicBezTo>
                  <a:cubicBezTo>
                    <a:pt x="323" y="334"/>
                    <a:pt x="319" y="333"/>
                    <a:pt x="318" y="334"/>
                  </a:cubicBezTo>
                  <a:cubicBezTo>
                    <a:pt x="316" y="335"/>
                    <a:pt x="313" y="336"/>
                    <a:pt x="311" y="336"/>
                  </a:cubicBezTo>
                  <a:cubicBezTo>
                    <a:pt x="310" y="336"/>
                    <a:pt x="307" y="338"/>
                    <a:pt x="308" y="336"/>
                  </a:cubicBezTo>
                  <a:cubicBezTo>
                    <a:pt x="308" y="336"/>
                    <a:pt x="308" y="336"/>
                    <a:pt x="308" y="335"/>
                  </a:cubicBezTo>
                  <a:cubicBezTo>
                    <a:pt x="308" y="335"/>
                    <a:pt x="308" y="335"/>
                    <a:pt x="308" y="335"/>
                  </a:cubicBezTo>
                  <a:cubicBezTo>
                    <a:pt x="308" y="335"/>
                    <a:pt x="308" y="335"/>
                    <a:pt x="309" y="334"/>
                  </a:cubicBezTo>
                  <a:cubicBezTo>
                    <a:pt x="309" y="334"/>
                    <a:pt x="309" y="334"/>
                    <a:pt x="309" y="334"/>
                  </a:cubicBezTo>
                  <a:cubicBezTo>
                    <a:pt x="309" y="334"/>
                    <a:pt x="310" y="334"/>
                    <a:pt x="310" y="333"/>
                  </a:cubicBezTo>
                  <a:cubicBezTo>
                    <a:pt x="312" y="333"/>
                    <a:pt x="313" y="332"/>
                    <a:pt x="312" y="330"/>
                  </a:cubicBezTo>
                  <a:cubicBezTo>
                    <a:pt x="310" y="329"/>
                    <a:pt x="309" y="329"/>
                    <a:pt x="308" y="331"/>
                  </a:cubicBezTo>
                  <a:cubicBezTo>
                    <a:pt x="306" y="332"/>
                    <a:pt x="302" y="335"/>
                    <a:pt x="301" y="334"/>
                  </a:cubicBezTo>
                  <a:cubicBezTo>
                    <a:pt x="300" y="334"/>
                    <a:pt x="299" y="333"/>
                    <a:pt x="298" y="334"/>
                  </a:cubicBezTo>
                  <a:cubicBezTo>
                    <a:pt x="297" y="335"/>
                    <a:pt x="295" y="336"/>
                    <a:pt x="294" y="337"/>
                  </a:cubicBezTo>
                  <a:cubicBezTo>
                    <a:pt x="293" y="337"/>
                    <a:pt x="291" y="337"/>
                    <a:pt x="292" y="338"/>
                  </a:cubicBezTo>
                  <a:cubicBezTo>
                    <a:pt x="292" y="339"/>
                    <a:pt x="290" y="339"/>
                    <a:pt x="290" y="340"/>
                  </a:cubicBezTo>
                  <a:cubicBezTo>
                    <a:pt x="290" y="341"/>
                    <a:pt x="290" y="342"/>
                    <a:pt x="289" y="342"/>
                  </a:cubicBezTo>
                  <a:cubicBezTo>
                    <a:pt x="288" y="342"/>
                    <a:pt x="286" y="345"/>
                    <a:pt x="285" y="346"/>
                  </a:cubicBezTo>
                  <a:cubicBezTo>
                    <a:pt x="285" y="346"/>
                    <a:pt x="283" y="346"/>
                    <a:pt x="282" y="346"/>
                  </a:cubicBezTo>
                  <a:cubicBezTo>
                    <a:pt x="282" y="346"/>
                    <a:pt x="282" y="346"/>
                    <a:pt x="282" y="346"/>
                  </a:cubicBezTo>
                  <a:cubicBezTo>
                    <a:pt x="282" y="345"/>
                    <a:pt x="282" y="345"/>
                    <a:pt x="281" y="345"/>
                  </a:cubicBezTo>
                  <a:cubicBezTo>
                    <a:pt x="281" y="345"/>
                    <a:pt x="281" y="345"/>
                    <a:pt x="281" y="345"/>
                  </a:cubicBezTo>
                  <a:cubicBezTo>
                    <a:pt x="281" y="345"/>
                    <a:pt x="281" y="344"/>
                    <a:pt x="281" y="344"/>
                  </a:cubicBezTo>
                  <a:cubicBezTo>
                    <a:pt x="281" y="344"/>
                    <a:pt x="280" y="344"/>
                    <a:pt x="280" y="344"/>
                  </a:cubicBezTo>
                  <a:cubicBezTo>
                    <a:pt x="280" y="344"/>
                    <a:pt x="280" y="344"/>
                    <a:pt x="279" y="343"/>
                  </a:cubicBezTo>
                  <a:cubicBezTo>
                    <a:pt x="277" y="343"/>
                    <a:pt x="274" y="342"/>
                    <a:pt x="273" y="342"/>
                  </a:cubicBezTo>
                  <a:cubicBezTo>
                    <a:pt x="271" y="343"/>
                    <a:pt x="270" y="344"/>
                    <a:pt x="269" y="344"/>
                  </a:cubicBezTo>
                  <a:cubicBezTo>
                    <a:pt x="267" y="344"/>
                    <a:pt x="264" y="345"/>
                    <a:pt x="263" y="344"/>
                  </a:cubicBezTo>
                  <a:cubicBezTo>
                    <a:pt x="262" y="343"/>
                    <a:pt x="261" y="345"/>
                    <a:pt x="260" y="344"/>
                  </a:cubicBezTo>
                  <a:cubicBezTo>
                    <a:pt x="259" y="342"/>
                    <a:pt x="260" y="343"/>
                    <a:pt x="259" y="341"/>
                  </a:cubicBezTo>
                  <a:cubicBezTo>
                    <a:pt x="259" y="340"/>
                    <a:pt x="258" y="340"/>
                    <a:pt x="258" y="340"/>
                  </a:cubicBezTo>
                  <a:cubicBezTo>
                    <a:pt x="258" y="340"/>
                    <a:pt x="258" y="340"/>
                    <a:pt x="258" y="340"/>
                  </a:cubicBezTo>
                  <a:cubicBezTo>
                    <a:pt x="257" y="339"/>
                    <a:pt x="257" y="339"/>
                    <a:pt x="256" y="338"/>
                  </a:cubicBezTo>
                  <a:cubicBezTo>
                    <a:pt x="256" y="338"/>
                    <a:pt x="256" y="338"/>
                    <a:pt x="256" y="338"/>
                  </a:cubicBezTo>
                  <a:cubicBezTo>
                    <a:pt x="256" y="338"/>
                    <a:pt x="256" y="338"/>
                    <a:pt x="256" y="338"/>
                  </a:cubicBezTo>
                  <a:cubicBezTo>
                    <a:pt x="256" y="338"/>
                    <a:pt x="256" y="338"/>
                    <a:pt x="256" y="338"/>
                  </a:cubicBezTo>
                  <a:cubicBezTo>
                    <a:pt x="256" y="338"/>
                    <a:pt x="256" y="338"/>
                    <a:pt x="256" y="338"/>
                  </a:cubicBezTo>
                  <a:cubicBezTo>
                    <a:pt x="256" y="338"/>
                    <a:pt x="256" y="338"/>
                    <a:pt x="256" y="337"/>
                  </a:cubicBezTo>
                  <a:cubicBezTo>
                    <a:pt x="255" y="337"/>
                    <a:pt x="255" y="337"/>
                    <a:pt x="255" y="337"/>
                  </a:cubicBezTo>
                  <a:cubicBezTo>
                    <a:pt x="255" y="336"/>
                    <a:pt x="255" y="336"/>
                    <a:pt x="255" y="336"/>
                  </a:cubicBezTo>
                  <a:cubicBezTo>
                    <a:pt x="255" y="336"/>
                    <a:pt x="255" y="335"/>
                    <a:pt x="255" y="335"/>
                  </a:cubicBezTo>
                  <a:cubicBezTo>
                    <a:pt x="255" y="335"/>
                    <a:pt x="255" y="335"/>
                    <a:pt x="255" y="334"/>
                  </a:cubicBezTo>
                  <a:cubicBezTo>
                    <a:pt x="255" y="334"/>
                    <a:pt x="255" y="334"/>
                    <a:pt x="255" y="334"/>
                  </a:cubicBezTo>
                  <a:cubicBezTo>
                    <a:pt x="255" y="334"/>
                    <a:pt x="255" y="333"/>
                    <a:pt x="255" y="333"/>
                  </a:cubicBezTo>
                  <a:cubicBezTo>
                    <a:pt x="255" y="333"/>
                    <a:pt x="255" y="333"/>
                    <a:pt x="255" y="333"/>
                  </a:cubicBezTo>
                  <a:cubicBezTo>
                    <a:pt x="255" y="333"/>
                    <a:pt x="255" y="333"/>
                    <a:pt x="256" y="332"/>
                  </a:cubicBezTo>
                  <a:cubicBezTo>
                    <a:pt x="257" y="332"/>
                    <a:pt x="256" y="331"/>
                    <a:pt x="257" y="330"/>
                  </a:cubicBezTo>
                  <a:cubicBezTo>
                    <a:pt x="258" y="329"/>
                    <a:pt x="258" y="325"/>
                    <a:pt x="260" y="324"/>
                  </a:cubicBezTo>
                  <a:cubicBezTo>
                    <a:pt x="261" y="323"/>
                    <a:pt x="261" y="321"/>
                    <a:pt x="261" y="320"/>
                  </a:cubicBezTo>
                  <a:cubicBezTo>
                    <a:pt x="261" y="320"/>
                    <a:pt x="261" y="320"/>
                    <a:pt x="261" y="319"/>
                  </a:cubicBezTo>
                  <a:cubicBezTo>
                    <a:pt x="261" y="319"/>
                    <a:pt x="261" y="319"/>
                    <a:pt x="261" y="319"/>
                  </a:cubicBezTo>
                  <a:cubicBezTo>
                    <a:pt x="261" y="319"/>
                    <a:pt x="261" y="318"/>
                    <a:pt x="261" y="318"/>
                  </a:cubicBezTo>
                  <a:cubicBezTo>
                    <a:pt x="261" y="318"/>
                    <a:pt x="261" y="317"/>
                    <a:pt x="261" y="317"/>
                  </a:cubicBezTo>
                  <a:cubicBezTo>
                    <a:pt x="261" y="317"/>
                    <a:pt x="261" y="317"/>
                    <a:pt x="261" y="317"/>
                  </a:cubicBezTo>
                  <a:cubicBezTo>
                    <a:pt x="261" y="317"/>
                    <a:pt x="261" y="316"/>
                    <a:pt x="261" y="316"/>
                  </a:cubicBezTo>
                  <a:cubicBezTo>
                    <a:pt x="261" y="316"/>
                    <a:pt x="261" y="316"/>
                    <a:pt x="261" y="316"/>
                  </a:cubicBezTo>
                  <a:cubicBezTo>
                    <a:pt x="261" y="316"/>
                    <a:pt x="261" y="316"/>
                    <a:pt x="261" y="315"/>
                  </a:cubicBezTo>
                  <a:cubicBezTo>
                    <a:pt x="261" y="315"/>
                    <a:pt x="261" y="315"/>
                    <a:pt x="261" y="315"/>
                  </a:cubicBezTo>
                  <a:cubicBezTo>
                    <a:pt x="260" y="315"/>
                    <a:pt x="260" y="315"/>
                    <a:pt x="260" y="315"/>
                  </a:cubicBezTo>
                  <a:cubicBezTo>
                    <a:pt x="258" y="315"/>
                    <a:pt x="257" y="315"/>
                    <a:pt x="256" y="315"/>
                  </a:cubicBezTo>
                  <a:cubicBezTo>
                    <a:pt x="255" y="315"/>
                    <a:pt x="254" y="314"/>
                    <a:pt x="253" y="314"/>
                  </a:cubicBezTo>
                  <a:cubicBezTo>
                    <a:pt x="252" y="315"/>
                    <a:pt x="251" y="315"/>
                    <a:pt x="249" y="315"/>
                  </a:cubicBezTo>
                  <a:cubicBezTo>
                    <a:pt x="247" y="315"/>
                    <a:pt x="244" y="315"/>
                    <a:pt x="243" y="315"/>
                  </a:cubicBezTo>
                  <a:cubicBezTo>
                    <a:pt x="243" y="315"/>
                    <a:pt x="242" y="315"/>
                    <a:pt x="242" y="315"/>
                  </a:cubicBezTo>
                  <a:cubicBezTo>
                    <a:pt x="242" y="315"/>
                    <a:pt x="242" y="315"/>
                    <a:pt x="241" y="315"/>
                  </a:cubicBezTo>
                  <a:cubicBezTo>
                    <a:pt x="241" y="315"/>
                    <a:pt x="241" y="315"/>
                    <a:pt x="241" y="315"/>
                  </a:cubicBezTo>
                  <a:cubicBezTo>
                    <a:pt x="241" y="315"/>
                    <a:pt x="241" y="315"/>
                    <a:pt x="240" y="315"/>
                  </a:cubicBezTo>
                  <a:cubicBezTo>
                    <a:pt x="240" y="315"/>
                    <a:pt x="240" y="315"/>
                    <a:pt x="240" y="315"/>
                  </a:cubicBezTo>
                  <a:cubicBezTo>
                    <a:pt x="240" y="315"/>
                    <a:pt x="240" y="315"/>
                    <a:pt x="239" y="315"/>
                  </a:cubicBezTo>
                  <a:cubicBezTo>
                    <a:pt x="239" y="315"/>
                    <a:pt x="239" y="315"/>
                    <a:pt x="239" y="315"/>
                  </a:cubicBezTo>
                  <a:cubicBezTo>
                    <a:pt x="239" y="315"/>
                    <a:pt x="239" y="315"/>
                    <a:pt x="239" y="315"/>
                  </a:cubicBezTo>
                  <a:cubicBezTo>
                    <a:pt x="239" y="314"/>
                    <a:pt x="238" y="314"/>
                    <a:pt x="238" y="314"/>
                  </a:cubicBezTo>
                  <a:cubicBezTo>
                    <a:pt x="238" y="314"/>
                    <a:pt x="238" y="314"/>
                    <a:pt x="238" y="314"/>
                  </a:cubicBezTo>
                  <a:cubicBezTo>
                    <a:pt x="238" y="314"/>
                    <a:pt x="238" y="314"/>
                    <a:pt x="238" y="314"/>
                  </a:cubicBezTo>
                  <a:cubicBezTo>
                    <a:pt x="238" y="314"/>
                    <a:pt x="238" y="314"/>
                    <a:pt x="238" y="314"/>
                  </a:cubicBezTo>
                  <a:cubicBezTo>
                    <a:pt x="238" y="314"/>
                    <a:pt x="238" y="314"/>
                    <a:pt x="238" y="313"/>
                  </a:cubicBezTo>
                  <a:cubicBezTo>
                    <a:pt x="238" y="313"/>
                    <a:pt x="238" y="313"/>
                    <a:pt x="238" y="313"/>
                  </a:cubicBezTo>
                  <a:cubicBezTo>
                    <a:pt x="239" y="313"/>
                    <a:pt x="239" y="313"/>
                    <a:pt x="239" y="313"/>
                  </a:cubicBezTo>
                  <a:cubicBezTo>
                    <a:pt x="239" y="313"/>
                    <a:pt x="239" y="313"/>
                    <a:pt x="239" y="313"/>
                  </a:cubicBezTo>
                  <a:cubicBezTo>
                    <a:pt x="241" y="312"/>
                    <a:pt x="241" y="311"/>
                    <a:pt x="242" y="309"/>
                  </a:cubicBezTo>
                  <a:cubicBezTo>
                    <a:pt x="243" y="307"/>
                    <a:pt x="244" y="305"/>
                    <a:pt x="244" y="304"/>
                  </a:cubicBezTo>
                  <a:cubicBezTo>
                    <a:pt x="244" y="303"/>
                    <a:pt x="244" y="303"/>
                    <a:pt x="244" y="303"/>
                  </a:cubicBezTo>
                  <a:cubicBezTo>
                    <a:pt x="244" y="303"/>
                    <a:pt x="244" y="303"/>
                    <a:pt x="244" y="303"/>
                  </a:cubicBezTo>
                  <a:cubicBezTo>
                    <a:pt x="244" y="302"/>
                    <a:pt x="244" y="302"/>
                    <a:pt x="244" y="302"/>
                  </a:cubicBezTo>
                  <a:cubicBezTo>
                    <a:pt x="244" y="302"/>
                    <a:pt x="244" y="302"/>
                    <a:pt x="244" y="302"/>
                  </a:cubicBezTo>
                  <a:cubicBezTo>
                    <a:pt x="244" y="302"/>
                    <a:pt x="244" y="302"/>
                    <a:pt x="244" y="302"/>
                  </a:cubicBezTo>
                  <a:cubicBezTo>
                    <a:pt x="244" y="302"/>
                    <a:pt x="244" y="302"/>
                    <a:pt x="244" y="302"/>
                  </a:cubicBezTo>
                  <a:cubicBezTo>
                    <a:pt x="244" y="302"/>
                    <a:pt x="244" y="302"/>
                    <a:pt x="244" y="302"/>
                  </a:cubicBezTo>
                  <a:cubicBezTo>
                    <a:pt x="244" y="302"/>
                    <a:pt x="244" y="302"/>
                    <a:pt x="245" y="302"/>
                  </a:cubicBezTo>
                  <a:cubicBezTo>
                    <a:pt x="246" y="303"/>
                    <a:pt x="246" y="303"/>
                    <a:pt x="247" y="302"/>
                  </a:cubicBezTo>
                  <a:cubicBezTo>
                    <a:pt x="248" y="301"/>
                    <a:pt x="249" y="296"/>
                    <a:pt x="250" y="295"/>
                  </a:cubicBezTo>
                  <a:cubicBezTo>
                    <a:pt x="251" y="294"/>
                    <a:pt x="253" y="293"/>
                    <a:pt x="253" y="292"/>
                  </a:cubicBezTo>
                  <a:cubicBezTo>
                    <a:pt x="253" y="291"/>
                    <a:pt x="253" y="290"/>
                    <a:pt x="253" y="290"/>
                  </a:cubicBezTo>
                  <a:cubicBezTo>
                    <a:pt x="252" y="290"/>
                    <a:pt x="251" y="290"/>
                    <a:pt x="250" y="290"/>
                  </a:cubicBezTo>
                  <a:cubicBezTo>
                    <a:pt x="250" y="290"/>
                    <a:pt x="250" y="289"/>
                    <a:pt x="249" y="289"/>
                  </a:cubicBezTo>
                  <a:cubicBezTo>
                    <a:pt x="248" y="289"/>
                    <a:pt x="247" y="290"/>
                    <a:pt x="246" y="289"/>
                  </a:cubicBezTo>
                  <a:cubicBezTo>
                    <a:pt x="245" y="289"/>
                    <a:pt x="244" y="289"/>
                    <a:pt x="243" y="289"/>
                  </a:cubicBezTo>
                  <a:cubicBezTo>
                    <a:pt x="241" y="290"/>
                    <a:pt x="239" y="292"/>
                    <a:pt x="238" y="292"/>
                  </a:cubicBezTo>
                  <a:cubicBezTo>
                    <a:pt x="238" y="292"/>
                    <a:pt x="236" y="295"/>
                    <a:pt x="236" y="295"/>
                  </a:cubicBezTo>
                  <a:cubicBezTo>
                    <a:pt x="236" y="296"/>
                    <a:pt x="235" y="297"/>
                    <a:pt x="235" y="297"/>
                  </a:cubicBezTo>
                  <a:cubicBezTo>
                    <a:pt x="234" y="298"/>
                    <a:pt x="235" y="298"/>
                    <a:pt x="234" y="299"/>
                  </a:cubicBezTo>
                  <a:cubicBezTo>
                    <a:pt x="234" y="299"/>
                    <a:pt x="232" y="302"/>
                    <a:pt x="230" y="302"/>
                  </a:cubicBezTo>
                  <a:cubicBezTo>
                    <a:pt x="227" y="301"/>
                    <a:pt x="226" y="301"/>
                    <a:pt x="225" y="302"/>
                  </a:cubicBezTo>
                  <a:cubicBezTo>
                    <a:pt x="224" y="303"/>
                    <a:pt x="224" y="303"/>
                    <a:pt x="223" y="303"/>
                  </a:cubicBezTo>
                  <a:cubicBezTo>
                    <a:pt x="221" y="303"/>
                    <a:pt x="221" y="302"/>
                    <a:pt x="220" y="302"/>
                  </a:cubicBezTo>
                  <a:cubicBezTo>
                    <a:pt x="220" y="302"/>
                    <a:pt x="218" y="304"/>
                    <a:pt x="218" y="303"/>
                  </a:cubicBezTo>
                  <a:cubicBezTo>
                    <a:pt x="217" y="303"/>
                    <a:pt x="217" y="303"/>
                    <a:pt x="216" y="302"/>
                  </a:cubicBezTo>
                  <a:cubicBezTo>
                    <a:pt x="215" y="302"/>
                    <a:pt x="211" y="301"/>
                    <a:pt x="211" y="300"/>
                  </a:cubicBezTo>
                  <a:cubicBezTo>
                    <a:pt x="211" y="300"/>
                    <a:pt x="212" y="300"/>
                    <a:pt x="211" y="299"/>
                  </a:cubicBezTo>
                  <a:cubicBezTo>
                    <a:pt x="210" y="298"/>
                    <a:pt x="211" y="297"/>
                    <a:pt x="211" y="296"/>
                  </a:cubicBezTo>
                  <a:cubicBezTo>
                    <a:pt x="211" y="295"/>
                    <a:pt x="208" y="294"/>
                    <a:pt x="208" y="292"/>
                  </a:cubicBezTo>
                  <a:cubicBezTo>
                    <a:pt x="208" y="290"/>
                    <a:pt x="209" y="290"/>
                    <a:pt x="209" y="288"/>
                  </a:cubicBezTo>
                  <a:cubicBezTo>
                    <a:pt x="208" y="286"/>
                    <a:pt x="207" y="285"/>
                    <a:pt x="208" y="284"/>
                  </a:cubicBezTo>
                  <a:cubicBezTo>
                    <a:pt x="209" y="283"/>
                    <a:pt x="208" y="280"/>
                    <a:pt x="209" y="279"/>
                  </a:cubicBezTo>
                  <a:cubicBezTo>
                    <a:pt x="211" y="277"/>
                    <a:pt x="212" y="275"/>
                    <a:pt x="213" y="273"/>
                  </a:cubicBezTo>
                  <a:cubicBezTo>
                    <a:pt x="213" y="273"/>
                    <a:pt x="213" y="273"/>
                    <a:pt x="214" y="273"/>
                  </a:cubicBezTo>
                  <a:cubicBezTo>
                    <a:pt x="214" y="273"/>
                    <a:pt x="214" y="273"/>
                    <a:pt x="214" y="273"/>
                  </a:cubicBezTo>
                  <a:cubicBezTo>
                    <a:pt x="214" y="272"/>
                    <a:pt x="214" y="272"/>
                    <a:pt x="214" y="272"/>
                  </a:cubicBezTo>
                  <a:cubicBezTo>
                    <a:pt x="214" y="272"/>
                    <a:pt x="214" y="272"/>
                    <a:pt x="214" y="272"/>
                  </a:cubicBezTo>
                  <a:cubicBezTo>
                    <a:pt x="214" y="271"/>
                    <a:pt x="215" y="271"/>
                    <a:pt x="215" y="271"/>
                  </a:cubicBezTo>
                  <a:cubicBezTo>
                    <a:pt x="215" y="271"/>
                    <a:pt x="215" y="271"/>
                    <a:pt x="215" y="271"/>
                  </a:cubicBezTo>
                  <a:cubicBezTo>
                    <a:pt x="215" y="270"/>
                    <a:pt x="215" y="270"/>
                    <a:pt x="215" y="270"/>
                  </a:cubicBezTo>
                  <a:cubicBezTo>
                    <a:pt x="215" y="270"/>
                    <a:pt x="215" y="270"/>
                    <a:pt x="215" y="270"/>
                  </a:cubicBezTo>
                  <a:cubicBezTo>
                    <a:pt x="215" y="270"/>
                    <a:pt x="215" y="270"/>
                    <a:pt x="215" y="270"/>
                  </a:cubicBezTo>
                  <a:cubicBezTo>
                    <a:pt x="215" y="269"/>
                    <a:pt x="215" y="269"/>
                    <a:pt x="215" y="269"/>
                  </a:cubicBezTo>
                  <a:cubicBezTo>
                    <a:pt x="215" y="269"/>
                    <a:pt x="215" y="269"/>
                    <a:pt x="215" y="268"/>
                  </a:cubicBezTo>
                  <a:cubicBezTo>
                    <a:pt x="216" y="268"/>
                    <a:pt x="216" y="268"/>
                    <a:pt x="216" y="268"/>
                  </a:cubicBezTo>
                  <a:cubicBezTo>
                    <a:pt x="216" y="268"/>
                    <a:pt x="216" y="268"/>
                    <a:pt x="216" y="267"/>
                  </a:cubicBezTo>
                  <a:cubicBezTo>
                    <a:pt x="216" y="267"/>
                    <a:pt x="216" y="267"/>
                    <a:pt x="216" y="267"/>
                  </a:cubicBezTo>
                  <a:cubicBezTo>
                    <a:pt x="216" y="267"/>
                    <a:pt x="216" y="266"/>
                    <a:pt x="216" y="266"/>
                  </a:cubicBezTo>
                  <a:cubicBezTo>
                    <a:pt x="216" y="264"/>
                    <a:pt x="217" y="263"/>
                    <a:pt x="217" y="262"/>
                  </a:cubicBezTo>
                  <a:cubicBezTo>
                    <a:pt x="217" y="262"/>
                    <a:pt x="216" y="261"/>
                    <a:pt x="219" y="261"/>
                  </a:cubicBezTo>
                  <a:cubicBezTo>
                    <a:pt x="221" y="260"/>
                    <a:pt x="221" y="259"/>
                    <a:pt x="222" y="258"/>
                  </a:cubicBezTo>
                  <a:cubicBezTo>
                    <a:pt x="224" y="257"/>
                    <a:pt x="227" y="256"/>
                    <a:pt x="229" y="255"/>
                  </a:cubicBezTo>
                  <a:cubicBezTo>
                    <a:pt x="230" y="254"/>
                    <a:pt x="228" y="253"/>
                    <a:pt x="230" y="254"/>
                  </a:cubicBezTo>
                  <a:cubicBezTo>
                    <a:pt x="232" y="255"/>
                    <a:pt x="233" y="254"/>
                    <a:pt x="234" y="254"/>
                  </a:cubicBezTo>
                  <a:cubicBezTo>
                    <a:pt x="235" y="254"/>
                    <a:pt x="239" y="254"/>
                    <a:pt x="239" y="254"/>
                  </a:cubicBezTo>
                  <a:cubicBezTo>
                    <a:pt x="240" y="253"/>
                    <a:pt x="242" y="253"/>
                    <a:pt x="242" y="253"/>
                  </a:cubicBezTo>
                  <a:cubicBezTo>
                    <a:pt x="242" y="254"/>
                    <a:pt x="245" y="254"/>
                    <a:pt x="245" y="255"/>
                  </a:cubicBezTo>
                  <a:cubicBezTo>
                    <a:pt x="245" y="255"/>
                    <a:pt x="246" y="256"/>
                    <a:pt x="247" y="256"/>
                  </a:cubicBezTo>
                  <a:cubicBezTo>
                    <a:pt x="248" y="255"/>
                    <a:pt x="249" y="254"/>
                    <a:pt x="251" y="253"/>
                  </a:cubicBezTo>
                  <a:cubicBezTo>
                    <a:pt x="254" y="252"/>
                    <a:pt x="255" y="251"/>
                    <a:pt x="257" y="251"/>
                  </a:cubicBezTo>
                  <a:cubicBezTo>
                    <a:pt x="258" y="251"/>
                    <a:pt x="259" y="251"/>
                    <a:pt x="260" y="250"/>
                  </a:cubicBezTo>
                  <a:cubicBezTo>
                    <a:pt x="261" y="250"/>
                    <a:pt x="259" y="251"/>
                    <a:pt x="261" y="251"/>
                  </a:cubicBezTo>
                  <a:cubicBezTo>
                    <a:pt x="263" y="250"/>
                    <a:pt x="263" y="250"/>
                    <a:pt x="265" y="251"/>
                  </a:cubicBezTo>
                  <a:cubicBezTo>
                    <a:pt x="266" y="251"/>
                    <a:pt x="267" y="250"/>
                    <a:pt x="268" y="251"/>
                  </a:cubicBezTo>
                  <a:cubicBezTo>
                    <a:pt x="268" y="251"/>
                    <a:pt x="270" y="253"/>
                    <a:pt x="271" y="253"/>
                  </a:cubicBezTo>
                  <a:cubicBezTo>
                    <a:pt x="273" y="253"/>
                    <a:pt x="274" y="253"/>
                    <a:pt x="274" y="252"/>
                  </a:cubicBezTo>
                  <a:cubicBezTo>
                    <a:pt x="275" y="251"/>
                    <a:pt x="276" y="250"/>
                    <a:pt x="277" y="252"/>
                  </a:cubicBezTo>
                  <a:cubicBezTo>
                    <a:pt x="278" y="253"/>
                    <a:pt x="278" y="255"/>
                    <a:pt x="279" y="256"/>
                  </a:cubicBezTo>
                  <a:cubicBezTo>
                    <a:pt x="280" y="256"/>
                    <a:pt x="279" y="261"/>
                    <a:pt x="279" y="262"/>
                  </a:cubicBezTo>
                  <a:cubicBezTo>
                    <a:pt x="279" y="263"/>
                    <a:pt x="279" y="267"/>
                    <a:pt x="280" y="267"/>
                  </a:cubicBezTo>
                  <a:cubicBezTo>
                    <a:pt x="280" y="266"/>
                    <a:pt x="280" y="265"/>
                    <a:pt x="281" y="266"/>
                  </a:cubicBezTo>
                  <a:cubicBezTo>
                    <a:pt x="281" y="267"/>
                    <a:pt x="281" y="269"/>
                    <a:pt x="282" y="270"/>
                  </a:cubicBezTo>
                  <a:cubicBezTo>
                    <a:pt x="283" y="272"/>
                    <a:pt x="283" y="272"/>
                    <a:pt x="283" y="273"/>
                  </a:cubicBezTo>
                  <a:cubicBezTo>
                    <a:pt x="284" y="274"/>
                    <a:pt x="285" y="276"/>
                    <a:pt x="286" y="275"/>
                  </a:cubicBezTo>
                  <a:cubicBezTo>
                    <a:pt x="287" y="274"/>
                    <a:pt x="288" y="269"/>
                    <a:pt x="288" y="267"/>
                  </a:cubicBezTo>
                  <a:cubicBezTo>
                    <a:pt x="289" y="265"/>
                    <a:pt x="289" y="259"/>
                    <a:pt x="288" y="257"/>
                  </a:cubicBezTo>
                  <a:cubicBezTo>
                    <a:pt x="287" y="255"/>
                    <a:pt x="285" y="252"/>
                    <a:pt x="287" y="249"/>
                  </a:cubicBezTo>
                  <a:cubicBezTo>
                    <a:pt x="289" y="246"/>
                    <a:pt x="290" y="244"/>
                    <a:pt x="291" y="242"/>
                  </a:cubicBezTo>
                  <a:cubicBezTo>
                    <a:pt x="292" y="241"/>
                    <a:pt x="294" y="241"/>
                    <a:pt x="295" y="240"/>
                  </a:cubicBezTo>
                  <a:cubicBezTo>
                    <a:pt x="296" y="240"/>
                    <a:pt x="297" y="240"/>
                    <a:pt x="298" y="239"/>
                  </a:cubicBezTo>
                  <a:cubicBezTo>
                    <a:pt x="300" y="238"/>
                    <a:pt x="302" y="235"/>
                    <a:pt x="302" y="235"/>
                  </a:cubicBezTo>
                  <a:cubicBezTo>
                    <a:pt x="302" y="235"/>
                    <a:pt x="304" y="235"/>
                    <a:pt x="305" y="235"/>
                  </a:cubicBezTo>
                  <a:cubicBezTo>
                    <a:pt x="307" y="234"/>
                    <a:pt x="309" y="231"/>
                    <a:pt x="310" y="230"/>
                  </a:cubicBezTo>
                  <a:cubicBezTo>
                    <a:pt x="311" y="230"/>
                    <a:pt x="313" y="230"/>
                    <a:pt x="313" y="229"/>
                  </a:cubicBezTo>
                  <a:cubicBezTo>
                    <a:pt x="313" y="229"/>
                    <a:pt x="314" y="227"/>
                    <a:pt x="314" y="227"/>
                  </a:cubicBezTo>
                  <a:cubicBezTo>
                    <a:pt x="315" y="227"/>
                    <a:pt x="317" y="226"/>
                    <a:pt x="317" y="226"/>
                  </a:cubicBezTo>
                  <a:cubicBezTo>
                    <a:pt x="317" y="225"/>
                    <a:pt x="318" y="222"/>
                    <a:pt x="317" y="221"/>
                  </a:cubicBezTo>
                  <a:cubicBezTo>
                    <a:pt x="317" y="220"/>
                    <a:pt x="316" y="219"/>
                    <a:pt x="316" y="218"/>
                  </a:cubicBezTo>
                  <a:cubicBezTo>
                    <a:pt x="316" y="218"/>
                    <a:pt x="317" y="216"/>
                    <a:pt x="317" y="215"/>
                  </a:cubicBezTo>
                  <a:cubicBezTo>
                    <a:pt x="317" y="215"/>
                    <a:pt x="318" y="213"/>
                    <a:pt x="318" y="214"/>
                  </a:cubicBezTo>
                  <a:cubicBezTo>
                    <a:pt x="318" y="214"/>
                    <a:pt x="320" y="215"/>
                    <a:pt x="319" y="216"/>
                  </a:cubicBezTo>
                  <a:cubicBezTo>
                    <a:pt x="318" y="216"/>
                    <a:pt x="318" y="218"/>
                    <a:pt x="319" y="218"/>
                  </a:cubicBezTo>
                  <a:cubicBezTo>
                    <a:pt x="320" y="217"/>
                    <a:pt x="321" y="216"/>
                    <a:pt x="321" y="216"/>
                  </a:cubicBezTo>
                  <a:cubicBezTo>
                    <a:pt x="321" y="215"/>
                    <a:pt x="323" y="212"/>
                    <a:pt x="324" y="211"/>
                  </a:cubicBezTo>
                  <a:cubicBezTo>
                    <a:pt x="325" y="210"/>
                    <a:pt x="323" y="209"/>
                    <a:pt x="324" y="209"/>
                  </a:cubicBezTo>
                  <a:cubicBezTo>
                    <a:pt x="324" y="208"/>
                    <a:pt x="325" y="209"/>
                    <a:pt x="326" y="208"/>
                  </a:cubicBezTo>
                  <a:cubicBezTo>
                    <a:pt x="327" y="207"/>
                    <a:pt x="330" y="204"/>
                    <a:pt x="330" y="203"/>
                  </a:cubicBezTo>
                  <a:cubicBezTo>
                    <a:pt x="330" y="203"/>
                    <a:pt x="329" y="202"/>
                    <a:pt x="331" y="201"/>
                  </a:cubicBezTo>
                  <a:cubicBezTo>
                    <a:pt x="332" y="201"/>
                    <a:pt x="334" y="201"/>
                    <a:pt x="334" y="201"/>
                  </a:cubicBezTo>
                  <a:cubicBezTo>
                    <a:pt x="334" y="200"/>
                    <a:pt x="335" y="199"/>
                    <a:pt x="336" y="199"/>
                  </a:cubicBezTo>
                  <a:cubicBezTo>
                    <a:pt x="336" y="199"/>
                    <a:pt x="337" y="200"/>
                    <a:pt x="338" y="200"/>
                  </a:cubicBezTo>
                  <a:cubicBezTo>
                    <a:pt x="340" y="199"/>
                    <a:pt x="343" y="197"/>
                    <a:pt x="345" y="197"/>
                  </a:cubicBezTo>
                  <a:cubicBezTo>
                    <a:pt x="346" y="197"/>
                    <a:pt x="348" y="197"/>
                    <a:pt x="347" y="196"/>
                  </a:cubicBezTo>
                  <a:cubicBezTo>
                    <a:pt x="347" y="195"/>
                    <a:pt x="346" y="195"/>
                    <a:pt x="345" y="195"/>
                  </a:cubicBezTo>
                  <a:cubicBezTo>
                    <a:pt x="345" y="194"/>
                    <a:pt x="346" y="192"/>
                    <a:pt x="346" y="191"/>
                  </a:cubicBezTo>
                  <a:cubicBezTo>
                    <a:pt x="346" y="190"/>
                    <a:pt x="348" y="188"/>
                    <a:pt x="349" y="187"/>
                  </a:cubicBezTo>
                  <a:cubicBezTo>
                    <a:pt x="350" y="186"/>
                    <a:pt x="353" y="185"/>
                    <a:pt x="355" y="184"/>
                  </a:cubicBezTo>
                  <a:cubicBezTo>
                    <a:pt x="356" y="183"/>
                    <a:pt x="356" y="183"/>
                    <a:pt x="357" y="183"/>
                  </a:cubicBezTo>
                  <a:cubicBezTo>
                    <a:pt x="359" y="183"/>
                    <a:pt x="363" y="181"/>
                    <a:pt x="364" y="180"/>
                  </a:cubicBezTo>
                  <a:cubicBezTo>
                    <a:pt x="364" y="180"/>
                    <a:pt x="364" y="180"/>
                    <a:pt x="364" y="180"/>
                  </a:cubicBezTo>
                  <a:cubicBezTo>
                    <a:pt x="364" y="180"/>
                    <a:pt x="364" y="180"/>
                    <a:pt x="364" y="180"/>
                  </a:cubicBezTo>
                  <a:cubicBezTo>
                    <a:pt x="363" y="180"/>
                    <a:pt x="363" y="180"/>
                    <a:pt x="363" y="180"/>
                  </a:cubicBezTo>
                  <a:cubicBezTo>
                    <a:pt x="363" y="180"/>
                    <a:pt x="363" y="180"/>
                    <a:pt x="363" y="179"/>
                  </a:cubicBezTo>
                  <a:cubicBezTo>
                    <a:pt x="363" y="179"/>
                    <a:pt x="363" y="179"/>
                    <a:pt x="363" y="179"/>
                  </a:cubicBezTo>
                  <a:cubicBezTo>
                    <a:pt x="363" y="179"/>
                    <a:pt x="363" y="179"/>
                    <a:pt x="363" y="179"/>
                  </a:cubicBezTo>
                  <a:cubicBezTo>
                    <a:pt x="363" y="179"/>
                    <a:pt x="363" y="179"/>
                    <a:pt x="363" y="179"/>
                  </a:cubicBezTo>
                  <a:cubicBezTo>
                    <a:pt x="363" y="179"/>
                    <a:pt x="363" y="179"/>
                    <a:pt x="363" y="179"/>
                  </a:cubicBezTo>
                  <a:cubicBezTo>
                    <a:pt x="363" y="179"/>
                    <a:pt x="363" y="179"/>
                    <a:pt x="363" y="179"/>
                  </a:cubicBezTo>
                  <a:cubicBezTo>
                    <a:pt x="363" y="179"/>
                    <a:pt x="363" y="179"/>
                    <a:pt x="363" y="179"/>
                  </a:cubicBezTo>
                  <a:cubicBezTo>
                    <a:pt x="363" y="179"/>
                    <a:pt x="363" y="179"/>
                    <a:pt x="363" y="179"/>
                  </a:cubicBezTo>
                  <a:cubicBezTo>
                    <a:pt x="363" y="179"/>
                    <a:pt x="363" y="179"/>
                    <a:pt x="363" y="179"/>
                  </a:cubicBezTo>
                  <a:cubicBezTo>
                    <a:pt x="363" y="179"/>
                    <a:pt x="363" y="179"/>
                    <a:pt x="364" y="179"/>
                  </a:cubicBezTo>
                  <a:cubicBezTo>
                    <a:pt x="364" y="179"/>
                    <a:pt x="364" y="179"/>
                    <a:pt x="364" y="179"/>
                  </a:cubicBezTo>
                  <a:cubicBezTo>
                    <a:pt x="367" y="179"/>
                    <a:pt x="368" y="178"/>
                    <a:pt x="370" y="177"/>
                  </a:cubicBezTo>
                  <a:cubicBezTo>
                    <a:pt x="371" y="177"/>
                    <a:pt x="372" y="176"/>
                    <a:pt x="372" y="177"/>
                  </a:cubicBezTo>
                  <a:cubicBezTo>
                    <a:pt x="372" y="177"/>
                    <a:pt x="371" y="178"/>
                    <a:pt x="372" y="177"/>
                  </a:cubicBezTo>
                  <a:cubicBezTo>
                    <a:pt x="374" y="177"/>
                    <a:pt x="377" y="177"/>
                    <a:pt x="377" y="177"/>
                  </a:cubicBezTo>
                  <a:cubicBezTo>
                    <a:pt x="376" y="177"/>
                    <a:pt x="375" y="179"/>
                    <a:pt x="374" y="179"/>
                  </a:cubicBezTo>
                  <a:cubicBezTo>
                    <a:pt x="374" y="179"/>
                    <a:pt x="373" y="178"/>
                    <a:pt x="372" y="179"/>
                  </a:cubicBezTo>
                  <a:cubicBezTo>
                    <a:pt x="370" y="180"/>
                    <a:pt x="367" y="182"/>
                    <a:pt x="366" y="182"/>
                  </a:cubicBezTo>
                  <a:cubicBezTo>
                    <a:pt x="366" y="183"/>
                    <a:pt x="366" y="187"/>
                    <a:pt x="367" y="187"/>
                  </a:cubicBezTo>
                  <a:cubicBezTo>
                    <a:pt x="368" y="186"/>
                    <a:pt x="371" y="185"/>
                    <a:pt x="372" y="184"/>
                  </a:cubicBezTo>
                  <a:cubicBezTo>
                    <a:pt x="372" y="183"/>
                    <a:pt x="373" y="181"/>
                    <a:pt x="375" y="181"/>
                  </a:cubicBezTo>
                  <a:cubicBezTo>
                    <a:pt x="377" y="181"/>
                    <a:pt x="377" y="182"/>
                    <a:pt x="379" y="181"/>
                  </a:cubicBezTo>
                  <a:cubicBezTo>
                    <a:pt x="381" y="181"/>
                    <a:pt x="384" y="178"/>
                    <a:pt x="386" y="178"/>
                  </a:cubicBezTo>
                  <a:cubicBezTo>
                    <a:pt x="387" y="178"/>
                    <a:pt x="388" y="178"/>
                    <a:pt x="388" y="177"/>
                  </a:cubicBezTo>
                  <a:cubicBezTo>
                    <a:pt x="387" y="177"/>
                    <a:pt x="387" y="176"/>
                    <a:pt x="386" y="176"/>
                  </a:cubicBezTo>
                  <a:cubicBezTo>
                    <a:pt x="384" y="175"/>
                    <a:pt x="385" y="174"/>
                    <a:pt x="384" y="175"/>
                  </a:cubicBezTo>
                  <a:cubicBezTo>
                    <a:pt x="383" y="175"/>
                    <a:pt x="382" y="175"/>
                    <a:pt x="381" y="175"/>
                  </a:cubicBezTo>
                  <a:cubicBezTo>
                    <a:pt x="379" y="175"/>
                    <a:pt x="378" y="174"/>
                    <a:pt x="378" y="173"/>
                  </a:cubicBezTo>
                  <a:cubicBezTo>
                    <a:pt x="378" y="173"/>
                    <a:pt x="375" y="173"/>
                    <a:pt x="374" y="173"/>
                  </a:cubicBezTo>
                  <a:cubicBezTo>
                    <a:pt x="374" y="173"/>
                    <a:pt x="374" y="172"/>
                    <a:pt x="374" y="171"/>
                  </a:cubicBezTo>
                  <a:cubicBezTo>
                    <a:pt x="373" y="170"/>
                    <a:pt x="372" y="169"/>
                    <a:pt x="373" y="169"/>
                  </a:cubicBezTo>
                  <a:cubicBezTo>
                    <a:pt x="374" y="168"/>
                    <a:pt x="375" y="165"/>
                    <a:pt x="374" y="165"/>
                  </a:cubicBezTo>
                  <a:cubicBezTo>
                    <a:pt x="373" y="165"/>
                    <a:pt x="372" y="166"/>
                    <a:pt x="372" y="165"/>
                  </a:cubicBezTo>
                  <a:cubicBezTo>
                    <a:pt x="371" y="164"/>
                    <a:pt x="369" y="164"/>
                    <a:pt x="369" y="163"/>
                  </a:cubicBezTo>
                  <a:cubicBezTo>
                    <a:pt x="370" y="163"/>
                    <a:pt x="370" y="163"/>
                    <a:pt x="372" y="163"/>
                  </a:cubicBezTo>
                  <a:cubicBezTo>
                    <a:pt x="374" y="163"/>
                    <a:pt x="377" y="163"/>
                    <a:pt x="377" y="161"/>
                  </a:cubicBezTo>
                  <a:cubicBezTo>
                    <a:pt x="378" y="160"/>
                    <a:pt x="378" y="160"/>
                    <a:pt x="378" y="159"/>
                  </a:cubicBezTo>
                  <a:cubicBezTo>
                    <a:pt x="378" y="158"/>
                    <a:pt x="379" y="158"/>
                    <a:pt x="377" y="157"/>
                  </a:cubicBezTo>
                  <a:cubicBezTo>
                    <a:pt x="376" y="156"/>
                    <a:pt x="374" y="156"/>
                    <a:pt x="372" y="157"/>
                  </a:cubicBezTo>
                  <a:cubicBezTo>
                    <a:pt x="371" y="157"/>
                    <a:pt x="366" y="159"/>
                    <a:pt x="364" y="160"/>
                  </a:cubicBezTo>
                  <a:cubicBezTo>
                    <a:pt x="362" y="161"/>
                    <a:pt x="361" y="161"/>
                    <a:pt x="359" y="162"/>
                  </a:cubicBezTo>
                  <a:cubicBezTo>
                    <a:pt x="357" y="163"/>
                    <a:pt x="352" y="169"/>
                    <a:pt x="351" y="169"/>
                  </a:cubicBezTo>
                  <a:cubicBezTo>
                    <a:pt x="350" y="169"/>
                    <a:pt x="351" y="168"/>
                    <a:pt x="353" y="166"/>
                  </a:cubicBezTo>
                  <a:cubicBezTo>
                    <a:pt x="354" y="165"/>
                    <a:pt x="357" y="161"/>
                    <a:pt x="358" y="160"/>
                  </a:cubicBezTo>
                  <a:cubicBezTo>
                    <a:pt x="360" y="159"/>
                    <a:pt x="362" y="157"/>
                    <a:pt x="364" y="157"/>
                  </a:cubicBezTo>
                  <a:cubicBezTo>
                    <a:pt x="365" y="156"/>
                    <a:pt x="367" y="156"/>
                    <a:pt x="367" y="155"/>
                  </a:cubicBezTo>
                  <a:cubicBezTo>
                    <a:pt x="367" y="155"/>
                    <a:pt x="371" y="151"/>
                    <a:pt x="373" y="150"/>
                  </a:cubicBezTo>
                  <a:cubicBezTo>
                    <a:pt x="374" y="150"/>
                    <a:pt x="381" y="151"/>
                    <a:pt x="384" y="151"/>
                  </a:cubicBezTo>
                  <a:cubicBezTo>
                    <a:pt x="386" y="151"/>
                    <a:pt x="397" y="151"/>
                    <a:pt x="399" y="150"/>
                  </a:cubicBezTo>
                  <a:cubicBezTo>
                    <a:pt x="400" y="149"/>
                    <a:pt x="402" y="148"/>
                    <a:pt x="402" y="147"/>
                  </a:cubicBezTo>
                  <a:cubicBezTo>
                    <a:pt x="403" y="146"/>
                    <a:pt x="405" y="145"/>
                    <a:pt x="406" y="145"/>
                  </a:cubicBezTo>
                  <a:cubicBezTo>
                    <a:pt x="406" y="145"/>
                    <a:pt x="409" y="144"/>
                    <a:pt x="410" y="144"/>
                  </a:cubicBezTo>
                  <a:cubicBezTo>
                    <a:pt x="411" y="144"/>
                    <a:pt x="414" y="143"/>
                    <a:pt x="415" y="142"/>
                  </a:cubicBezTo>
                  <a:cubicBezTo>
                    <a:pt x="415" y="141"/>
                    <a:pt x="416" y="140"/>
                    <a:pt x="415" y="140"/>
                  </a:cubicBezTo>
                  <a:cubicBezTo>
                    <a:pt x="415" y="139"/>
                    <a:pt x="414" y="139"/>
                    <a:pt x="414" y="139"/>
                  </a:cubicBezTo>
                  <a:cubicBezTo>
                    <a:pt x="415" y="138"/>
                    <a:pt x="416" y="137"/>
                    <a:pt x="416" y="136"/>
                  </a:cubicBezTo>
                  <a:cubicBezTo>
                    <a:pt x="416" y="136"/>
                    <a:pt x="415" y="135"/>
                    <a:pt x="416" y="135"/>
                  </a:cubicBezTo>
                  <a:cubicBezTo>
                    <a:pt x="417" y="134"/>
                    <a:pt x="418" y="134"/>
                    <a:pt x="417" y="133"/>
                  </a:cubicBezTo>
                  <a:cubicBezTo>
                    <a:pt x="417" y="133"/>
                    <a:pt x="415" y="132"/>
                    <a:pt x="414" y="132"/>
                  </a:cubicBezTo>
                  <a:cubicBezTo>
                    <a:pt x="413" y="132"/>
                    <a:pt x="412" y="133"/>
                    <a:pt x="412" y="132"/>
                  </a:cubicBezTo>
                  <a:cubicBezTo>
                    <a:pt x="412" y="131"/>
                    <a:pt x="411" y="129"/>
                    <a:pt x="411" y="129"/>
                  </a:cubicBezTo>
                  <a:cubicBezTo>
                    <a:pt x="410" y="129"/>
                    <a:pt x="406" y="130"/>
                    <a:pt x="406" y="131"/>
                  </a:cubicBezTo>
                  <a:cubicBezTo>
                    <a:pt x="406" y="132"/>
                    <a:pt x="405" y="132"/>
                    <a:pt x="404" y="132"/>
                  </a:cubicBezTo>
                  <a:cubicBezTo>
                    <a:pt x="404" y="132"/>
                    <a:pt x="398" y="135"/>
                    <a:pt x="399" y="134"/>
                  </a:cubicBezTo>
                  <a:cubicBezTo>
                    <a:pt x="399" y="133"/>
                    <a:pt x="402" y="131"/>
                    <a:pt x="403" y="131"/>
                  </a:cubicBezTo>
                  <a:cubicBezTo>
                    <a:pt x="404" y="130"/>
                    <a:pt x="411" y="128"/>
                    <a:pt x="411" y="127"/>
                  </a:cubicBezTo>
                  <a:cubicBezTo>
                    <a:pt x="411" y="127"/>
                    <a:pt x="411" y="127"/>
                    <a:pt x="411" y="126"/>
                  </a:cubicBezTo>
                  <a:cubicBezTo>
                    <a:pt x="410" y="126"/>
                    <a:pt x="407" y="126"/>
                    <a:pt x="407" y="126"/>
                  </a:cubicBezTo>
                  <a:cubicBezTo>
                    <a:pt x="407" y="125"/>
                    <a:pt x="406" y="124"/>
                    <a:pt x="406" y="124"/>
                  </a:cubicBezTo>
                  <a:cubicBezTo>
                    <a:pt x="405" y="123"/>
                    <a:pt x="404" y="124"/>
                    <a:pt x="403" y="123"/>
                  </a:cubicBezTo>
                  <a:cubicBezTo>
                    <a:pt x="403" y="123"/>
                    <a:pt x="403" y="122"/>
                    <a:pt x="402" y="121"/>
                  </a:cubicBezTo>
                  <a:cubicBezTo>
                    <a:pt x="402" y="120"/>
                    <a:pt x="400" y="119"/>
                    <a:pt x="399" y="119"/>
                  </a:cubicBezTo>
                  <a:cubicBezTo>
                    <a:pt x="399" y="119"/>
                    <a:pt x="398" y="118"/>
                    <a:pt x="397" y="118"/>
                  </a:cubicBezTo>
                  <a:cubicBezTo>
                    <a:pt x="397" y="117"/>
                    <a:pt x="396" y="116"/>
                    <a:pt x="397" y="115"/>
                  </a:cubicBezTo>
                  <a:cubicBezTo>
                    <a:pt x="397" y="115"/>
                    <a:pt x="400" y="114"/>
                    <a:pt x="399" y="114"/>
                  </a:cubicBezTo>
                  <a:cubicBezTo>
                    <a:pt x="399" y="113"/>
                    <a:pt x="398" y="112"/>
                    <a:pt x="398" y="111"/>
                  </a:cubicBezTo>
                  <a:cubicBezTo>
                    <a:pt x="399" y="111"/>
                    <a:pt x="398" y="109"/>
                    <a:pt x="397" y="108"/>
                  </a:cubicBezTo>
                  <a:cubicBezTo>
                    <a:pt x="397" y="107"/>
                    <a:pt x="396" y="105"/>
                    <a:pt x="396" y="105"/>
                  </a:cubicBezTo>
                  <a:cubicBezTo>
                    <a:pt x="396" y="105"/>
                    <a:pt x="396" y="104"/>
                    <a:pt x="395" y="104"/>
                  </a:cubicBezTo>
                  <a:cubicBezTo>
                    <a:pt x="395" y="104"/>
                    <a:pt x="392" y="104"/>
                    <a:pt x="393" y="104"/>
                  </a:cubicBezTo>
                  <a:cubicBezTo>
                    <a:pt x="394" y="103"/>
                    <a:pt x="396" y="103"/>
                    <a:pt x="396" y="102"/>
                  </a:cubicBezTo>
                  <a:cubicBezTo>
                    <a:pt x="396" y="101"/>
                    <a:pt x="395" y="101"/>
                    <a:pt x="395" y="101"/>
                  </a:cubicBezTo>
                  <a:cubicBezTo>
                    <a:pt x="394" y="101"/>
                    <a:pt x="391" y="100"/>
                    <a:pt x="392" y="100"/>
                  </a:cubicBezTo>
                  <a:cubicBezTo>
                    <a:pt x="394" y="99"/>
                    <a:pt x="395" y="98"/>
                    <a:pt x="395" y="98"/>
                  </a:cubicBezTo>
                  <a:cubicBezTo>
                    <a:pt x="394" y="98"/>
                    <a:pt x="393" y="95"/>
                    <a:pt x="392" y="95"/>
                  </a:cubicBezTo>
                  <a:cubicBezTo>
                    <a:pt x="392" y="95"/>
                    <a:pt x="392" y="94"/>
                    <a:pt x="392" y="93"/>
                  </a:cubicBezTo>
                  <a:cubicBezTo>
                    <a:pt x="392" y="93"/>
                    <a:pt x="393" y="90"/>
                    <a:pt x="393" y="90"/>
                  </a:cubicBezTo>
                  <a:cubicBezTo>
                    <a:pt x="392" y="90"/>
                    <a:pt x="390" y="90"/>
                    <a:pt x="390" y="91"/>
                  </a:cubicBezTo>
                  <a:cubicBezTo>
                    <a:pt x="390" y="92"/>
                    <a:pt x="389" y="95"/>
                    <a:pt x="388" y="95"/>
                  </a:cubicBezTo>
                  <a:cubicBezTo>
                    <a:pt x="387" y="95"/>
                    <a:pt x="386" y="96"/>
                    <a:pt x="386" y="97"/>
                  </a:cubicBezTo>
                  <a:cubicBezTo>
                    <a:pt x="385" y="99"/>
                    <a:pt x="384" y="101"/>
                    <a:pt x="384" y="101"/>
                  </a:cubicBezTo>
                  <a:cubicBezTo>
                    <a:pt x="384" y="101"/>
                    <a:pt x="382" y="101"/>
                    <a:pt x="382" y="102"/>
                  </a:cubicBezTo>
                  <a:cubicBezTo>
                    <a:pt x="381" y="102"/>
                    <a:pt x="380" y="103"/>
                    <a:pt x="379" y="103"/>
                  </a:cubicBezTo>
                  <a:cubicBezTo>
                    <a:pt x="379" y="103"/>
                    <a:pt x="378" y="105"/>
                    <a:pt x="377" y="104"/>
                  </a:cubicBezTo>
                  <a:cubicBezTo>
                    <a:pt x="377" y="104"/>
                    <a:pt x="375" y="103"/>
                    <a:pt x="375" y="102"/>
                  </a:cubicBezTo>
                  <a:cubicBezTo>
                    <a:pt x="375" y="102"/>
                    <a:pt x="374" y="101"/>
                    <a:pt x="373" y="101"/>
                  </a:cubicBezTo>
                  <a:cubicBezTo>
                    <a:pt x="373" y="102"/>
                    <a:pt x="371" y="103"/>
                    <a:pt x="371" y="102"/>
                  </a:cubicBezTo>
                  <a:cubicBezTo>
                    <a:pt x="370" y="101"/>
                    <a:pt x="371" y="101"/>
                    <a:pt x="370" y="100"/>
                  </a:cubicBezTo>
                  <a:cubicBezTo>
                    <a:pt x="370" y="99"/>
                    <a:pt x="369" y="98"/>
                    <a:pt x="370" y="98"/>
                  </a:cubicBezTo>
                  <a:cubicBezTo>
                    <a:pt x="371" y="97"/>
                    <a:pt x="371" y="95"/>
                    <a:pt x="371" y="95"/>
                  </a:cubicBezTo>
                  <a:cubicBezTo>
                    <a:pt x="370" y="94"/>
                    <a:pt x="369" y="94"/>
                    <a:pt x="370" y="93"/>
                  </a:cubicBezTo>
                  <a:cubicBezTo>
                    <a:pt x="371" y="93"/>
                    <a:pt x="371" y="93"/>
                    <a:pt x="372" y="92"/>
                  </a:cubicBezTo>
                  <a:cubicBezTo>
                    <a:pt x="372" y="91"/>
                    <a:pt x="375" y="88"/>
                    <a:pt x="373" y="87"/>
                  </a:cubicBezTo>
                  <a:cubicBezTo>
                    <a:pt x="372" y="87"/>
                    <a:pt x="370" y="87"/>
                    <a:pt x="369" y="87"/>
                  </a:cubicBezTo>
                  <a:cubicBezTo>
                    <a:pt x="368" y="87"/>
                    <a:pt x="367" y="85"/>
                    <a:pt x="367" y="85"/>
                  </a:cubicBezTo>
                  <a:cubicBezTo>
                    <a:pt x="366" y="84"/>
                    <a:pt x="365" y="84"/>
                    <a:pt x="366" y="83"/>
                  </a:cubicBezTo>
                  <a:cubicBezTo>
                    <a:pt x="367" y="83"/>
                    <a:pt x="367" y="82"/>
                    <a:pt x="366" y="82"/>
                  </a:cubicBezTo>
                  <a:cubicBezTo>
                    <a:pt x="365" y="82"/>
                    <a:pt x="364" y="82"/>
                    <a:pt x="363" y="81"/>
                  </a:cubicBezTo>
                  <a:cubicBezTo>
                    <a:pt x="363" y="81"/>
                    <a:pt x="362" y="80"/>
                    <a:pt x="362" y="80"/>
                  </a:cubicBezTo>
                  <a:cubicBezTo>
                    <a:pt x="361" y="80"/>
                    <a:pt x="361" y="79"/>
                    <a:pt x="361" y="79"/>
                  </a:cubicBezTo>
                  <a:cubicBezTo>
                    <a:pt x="360" y="78"/>
                    <a:pt x="360" y="77"/>
                    <a:pt x="359" y="77"/>
                  </a:cubicBezTo>
                  <a:cubicBezTo>
                    <a:pt x="358" y="77"/>
                    <a:pt x="354" y="77"/>
                    <a:pt x="354" y="77"/>
                  </a:cubicBezTo>
                  <a:cubicBezTo>
                    <a:pt x="353" y="77"/>
                    <a:pt x="352" y="76"/>
                    <a:pt x="351" y="76"/>
                  </a:cubicBezTo>
                  <a:cubicBezTo>
                    <a:pt x="350" y="76"/>
                    <a:pt x="347" y="76"/>
                    <a:pt x="346" y="76"/>
                  </a:cubicBezTo>
                  <a:cubicBezTo>
                    <a:pt x="344" y="76"/>
                    <a:pt x="343" y="77"/>
                    <a:pt x="343" y="77"/>
                  </a:cubicBezTo>
                  <a:cubicBezTo>
                    <a:pt x="342" y="78"/>
                    <a:pt x="341" y="78"/>
                    <a:pt x="341" y="79"/>
                  </a:cubicBezTo>
                  <a:cubicBezTo>
                    <a:pt x="342" y="81"/>
                    <a:pt x="341" y="82"/>
                    <a:pt x="342" y="82"/>
                  </a:cubicBezTo>
                  <a:cubicBezTo>
                    <a:pt x="343" y="82"/>
                    <a:pt x="343" y="82"/>
                    <a:pt x="342" y="83"/>
                  </a:cubicBezTo>
                  <a:cubicBezTo>
                    <a:pt x="341" y="84"/>
                    <a:pt x="340" y="86"/>
                    <a:pt x="339" y="86"/>
                  </a:cubicBezTo>
                  <a:cubicBezTo>
                    <a:pt x="339" y="87"/>
                    <a:pt x="337" y="88"/>
                    <a:pt x="339" y="88"/>
                  </a:cubicBezTo>
                  <a:cubicBezTo>
                    <a:pt x="340" y="88"/>
                    <a:pt x="340" y="88"/>
                    <a:pt x="340" y="89"/>
                  </a:cubicBezTo>
                  <a:cubicBezTo>
                    <a:pt x="339" y="91"/>
                    <a:pt x="338" y="93"/>
                    <a:pt x="339" y="93"/>
                  </a:cubicBezTo>
                  <a:cubicBezTo>
                    <a:pt x="340" y="93"/>
                    <a:pt x="340" y="94"/>
                    <a:pt x="339" y="95"/>
                  </a:cubicBezTo>
                  <a:cubicBezTo>
                    <a:pt x="339" y="95"/>
                    <a:pt x="338" y="97"/>
                    <a:pt x="338" y="97"/>
                  </a:cubicBezTo>
                  <a:cubicBezTo>
                    <a:pt x="339" y="97"/>
                    <a:pt x="339" y="97"/>
                    <a:pt x="338" y="98"/>
                  </a:cubicBezTo>
                  <a:cubicBezTo>
                    <a:pt x="336" y="99"/>
                    <a:pt x="334" y="100"/>
                    <a:pt x="334" y="100"/>
                  </a:cubicBezTo>
                  <a:cubicBezTo>
                    <a:pt x="333" y="101"/>
                    <a:pt x="333" y="102"/>
                    <a:pt x="334" y="103"/>
                  </a:cubicBezTo>
                  <a:cubicBezTo>
                    <a:pt x="335" y="104"/>
                    <a:pt x="335" y="106"/>
                    <a:pt x="335" y="106"/>
                  </a:cubicBezTo>
                  <a:cubicBezTo>
                    <a:pt x="335" y="107"/>
                    <a:pt x="336" y="107"/>
                    <a:pt x="336" y="109"/>
                  </a:cubicBezTo>
                  <a:cubicBezTo>
                    <a:pt x="336" y="110"/>
                    <a:pt x="336" y="112"/>
                    <a:pt x="336" y="113"/>
                  </a:cubicBezTo>
                  <a:cubicBezTo>
                    <a:pt x="337" y="115"/>
                    <a:pt x="335" y="119"/>
                    <a:pt x="334" y="120"/>
                  </a:cubicBezTo>
                  <a:cubicBezTo>
                    <a:pt x="333" y="120"/>
                    <a:pt x="332" y="123"/>
                    <a:pt x="332" y="122"/>
                  </a:cubicBezTo>
                  <a:cubicBezTo>
                    <a:pt x="332" y="122"/>
                    <a:pt x="332" y="121"/>
                    <a:pt x="331" y="122"/>
                  </a:cubicBezTo>
                  <a:cubicBezTo>
                    <a:pt x="330" y="123"/>
                    <a:pt x="329" y="125"/>
                    <a:pt x="329" y="125"/>
                  </a:cubicBezTo>
                  <a:cubicBezTo>
                    <a:pt x="328" y="126"/>
                    <a:pt x="326" y="126"/>
                    <a:pt x="326" y="127"/>
                  </a:cubicBezTo>
                  <a:cubicBezTo>
                    <a:pt x="326" y="127"/>
                    <a:pt x="328" y="128"/>
                    <a:pt x="327" y="129"/>
                  </a:cubicBezTo>
                  <a:cubicBezTo>
                    <a:pt x="327" y="130"/>
                    <a:pt x="326" y="132"/>
                    <a:pt x="326" y="133"/>
                  </a:cubicBezTo>
                  <a:cubicBezTo>
                    <a:pt x="326" y="133"/>
                    <a:pt x="325" y="136"/>
                    <a:pt x="326" y="136"/>
                  </a:cubicBezTo>
                  <a:cubicBezTo>
                    <a:pt x="327" y="137"/>
                    <a:pt x="327" y="138"/>
                    <a:pt x="327" y="139"/>
                  </a:cubicBezTo>
                  <a:cubicBezTo>
                    <a:pt x="326" y="141"/>
                    <a:pt x="326" y="142"/>
                    <a:pt x="325" y="142"/>
                  </a:cubicBezTo>
                  <a:cubicBezTo>
                    <a:pt x="323" y="143"/>
                    <a:pt x="323" y="144"/>
                    <a:pt x="323" y="145"/>
                  </a:cubicBezTo>
                  <a:cubicBezTo>
                    <a:pt x="323" y="146"/>
                    <a:pt x="323" y="147"/>
                    <a:pt x="322" y="146"/>
                  </a:cubicBezTo>
                  <a:cubicBezTo>
                    <a:pt x="322" y="146"/>
                    <a:pt x="321" y="145"/>
                    <a:pt x="320" y="145"/>
                  </a:cubicBezTo>
                  <a:cubicBezTo>
                    <a:pt x="320" y="146"/>
                    <a:pt x="320" y="148"/>
                    <a:pt x="319" y="147"/>
                  </a:cubicBezTo>
                  <a:cubicBezTo>
                    <a:pt x="318" y="147"/>
                    <a:pt x="316" y="144"/>
                    <a:pt x="316" y="144"/>
                  </a:cubicBezTo>
                  <a:cubicBezTo>
                    <a:pt x="317" y="143"/>
                    <a:pt x="318" y="143"/>
                    <a:pt x="317" y="142"/>
                  </a:cubicBezTo>
                  <a:cubicBezTo>
                    <a:pt x="316" y="142"/>
                    <a:pt x="313" y="141"/>
                    <a:pt x="312" y="140"/>
                  </a:cubicBezTo>
                  <a:cubicBezTo>
                    <a:pt x="312" y="139"/>
                    <a:pt x="313" y="139"/>
                    <a:pt x="312" y="138"/>
                  </a:cubicBezTo>
                  <a:cubicBezTo>
                    <a:pt x="310" y="136"/>
                    <a:pt x="308" y="136"/>
                    <a:pt x="308" y="134"/>
                  </a:cubicBezTo>
                  <a:cubicBezTo>
                    <a:pt x="309" y="133"/>
                    <a:pt x="310" y="131"/>
                    <a:pt x="310" y="129"/>
                  </a:cubicBezTo>
                  <a:cubicBezTo>
                    <a:pt x="310" y="128"/>
                    <a:pt x="311" y="127"/>
                    <a:pt x="312" y="126"/>
                  </a:cubicBezTo>
                  <a:cubicBezTo>
                    <a:pt x="313" y="126"/>
                    <a:pt x="315" y="125"/>
                    <a:pt x="314" y="124"/>
                  </a:cubicBezTo>
                  <a:cubicBezTo>
                    <a:pt x="313" y="124"/>
                    <a:pt x="304" y="124"/>
                    <a:pt x="303" y="124"/>
                  </a:cubicBezTo>
                  <a:cubicBezTo>
                    <a:pt x="302" y="123"/>
                    <a:pt x="302" y="123"/>
                    <a:pt x="301" y="123"/>
                  </a:cubicBezTo>
                  <a:cubicBezTo>
                    <a:pt x="300" y="122"/>
                    <a:pt x="298" y="120"/>
                    <a:pt x="297" y="120"/>
                  </a:cubicBezTo>
                  <a:cubicBezTo>
                    <a:pt x="296" y="119"/>
                    <a:pt x="295" y="118"/>
                    <a:pt x="294" y="117"/>
                  </a:cubicBezTo>
                  <a:cubicBezTo>
                    <a:pt x="294" y="116"/>
                    <a:pt x="291" y="113"/>
                    <a:pt x="290" y="113"/>
                  </a:cubicBezTo>
                  <a:cubicBezTo>
                    <a:pt x="290" y="113"/>
                    <a:pt x="287" y="114"/>
                    <a:pt x="287" y="113"/>
                  </a:cubicBezTo>
                  <a:cubicBezTo>
                    <a:pt x="286" y="113"/>
                    <a:pt x="284" y="111"/>
                    <a:pt x="283" y="111"/>
                  </a:cubicBezTo>
                  <a:cubicBezTo>
                    <a:pt x="282" y="111"/>
                    <a:pt x="278" y="113"/>
                    <a:pt x="277" y="113"/>
                  </a:cubicBezTo>
                  <a:cubicBezTo>
                    <a:pt x="277" y="113"/>
                    <a:pt x="278" y="111"/>
                    <a:pt x="279" y="111"/>
                  </a:cubicBezTo>
                  <a:cubicBezTo>
                    <a:pt x="279" y="110"/>
                    <a:pt x="279" y="103"/>
                    <a:pt x="279" y="102"/>
                  </a:cubicBezTo>
                  <a:cubicBezTo>
                    <a:pt x="278" y="102"/>
                    <a:pt x="277" y="101"/>
                    <a:pt x="276" y="101"/>
                  </a:cubicBezTo>
                  <a:cubicBezTo>
                    <a:pt x="275" y="101"/>
                    <a:pt x="274" y="103"/>
                    <a:pt x="273" y="102"/>
                  </a:cubicBezTo>
                  <a:cubicBezTo>
                    <a:pt x="273" y="101"/>
                    <a:pt x="272" y="99"/>
                    <a:pt x="272" y="99"/>
                  </a:cubicBezTo>
                  <a:cubicBezTo>
                    <a:pt x="272" y="98"/>
                    <a:pt x="273" y="97"/>
                    <a:pt x="273" y="96"/>
                  </a:cubicBezTo>
                  <a:cubicBezTo>
                    <a:pt x="273" y="96"/>
                    <a:pt x="276" y="90"/>
                    <a:pt x="277" y="88"/>
                  </a:cubicBezTo>
                  <a:cubicBezTo>
                    <a:pt x="278" y="87"/>
                    <a:pt x="280" y="87"/>
                    <a:pt x="280" y="85"/>
                  </a:cubicBezTo>
                  <a:cubicBezTo>
                    <a:pt x="280" y="84"/>
                    <a:pt x="279" y="83"/>
                    <a:pt x="279" y="82"/>
                  </a:cubicBezTo>
                  <a:cubicBezTo>
                    <a:pt x="279" y="81"/>
                    <a:pt x="279" y="79"/>
                    <a:pt x="280" y="79"/>
                  </a:cubicBezTo>
                  <a:cubicBezTo>
                    <a:pt x="281" y="79"/>
                    <a:pt x="281" y="80"/>
                    <a:pt x="281" y="79"/>
                  </a:cubicBezTo>
                  <a:cubicBezTo>
                    <a:pt x="282" y="78"/>
                    <a:pt x="282" y="76"/>
                    <a:pt x="283" y="77"/>
                  </a:cubicBezTo>
                  <a:cubicBezTo>
                    <a:pt x="284" y="77"/>
                    <a:pt x="284" y="79"/>
                    <a:pt x="284" y="79"/>
                  </a:cubicBezTo>
                  <a:cubicBezTo>
                    <a:pt x="285" y="79"/>
                    <a:pt x="288" y="80"/>
                    <a:pt x="287" y="79"/>
                  </a:cubicBezTo>
                  <a:cubicBezTo>
                    <a:pt x="287" y="79"/>
                    <a:pt x="285" y="78"/>
                    <a:pt x="286" y="77"/>
                  </a:cubicBezTo>
                  <a:cubicBezTo>
                    <a:pt x="287" y="77"/>
                    <a:pt x="289" y="75"/>
                    <a:pt x="289" y="74"/>
                  </a:cubicBezTo>
                  <a:cubicBezTo>
                    <a:pt x="288" y="74"/>
                    <a:pt x="287" y="73"/>
                    <a:pt x="288" y="73"/>
                  </a:cubicBezTo>
                  <a:cubicBezTo>
                    <a:pt x="289" y="72"/>
                    <a:pt x="290" y="73"/>
                    <a:pt x="291" y="74"/>
                  </a:cubicBezTo>
                  <a:cubicBezTo>
                    <a:pt x="291" y="74"/>
                    <a:pt x="292" y="75"/>
                    <a:pt x="294" y="75"/>
                  </a:cubicBezTo>
                  <a:cubicBezTo>
                    <a:pt x="295" y="74"/>
                    <a:pt x="296" y="73"/>
                    <a:pt x="296" y="72"/>
                  </a:cubicBezTo>
                  <a:cubicBezTo>
                    <a:pt x="296" y="71"/>
                    <a:pt x="293" y="68"/>
                    <a:pt x="291" y="67"/>
                  </a:cubicBezTo>
                  <a:cubicBezTo>
                    <a:pt x="290" y="67"/>
                    <a:pt x="296" y="69"/>
                    <a:pt x="297" y="70"/>
                  </a:cubicBezTo>
                  <a:cubicBezTo>
                    <a:pt x="297" y="70"/>
                    <a:pt x="298" y="69"/>
                    <a:pt x="298" y="67"/>
                  </a:cubicBezTo>
                  <a:cubicBezTo>
                    <a:pt x="298" y="66"/>
                    <a:pt x="298" y="66"/>
                    <a:pt x="299" y="66"/>
                  </a:cubicBezTo>
                  <a:cubicBezTo>
                    <a:pt x="300" y="66"/>
                    <a:pt x="301" y="65"/>
                    <a:pt x="302" y="65"/>
                  </a:cubicBezTo>
                  <a:cubicBezTo>
                    <a:pt x="302" y="64"/>
                    <a:pt x="304" y="67"/>
                    <a:pt x="305" y="67"/>
                  </a:cubicBezTo>
                  <a:cubicBezTo>
                    <a:pt x="306" y="66"/>
                    <a:pt x="308" y="65"/>
                    <a:pt x="308" y="64"/>
                  </a:cubicBezTo>
                  <a:cubicBezTo>
                    <a:pt x="309" y="63"/>
                    <a:pt x="309" y="61"/>
                    <a:pt x="310" y="60"/>
                  </a:cubicBezTo>
                  <a:cubicBezTo>
                    <a:pt x="311" y="59"/>
                    <a:pt x="312" y="57"/>
                    <a:pt x="312" y="57"/>
                  </a:cubicBezTo>
                  <a:cubicBezTo>
                    <a:pt x="311" y="57"/>
                    <a:pt x="308" y="57"/>
                    <a:pt x="306" y="56"/>
                  </a:cubicBezTo>
                  <a:cubicBezTo>
                    <a:pt x="304" y="55"/>
                    <a:pt x="301" y="54"/>
                    <a:pt x="301" y="54"/>
                  </a:cubicBezTo>
                  <a:cubicBezTo>
                    <a:pt x="300" y="54"/>
                    <a:pt x="292" y="55"/>
                    <a:pt x="292" y="55"/>
                  </a:cubicBezTo>
                  <a:cubicBezTo>
                    <a:pt x="292" y="54"/>
                    <a:pt x="294" y="54"/>
                    <a:pt x="295" y="54"/>
                  </a:cubicBezTo>
                  <a:cubicBezTo>
                    <a:pt x="296" y="54"/>
                    <a:pt x="299" y="53"/>
                    <a:pt x="299" y="53"/>
                  </a:cubicBezTo>
                  <a:cubicBezTo>
                    <a:pt x="299" y="53"/>
                    <a:pt x="298" y="52"/>
                    <a:pt x="299" y="51"/>
                  </a:cubicBezTo>
                  <a:cubicBezTo>
                    <a:pt x="300" y="51"/>
                    <a:pt x="301" y="51"/>
                    <a:pt x="302" y="52"/>
                  </a:cubicBezTo>
                  <a:cubicBezTo>
                    <a:pt x="304" y="52"/>
                    <a:pt x="307" y="54"/>
                    <a:pt x="308" y="54"/>
                  </a:cubicBezTo>
                  <a:cubicBezTo>
                    <a:pt x="308" y="55"/>
                    <a:pt x="312" y="56"/>
                    <a:pt x="313" y="56"/>
                  </a:cubicBezTo>
                  <a:cubicBezTo>
                    <a:pt x="314" y="55"/>
                    <a:pt x="319" y="51"/>
                    <a:pt x="319" y="51"/>
                  </a:cubicBezTo>
                  <a:cubicBezTo>
                    <a:pt x="320" y="50"/>
                    <a:pt x="317" y="47"/>
                    <a:pt x="317" y="47"/>
                  </a:cubicBezTo>
                  <a:cubicBezTo>
                    <a:pt x="318" y="46"/>
                    <a:pt x="318" y="47"/>
                    <a:pt x="320" y="47"/>
                  </a:cubicBezTo>
                  <a:cubicBezTo>
                    <a:pt x="321" y="46"/>
                    <a:pt x="322" y="46"/>
                    <a:pt x="322" y="47"/>
                  </a:cubicBezTo>
                  <a:cubicBezTo>
                    <a:pt x="322" y="47"/>
                    <a:pt x="322" y="50"/>
                    <a:pt x="323" y="50"/>
                  </a:cubicBezTo>
                  <a:cubicBezTo>
                    <a:pt x="324" y="50"/>
                    <a:pt x="326" y="51"/>
                    <a:pt x="325" y="50"/>
                  </a:cubicBezTo>
                  <a:cubicBezTo>
                    <a:pt x="325" y="49"/>
                    <a:pt x="324" y="48"/>
                    <a:pt x="325" y="48"/>
                  </a:cubicBezTo>
                  <a:cubicBezTo>
                    <a:pt x="326" y="48"/>
                    <a:pt x="326" y="47"/>
                    <a:pt x="326" y="46"/>
                  </a:cubicBezTo>
                  <a:cubicBezTo>
                    <a:pt x="326" y="46"/>
                    <a:pt x="327" y="46"/>
                    <a:pt x="326" y="45"/>
                  </a:cubicBezTo>
                  <a:cubicBezTo>
                    <a:pt x="325" y="44"/>
                    <a:pt x="323" y="43"/>
                    <a:pt x="324" y="43"/>
                  </a:cubicBezTo>
                  <a:cubicBezTo>
                    <a:pt x="324" y="43"/>
                    <a:pt x="326" y="42"/>
                    <a:pt x="326" y="43"/>
                  </a:cubicBezTo>
                  <a:cubicBezTo>
                    <a:pt x="327" y="44"/>
                    <a:pt x="328" y="44"/>
                    <a:pt x="328" y="45"/>
                  </a:cubicBezTo>
                  <a:cubicBezTo>
                    <a:pt x="328" y="46"/>
                    <a:pt x="329" y="47"/>
                    <a:pt x="329" y="48"/>
                  </a:cubicBezTo>
                  <a:cubicBezTo>
                    <a:pt x="329" y="48"/>
                    <a:pt x="329" y="49"/>
                    <a:pt x="330" y="49"/>
                  </a:cubicBezTo>
                  <a:cubicBezTo>
                    <a:pt x="330" y="49"/>
                    <a:pt x="330" y="48"/>
                    <a:pt x="331" y="47"/>
                  </a:cubicBezTo>
                  <a:cubicBezTo>
                    <a:pt x="333" y="46"/>
                    <a:pt x="334" y="46"/>
                    <a:pt x="335" y="45"/>
                  </a:cubicBezTo>
                  <a:cubicBezTo>
                    <a:pt x="337" y="45"/>
                    <a:pt x="336" y="44"/>
                    <a:pt x="338" y="44"/>
                  </a:cubicBezTo>
                  <a:cubicBezTo>
                    <a:pt x="339" y="44"/>
                    <a:pt x="340" y="43"/>
                    <a:pt x="340" y="42"/>
                  </a:cubicBezTo>
                  <a:cubicBezTo>
                    <a:pt x="340" y="42"/>
                    <a:pt x="341" y="38"/>
                    <a:pt x="340" y="38"/>
                  </a:cubicBezTo>
                  <a:cubicBezTo>
                    <a:pt x="340" y="37"/>
                    <a:pt x="339" y="36"/>
                    <a:pt x="339" y="35"/>
                  </a:cubicBezTo>
                  <a:cubicBezTo>
                    <a:pt x="339" y="34"/>
                    <a:pt x="339" y="32"/>
                    <a:pt x="339" y="32"/>
                  </a:cubicBezTo>
                  <a:cubicBezTo>
                    <a:pt x="339" y="31"/>
                    <a:pt x="338" y="30"/>
                    <a:pt x="340" y="30"/>
                  </a:cubicBezTo>
                  <a:cubicBezTo>
                    <a:pt x="341" y="30"/>
                    <a:pt x="343" y="31"/>
                    <a:pt x="344" y="30"/>
                  </a:cubicBezTo>
                  <a:cubicBezTo>
                    <a:pt x="344" y="29"/>
                    <a:pt x="344" y="28"/>
                    <a:pt x="344" y="27"/>
                  </a:cubicBezTo>
                  <a:cubicBezTo>
                    <a:pt x="343" y="27"/>
                    <a:pt x="343" y="27"/>
                    <a:pt x="344" y="26"/>
                  </a:cubicBezTo>
                  <a:cubicBezTo>
                    <a:pt x="345" y="26"/>
                    <a:pt x="345" y="25"/>
                    <a:pt x="344" y="25"/>
                  </a:cubicBezTo>
                  <a:cubicBezTo>
                    <a:pt x="343" y="25"/>
                    <a:pt x="342" y="26"/>
                    <a:pt x="341" y="25"/>
                  </a:cubicBezTo>
                  <a:cubicBezTo>
                    <a:pt x="341" y="25"/>
                    <a:pt x="341" y="24"/>
                    <a:pt x="341" y="24"/>
                  </a:cubicBezTo>
                  <a:cubicBezTo>
                    <a:pt x="342" y="23"/>
                    <a:pt x="340" y="23"/>
                    <a:pt x="341" y="22"/>
                  </a:cubicBezTo>
                  <a:cubicBezTo>
                    <a:pt x="341" y="22"/>
                    <a:pt x="342" y="21"/>
                    <a:pt x="342" y="21"/>
                  </a:cubicBezTo>
                  <a:cubicBezTo>
                    <a:pt x="341" y="21"/>
                    <a:pt x="339" y="20"/>
                    <a:pt x="339" y="20"/>
                  </a:cubicBezTo>
                  <a:cubicBezTo>
                    <a:pt x="339" y="21"/>
                    <a:pt x="337" y="21"/>
                    <a:pt x="337" y="21"/>
                  </a:cubicBezTo>
                  <a:cubicBezTo>
                    <a:pt x="336" y="20"/>
                    <a:pt x="336" y="20"/>
                    <a:pt x="335" y="20"/>
                  </a:cubicBezTo>
                  <a:cubicBezTo>
                    <a:pt x="334" y="20"/>
                    <a:pt x="331" y="20"/>
                    <a:pt x="331" y="20"/>
                  </a:cubicBezTo>
                  <a:cubicBezTo>
                    <a:pt x="331" y="20"/>
                    <a:pt x="330" y="19"/>
                    <a:pt x="330" y="20"/>
                  </a:cubicBezTo>
                  <a:cubicBezTo>
                    <a:pt x="330" y="20"/>
                    <a:pt x="331" y="21"/>
                    <a:pt x="330" y="21"/>
                  </a:cubicBezTo>
                  <a:cubicBezTo>
                    <a:pt x="329" y="21"/>
                    <a:pt x="330" y="23"/>
                    <a:pt x="330" y="23"/>
                  </a:cubicBezTo>
                  <a:cubicBezTo>
                    <a:pt x="330" y="24"/>
                    <a:pt x="329" y="25"/>
                    <a:pt x="330" y="25"/>
                  </a:cubicBezTo>
                  <a:cubicBezTo>
                    <a:pt x="330" y="25"/>
                    <a:pt x="332" y="26"/>
                    <a:pt x="331" y="27"/>
                  </a:cubicBezTo>
                  <a:cubicBezTo>
                    <a:pt x="331" y="27"/>
                    <a:pt x="333" y="27"/>
                    <a:pt x="332" y="28"/>
                  </a:cubicBezTo>
                  <a:cubicBezTo>
                    <a:pt x="331" y="28"/>
                    <a:pt x="331" y="29"/>
                    <a:pt x="330" y="28"/>
                  </a:cubicBezTo>
                  <a:cubicBezTo>
                    <a:pt x="329" y="28"/>
                    <a:pt x="328" y="28"/>
                    <a:pt x="328" y="28"/>
                  </a:cubicBezTo>
                  <a:cubicBezTo>
                    <a:pt x="327" y="29"/>
                    <a:pt x="326" y="33"/>
                    <a:pt x="325" y="34"/>
                  </a:cubicBezTo>
                  <a:cubicBezTo>
                    <a:pt x="324" y="34"/>
                    <a:pt x="323" y="37"/>
                    <a:pt x="323" y="36"/>
                  </a:cubicBezTo>
                  <a:cubicBezTo>
                    <a:pt x="322" y="36"/>
                    <a:pt x="322" y="35"/>
                    <a:pt x="322" y="36"/>
                  </a:cubicBezTo>
                  <a:cubicBezTo>
                    <a:pt x="321" y="37"/>
                    <a:pt x="323" y="39"/>
                    <a:pt x="321" y="39"/>
                  </a:cubicBezTo>
                  <a:cubicBezTo>
                    <a:pt x="320" y="40"/>
                    <a:pt x="319" y="41"/>
                    <a:pt x="319" y="41"/>
                  </a:cubicBezTo>
                  <a:cubicBezTo>
                    <a:pt x="318" y="41"/>
                    <a:pt x="317" y="41"/>
                    <a:pt x="317" y="39"/>
                  </a:cubicBezTo>
                  <a:cubicBezTo>
                    <a:pt x="316" y="38"/>
                    <a:pt x="316" y="37"/>
                    <a:pt x="315" y="37"/>
                  </a:cubicBezTo>
                  <a:cubicBezTo>
                    <a:pt x="315" y="36"/>
                    <a:pt x="316" y="33"/>
                    <a:pt x="316" y="33"/>
                  </a:cubicBezTo>
                  <a:cubicBezTo>
                    <a:pt x="316" y="32"/>
                    <a:pt x="317" y="31"/>
                    <a:pt x="317" y="32"/>
                  </a:cubicBezTo>
                  <a:cubicBezTo>
                    <a:pt x="317" y="32"/>
                    <a:pt x="318" y="32"/>
                    <a:pt x="318" y="30"/>
                  </a:cubicBezTo>
                  <a:cubicBezTo>
                    <a:pt x="319" y="29"/>
                    <a:pt x="320" y="28"/>
                    <a:pt x="319" y="27"/>
                  </a:cubicBezTo>
                  <a:cubicBezTo>
                    <a:pt x="318" y="26"/>
                    <a:pt x="318" y="26"/>
                    <a:pt x="317" y="25"/>
                  </a:cubicBezTo>
                  <a:cubicBezTo>
                    <a:pt x="317" y="24"/>
                    <a:pt x="315" y="24"/>
                    <a:pt x="314" y="25"/>
                  </a:cubicBezTo>
                  <a:cubicBezTo>
                    <a:pt x="314" y="25"/>
                    <a:pt x="312" y="25"/>
                    <a:pt x="313" y="26"/>
                  </a:cubicBezTo>
                  <a:cubicBezTo>
                    <a:pt x="313" y="27"/>
                    <a:pt x="312" y="29"/>
                    <a:pt x="312" y="29"/>
                  </a:cubicBezTo>
                  <a:cubicBezTo>
                    <a:pt x="311" y="30"/>
                    <a:pt x="309" y="32"/>
                    <a:pt x="308" y="32"/>
                  </a:cubicBezTo>
                  <a:cubicBezTo>
                    <a:pt x="308" y="32"/>
                    <a:pt x="307" y="30"/>
                    <a:pt x="307" y="30"/>
                  </a:cubicBezTo>
                  <a:cubicBezTo>
                    <a:pt x="308" y="29"/>
                    <a:pt x="309" y="26"/>
                    <a:pt x="308" y="26"/>
                  </a:cubicBezTo>
                  <a:cubicBezTo>
                    <a:pt x="308" y="25"/>
                    <a:pt x="306" y="24"/>
                    <a:pt x="307" y="24"/>
                  </a:cubicBezTo>
                  <a:cubicBezTo>
                    <a:pt x="308" y="24"/>
                    <a:pt x="309" y="24"/>
                    <a:pt x="309" y="24"/>
                  </a:cubicBezTo>
                  <a:cubicBezTo>
                    <a:pt x="308" y="23"/>
                    <a:pt x="307" y="23"/>
                    <a:pt x="306" y="23"/>
                  </a:cubicBezTo>
                  <a:cubicBezTo>
                    <a:pt x="305" y="22"/>
                    <a:pt x="306" y="21"/>
                    <a:pt x="305" y="21"/>
                  </a:cubicBezTo>
                  <a:cubicBezTo>
                    <a:pt x="304" y="20"/>
                    <a:pt x="303" y="20"/>
                    <a:pt x="303" y="19"/>
                  </a:cubicBezTo>
                  <a:cubicBezTo>
                    <a:pt x="304" y="19"/>
                    <a:pt x="305" y="19"/>
                    <a:pt x="306" y="18"/>
                  </a:cubicBezTo>
                  <a:cubicBezTo>
                    <a:pt x="308" y="18"/>
                    <a:pt x="308" y="16"/>
                    <a:pt x="307" y="17"/>
                  </a:cubicBezTo>
                  <a:cubicBezTo>
                    <a:pt x="307" y="17"/>
                    <a:pt x="306" y="17"/>
                    <a:pt x="305" y="17"/>
                  </a:cubicBezTo>
                  <a:cubicBezTo>
                    <a:pt x="305" y="17"/>
                    <a:pt x="304" y="17"/>
                    <a:pt x="305" y="16"/>
                  </a:cubicBezTo>
                  <a:cubicBezTo>
                    <a:pt x="306" y="16"/>
                    <a:pt x="308" y="17"/>
                    <a:pt x="308" y="16"/>
                  </a:cubicBezTo>
                  <a:cubicBezTo>
                    <a:pt x="308" y="15"/>
                    <a:pt x="308" y="13"/>
                    <a:pt x="306" y="11"/>
                  </a:cubicBezTo>
                  <a:cubicBezTo>
                    <a:pt x="305" y="10"/>
                    <a:pt x="304" y="9"/>
                    <a:pt x="304" y="8"/>
                  </a:cubicBezTo>
                  <a:cubicBezTo>
                    <a:pt x="304" y="7"/>
                    <a:pt x="304" y="5"/>
                    <a:pt x="304" y="5"/>
                  </a:cubicBezTo>
                  <a:cubicBezTo>
                    <a:pt x="305" y="4"/>
                    <a:pt x="304" y="1"/>
                    <a:pt x="302" y="1"/>
                  </a:cubicBezTo>
                  <a:cubicBezTo>
                    <a:pt x="301" y="1"/>
                    <a:pt x="298" y="0"/>
                    <a:pt x="298" y="2"/>
                  </a:cubicBezTo>
                  <a:cubicBezTo>
                    <a:pt x="298" y="3"/>
                    <a:pt x="299" y="4"/>
                    <a:pt x="298" y="5"/>
                  </a:cubicBezTo>
                  <a:cubicBezTo>
                    <a:pt x="298" y="5"/>
                    <a:pt x="297" y="6"/>
                    <a:pt x="297" y="6"/>
                  </a:cubicBezTo>
                  <a:cubicBezTo>
                    <a:pt x="297" y="5"/>
                    <a:pt x="296" y="5"/>
                    <a:pt x="296" y="5"/>
                  </a:cubicBezTo>
                  <a:cubicBezTo>
                    <a:pt x="295" y="5"/>
                    <a:pt x="294" y="5"/>
                    <a:pt x="294" y="6"/>
                  </a:cubicBezTo>
                  <a:cubicBezTo>
                    <a:pt x="294" y="7"/>
                    <a:pt x="292" y="9"/>
                    <a:pt x="291" y="10"/>
                  </a:cubicBezTo>
                  <a:cubicBezTo>
                    <a:pt x="290" y="12"/>
                    <a:pt x="290" y="13"/>
                    <a:pt x="290" y="15"/>
                  </a:cubicBezTo>
                  <a:cubicBezTo>
                    <a:pt x="289" y="17"/>
                    <a:pt x="290" y="18"/>
                    <a:pt x="291" y="18"/>
                  </a:cubicBezTo>
                  <a:cubicBezTo>
                    <a:pt x="292" y="18"/>
                    <a:pt x="291" y="19"/>
                    <a:pt x="293" y="19"/>
                  </a:cubicBezTo>
                  <a:cubicBezTo>
                    <a:pt x="294" y="19"/>
                    <a:pt x="294" y="21"/>
                    <a:pt x="294" y="21"/>
                  </a:cubicBezTo>
                  <a:cubicBezTo>
                    <a:pt x="295" y="21"/>
                    <a:pt x="296" y="21"/>
                    <a:pt x="297" y="21"/>
                  </a:cubicBezTo>
                  <a:cubicBezTo>
                    <a:pt x="298" y="21"/>
                    <a:pt x="301" y="21"/>
                    <a:pt x="300" y="22"/>
                  </a:cubicBezTo>
                  <a:cubicBezTo>
                    <a:pt x="299" y="22"/>
                    <a:pt x="298" y="22"/>
                    <a:pt x="297" y="23"/>
                  </a:cubicBezTo>
                  <a:cubicBezTo>
                    <a:pt x="296" y="24"/>
                    <a:pt x="295" y="26"/>
                    <a:pt x="294" y="27"/>
                  </a:cubicBezTo>
                  <a:cubicBezTo>
                    <a:pt x="293" y="27"/>
                    <a:pt x="293" y="29"/>
                    <a:pt x="293" y="28"/>
                  </a:cubicBezTo>
                  <a:cubicBezTo>
                    <a:pt x="294" y="28"/>
                    <a:pt x="297" y="27"/>
                    <a:pt x="297" y="27"/>
                  </a:cubicBezTo>
                  <a:cubicBezTo>
                    <a:pt x="297" y="27"/>
                    <a:pt x="296" y="29"/>
                    <a:pt x="296" y="29"/>
                  </a:cubicBezTo>
                  <a:cubicBezTo>
                    <a:pt x="297" y="30"/>
                    <a:pt x="297" y="30"/>
                    <a:pt x="296" y="30"/>
                  </a:cubicBezTo>
                  <a:cubicBezTo>
                    <a:pt x="295" y="31"/>
                    <a:pt x="293" y="31"/>
                    <a:pt x="293" y="32"/>
                  </a:cubicBezTo>
                  <a:cubicBezTo>
                    <a:pt x="292" y="33"/>
                    <a:pt x="290" y="34"/>
                    <a:pt x="290" y="35"/>
                  </a:cubicBezTo>
                  <a:cubicBezTo>
                    <a:pt x="289" y="35"/>
                    <a:pt x="288" y="36"/>
                    <a:pt x="287" y="36"/>
                  </a:cubicBezTo>
                  <a:cubicBezTo>
                    <a:pt x="287" y="36"/>
                    <a:pt x="286" y="37"/>
                    <a:pt x="287" y="38"/>
                  </a:cubicBezTo>
                  <a:cubicBezTo>
                    <a:pt x="287" y="39"/>
                    <a:pt x="288" y="41"/>
                    <a:pt x="287" y="41"/>
                  </a:cubicBezTo>
                  <a:cubicBezTo>
                    <a:pt x="286" y="42"/>
                    <a:pt x="286" y="44"/>
                    <a:pt x="286" y="43"/>
                  </a:cubicBezTo>
                  <a:cubicBezTo>
                    <a:pt x="286" y="41"/>
                    <a:pt x="286" y="40"/>
                    <a:pt x="285" y="39"/>
                  </a:cubicBezTo>
                  <a:cubicBezTo>
                    <a:pt x="283" y="39"/>
                    <a:pt x="283" y="37"/>
                    <a:pt x="284" y="36"/>
                  </a:cubicBezTo>
                  <a:cubicBezTo>
                    <a:pt x="284" y="36"/>
                    <a:pt x="285" y="35"/>
                    <a:pt x="284" y="35"/>
                  </a:cubicBezTo>
                  <a:cubicBezTo>
                    <a:pt x="284" y="34"/>
                    <a:pt x="284" y="34"/>
                    <a:pt x="284" y="33"/>
                  </a:cubicBezTo>
                  <a:cubicBezTo>
                    <a:pt x="284" y="33"/>
                    <a:pt x="286" y="32"/>
                    <a:pt x="284" y="32"/>
                  </a:cubicBezTo>
                  <a:cubicBezTo>
                    <a:pt x="283" y="32"/>
                    <a:pt x="282" y="30"/>
                    <a:pt x="281" y="31"/>
                  </a:cubicBezTo>
                  <a:cubicBezTo>
                    <a:pt x="281" y="31"/>
                    <a:pt x="279" y="32"/>
                    <a:pt x="279" y="33"/>
                  </a:cubicBezTo>
                  <a:cubicBezTo>
                    <a:pt x="279" y="34"/>
                    <a:pt x="280" y="37"/>
                    <a:pt x="279" y="37"/>
                  </a:cubicBezTo>
                  <a:cubicBezTo>
                    <a:pt x="279" y="36"/>
                    <a:pt x="278" y="35"/>
                    <a:pt x="277" y="35"/>
                  </a:cubicBezTo>
                  <a:cubicBezTo>
                    <a:pt x="277" y="35"/>
                    <a:pt x="275" y="37"/>
                    <a:pt x="274" y="36"/>
                  </a:cubicBezTo>
                  <a:cubicBezTo>
                    <a:pt x="273" y="36"/>
                    <a:pt x="271" y="36"/>
                    <a:pt x="270" y="36"/>
                  </a:cubicBezTo>
                  <a:cubicBezTo>
                    <a:pt x="269" y="36"/>
                    <a:pt x="266" y="37"/>
                    <a:pt x="265" y="37"/>
                  </a:cubicBezTo>
                  <a:cubicBezTo>
                    <a:pt x="265" y="37"/>
                    <a:pt x="263" y="37"/>
                    <a:pt x="262" y="37"/>
                  </a:cubicBezTo>
                  <a:cubicBezTo>
                    <a:pt x="262" y="37"/>
                    <a:pt x="262" y="36"/>
                    <a:pt x="261" y="35"/>
                  </a:cubicBezTo>
                  <a:cubicBezTo>
                    <a:pt x="260" y="35"/>
                    <a:pt x="260" y="33"/>
                    <a:pt x="259" y="34"/>
                  </a:cubicBezTo>
                  <a:cubicBezTo>
                    <a:pt x="257" y="34"/>
                    <a:pt x="256" y="34"/>
                    <a:pt x="255" y="34"/>
                  </a:cubicBezTo>
                  <a:cubicBezTo>
                    <a:pt x="255" y="33"/>
                    <a:pt x="253" y="33"/>
                    <a:pt x="252" y="31"/>
                  </a:cubicBezTo>
                  <a:cubicBezTo>
                    <a:pt x="252" y="30"/>
                    <a:pt x="254" y="28"/>
                    <a:pt x="253" y="28"/>
                  </a:cubicBezTo>
                  <a:cubicBezTo>
                    <a:pt x="252" y="27"/>
                    <a:pt x="249" y="28"/>
                    <a:pt x="248" y="28"/>
                  </a:cubicBezTo>
                  <a:cubicBezTo>
                    <a:pt x="246" y="28"/>
                    <a:pt x="244" y="28"/>
                    <a:pt x="243" y="28"/>
                  </a:cubicBezTo>
                  <a:cubicBezTo>
                    <a:pt x="243" y="29"/>
                    <a:pt x="241" y="29"/>
                    <a:pt x="241" y="30"/>
                  </a:cubicBezTo>
                  <a:cubicBezTo>
                    <a:pt x="240" y="31"/>
                    <a:pt x="239" y="32"/>
                    <a:pt x="239" y="32"/>
                  </a:cubicBezTo>
                  <a:cubicBezTo>
                    <a:pt x="240" y="33"/>
                    <a:pt x="241" y="34"/>
                    <a:pt x="241" y="33"/>
                  </a:cubicBezTo>
                  <a:cubicBezTo>
                    <a:pt x="241" y="32"/>
                    <a:pt x="241" y="32"/>
                    <a:pt x="242" y="32"/>
                  </a:cubicBezTo>
                  <a:cubicBezTo>
                    <a:pt x="243" y="32"/>
                    <a:pt x="244" y="32"/>
                    <a:pt x="245" y="32"/>
                  </a:cubicBezTo>
                  <a:cubicBezTo>
                    <a:pt x="246" y="31"/>
                    <a:pt x="247" y="30"/>
                    <a:pt x="248" y="30"/>
                  </a:cubicBezTo>
                  <a:cubicBezTo>
                    <a:pt x="249" y="30"/>
                    <a:pt x="251" y="30"/>
                    <a:pt x="251" y="30"/>
                  </a:cubicBezTo>
                  <a:cubicBezTo>
                    <a:pt x="250" y="30"/>
                    <a:pt x="249" y="32"/>
                    <a:pt x="248" y="32"/>
                  </a:cubicBezTo>
                  <a:cubicBezTo>
                    <a:pt x="247" y="32"/>
                    <a:pt x="245" y="33"/>
                    <a:pt x="245" y="33"/>
                  </a:cubicBezTo>
                  <a:cubicBezTo>
                    <a:pt x="244" y="33"/>
                    <a:pt x="243" y="34"/>
                    <a:pt x="242" y="34"/>
                  </a:cubicBezTo>
                  <a:cubicBezTo>
                    <a:pt x="242" y="34"/>
                    <a:pt x="240" y="35"/>
                    <a:pt x="240" y="35"/>
                  </a:cubicBezTo>
                  <a:cubicBezTo>
                    <a:pt x="239" y="36"/>
                    <a:pt x="239" y="37"/>
                    <a:pt x="238" y="38"/>
                  </a:cubicBezTo>
                  <a:cubicBezTo>
                    <a:pt x="237" y="38"/>
                    <a:pt x="239" y="39"/>
                    <a:pt x="239" y="39"/>
                  </a:cubicBezTo>
                  <a:cubicBezTo>
                    <a:pt x="239" y="40"/>
                    <a:pt x="239" y="40"/>
                    <a:pt x="239" y="41"/>
                  </a:cubicBezTo>
                  <a:cubicBezTo>
                    <a:pt x="240" y="42"/>
                    <a:pt x="239" y="42"/>
                    <a:pt x="238" y="43"/>
                  </a:cubicBezTo>
                  <a:cubicBezTo>
                    <a:pt x="237" y="44"/>
                    <a:pt x="239" y="46"/>
                    <a:pt x="238" y="46"/>
                  </a:cubicBezTo>
                  <a:cubicBezTo>
                    <a:pt x="236" y="45"/>
                    <a:pt x="234" y="43"/>
                    <a:pt x="235" y="43"/>
                  </a:cubicBezTo>
                  <a:cubicBezTo>
                    <a:pt x="236" y="42"/>
                    <a:pt x="237" y="41"/>
                    <a:pt x="237" y="41"/>
                  </a:cubicBezTo>
                  <a:cubicBezTo>
                    <a:pt x="237" y="40"/>
                    <a:pt x="236" y="38"/>
                    <a:pt x="235" y="39"/>
                  </a:cubicBezTo>
                  <a:cubicBezTo>
                    <a:pt x="234" y="39"/>
                    <a:pt x="233" y="40"/>
                    <a:pt x="234" y="39"/>
                  </a:cubicBezTo>
                  <a:cubicBezTo>
                    <a:pt x="234" y="38"/>
                    <a:pt x="235" y="36"/>
                    <a:pt x="234" y="37"/>
                  </a:cubicBezTo>
                  <a:cubicBezTo>
                    <a:pt x="234" y="37"/>
                    <a:pt x="233" y="37"/>
                    <a:pt x="232" y="37"/>
                  </a:cubicBezTo>
                  <a:cubicBezTo>
                    <a:pt x="232" y="36"/>
                    <a:pt x="231" y="34"/>
                    <a:pt x="231" y="34"/>
                  </a:cubicBezTo>
                  <a:cubicBezTo>
                    <a:pt x="231" y="35"/>
                    <a:pt x="228" y="36"/>
                    <a:pt x="226" y="37"/>
                  </a:cubicBezTo>
                  <a:cubicBezTo>
                    <a:pt x="225" y="37"/>
                    <a:pt x="220" y="37"/>
                    <a:pt x="219" y="37"/>
                  </a:cubicBezTo>
                  <a:cubicBezTo>
                    <a:pt x="218" y="37"/>
                    <a:pt x="218" y="37"/>
                    <a:pt x="216" y="37"/>
                  </a:cubicBezTo>
                  <a:cubicBezTo>
                    <a:pt x="215" y="36"/>
                    <a:pt x="211" y="36"/>
                    <a:pt x="212" y="35"/>
                  </a:cubicBezTo>
                  <a:cubicBezTo>
                    <a:pt x="214" y="35"/>
                    <a:pt x="215" y="35"/>
                    <a:pt x="215" y="34"/>
                  </a:cubicBezTo>
                  <a:cubicBezTo>
                    <a:pt x="215" y="34"/>
                    <a:pt x="213" y="33"/>
                    <a:pt x="215" y="33"/>
                  </a:cubicBezTo>
                  <a:cubicBezTo>
                    <a:pt x="216" y="33"/>
                    <a:pt x="217" y="33"/>
                    <a:pt x="217" y="33"/>
                  </a:cubicBezTo>
                  <a:cubicBezTo>
                    <a:pt x="217" y="32"/>
                    <a:pt x="216" y="32"/>
                    <a:pt x="217" y="31"/>
                  </a:cubicBezTo>
                  <a:cubicBezTo>
                    <a:pt x="219" y="31"/>
                    <a:pt x="220" y="32"/>
                    <a:pt x="220" y="32"/>
                  </a:cubicBezTo>
                  <a:cubicBezTo>
                    <a:pt x="221" y="31"/>
                    <a:pt x="221" y="30"/>
                    <a:pt x="220" y="29"/>
                  </a:cubicBezTo>
                  <a:cubicBezTo>
                    <a:pt x="219" y="29"/>
                    <a:pt x="219" y="27"/>
                    <a:pt x="217" y="27"/>
                  </a:cubicBezTo>
                  <a:cubicBezTo>
                    <a:pt x="215" y="27"/>
                    <a:pt x="214" y="26"/>
                    <a:pt x="214" y="27"/>
                  </a:cubicBezTo>
                  <a:cubicBezTo>
                    <a:pt x="214" y="28"/>
                    <a:pt x="215" y="29"/>
                    <a:pt x="214" y="29"/>
                  </a:cubicBezTo>
                  <a:cubicBezTo>
                    <a:pt x="212" y="28"/>
                    <a:pt x="212" y="28"/>
                    <a:pt x="210" y="27"/>
                  </a:cubicBezTo>
                  <a:cubicBezTo>
                    <a:pt x="208" y="27"/>
                    <a:pt x="208" y="26"/>
                    <a:pt x="207" y="25"/>
                  </a:cubicBezTo>
                  <a:cubicBezTo>
                    <a:pt x="206" y="25"/>
                    <a:pt x="207" y="24"/>
                    <a:pt x="206" y="24"/>
                  </a:cubicBezTo>
                  <a:cubicBezTo>
                    <a:pt x="205" y="24"/>
                    <a:pt x="200" y="21"/>
                    <a:pt x="199" y="21"/>
                  </a:cubicBezTo>
                  <a:cubicBezTo>
                    <a:pt x="198" y="21"/>
                    <a:pt x="197" y="19"/>
                    <a:pt x="195" y="19"/>
                  </a:cubicBezTo>
                  <a:cubicBezTo>
                    <a:pt x="194" y="19"/>
                    <a:pt x="192" y="19"/>
                    <a:pt x="192" y="20"/>
                  </a:cubicBezTo>
                  <a:cubicBezTo>
                    <a:pt x="192" y="20"/>
                    <a:pt x="189" y="22"/>
                    <a:pt x="188" y="22"/>
                  </a:cubicBezTo>
                  <a:cubicBezTo>
                    <a:pt x="188" y="21"/>
                    <a:pt x="189" y="20"/>
                    <a:pt x="189" y="20"/>
                  </a:cubicBezTo>
                  <a:cubicBezTo>
                    <a:pt x="189" y="20"/>
                    <a:pt x="189" y="18"/>
                    <a:pt x="189" y="18"/>
                  </a:cubicBezTo>
                  <a:cubicBezTo>
                    <a:pt x="190" y="17"/>
                    <a:pt x="189" y="17"/>
                    <a:pt x="188" y="17"/>
                  </a:cubicBezTo>
                  <a:cubicBezTo>
                    <a:pt x="188" y="18"/>
                    <a:pt x="187" y="18"/>
                    <a:pt x="187" y="19"/>
                  </a:cubicBezTo>
                  <a:cubicBezTo>
                    <a:pt x="187" y="20"/>
                    <a:pt x="186" y="20"/>
                    <a:pt x="186" y="20"/>
                  </a:cubicBezTo>
                  <a:cubicBezTo>
                    <a:pt x="186" y="21"/>
                    <a:pt x="185" y="22"/>
                    <a:pt x="184" y="22"/>
                  </a:cubicBezTo>
                  <a:cubicBezTo>
                    <a:pt x="183" y="22"/>
                    <a:pt x="182" y="22"/>
                    <a:pt x="182" y="21"/>
                  </a:cubicBezTo>
                  <a:cubicBezTo>
                    <a:pt x="181" y="19"/>
                    <a:pt x="180" y="18"/>
                    <a:pt x="180" y="17"/>
                  </a:cubicBezTo>
                  <a:cubicBezTo>
                    <a:pt x="180" y="15"/>
                    <a:pt x="180" y="13"/>
                    <a:pt x="179" y="12"/>
                  </a:cubicBezTo>
                  <a:cubicBezTo>
                    <a:pt x="179" y="12"/>
                    <a:pt x="177" y="11"/>
                    <a:pt x="177" y="11"/>
                  </a:cubicBezTo>
                  <a:cubicBezTo>
                    <a:pt x="177" y="12"/>
                    <a:pt x="176" y="12"/>
                    <a:pt x="177" y="13"/>
                  </a:cubicBezTo>
                  <a:cubicBezTo>
                    <a:pt x="177" y="13"/>
                    <a:pt x="177" y="14"/>
                    <a:pt x="177" y="15"/>
                  </a:cubicBezTo>
                  <a:cubicBezTo>
                    <a:pt x="178" y="15"/>
                    <a:pt x="178" y="16"/>
                    <a:pt x="178" y="16"/>
                  </a:cubicBezTo>
                  <a:cubicBezTo>
                    <a:pt x="177" y="16"/>
                    <a:pt x="176" y="16"/>
                    <a:pt x="176" y="16"/>
                  </a:cubicBezTo>
                  <a:cubicBezTo>
                    <a:pt x="176" y="17"/>
                    <a:pt x="176" y="18"/>
                    <a:pt x="175" y="18"/>
                  </a:cubicBezTo>
                  <a:cubicBezTo>
                    <a:pt x="174" y="18"/>
                    <a:pt x="173" y="20"/>
                    <a:pt x="173" y="20"/>
                  </a:cubicBezTo>
                  <a:cubicBezTo>
                    <a:pt x="172" y="20"/>
                    <a:pt x="172" y="19"/>
                    <a:pt x="171" y="19"/>
                  </a:cubicBezTo>
                  <a:cubicBezTo>
                    <a:pt x="170" y="19"/>
                    <a:pt x="168" y="21"/>
                    <a:pt x="169" y="19"/>
                  </a:cubicBezTo>
                  <a:cubicBezTo>
                    <a:pt x="169" y="18"/>
                    <a:pt x="170" y="18"/>
                    <a:pt x="169" y="17"/>
                  </a:cubicBezTo>
                  <a:cubicBezTo>
                    <a:pt x="169" y="16"/>
                    <a:pt x="169" y="15"/>
                    <a:pt x="168" y="16"/>
                  </a:cubicBezTo>
                  <a:cubicBezTo>
                    <a:pt x="167" y="17"/>
                    <a:pt x="164" y="18"/>
                    <a:pt x="163" y="19"/>
                  </a:cubicBezTo>
                  <a:cubicBezTo>
                    <a:pt x="163" y="19"/>
                    <a:pt x="160" y="23"/>
                    <a:pt x="159" y="23"/>
                  </a:cubicBezTo>
                  <a:cubicBezTo>
                    <a:pt x="159" y="23"/>
                    <a:pt x="156" y="24"/>
                    <a:pt x="157" y="24"/>
                  </a:cubicBezTo>
                  <a:cubicBezTo>
                    <a:pt x="158" y="23"/>
                    <a:pt x="161" y="20"/>
                    <a:pt x="160" y="20"/>
                  </a:cubicBezTo>
                  <a:cubicBezTo>
                    <a:pt x="160" y="20"/>
                    <a:pt x="160" y="19"/>
                    <a:pt x="159" y="19"/>
                  </a:cubicBezTo>
                  <a:cubicBezTo>
                    <a:pt x="159" y="20"/>
                    <a:pt x="156" y="22"/>
                    <a:pt x="155" y="23"/>
                  </a:cubicBezTo>
                  <a:cubicBezTo>
                    <a:pt x="153" y="24"/>
                    <a:pt x="150" y="25"/>
                    <a:pt x="149" y="26"/>
                  </a:cubicBezTo>
                  <a:cubicBezTo>
                    <a:pt x="149" y="26"/>
                    <a:pt x="148" y="28"/>
                    <a:pt x="148" y="27"/>
                  </a:cubicBezTo>
                  <a:cubicBezTo>
                    <a:pt x="147" y="27"/>
                    <a:pt x="148" y="26"/>
                    <a:pt x="147" y="26"/>
                  </a:cubicBezTo>
                  <a:cubicBezTo>
                    <a:pt x="146" y="27"/>
                    <a:pt x="146" y="28"/>
                    <a:pt x="145" y="28"/>
                  </a:cubicBezTo>
                  <a:cubicBezTo>
                    <a:pt x="145" y="28"/>
                    <a:pt x="144" y="27"/>
                    <a:pt x="143" y="27"/>
                  </a:cubicBezTo>
                  <a:cubicBezTo>
                    <a:pt x="143" y="28"/>
                    <a:pt x="142" y="29"/>
                    <a:pt x="142" y="28"/>
                  </a:cubicBezTo>
                  <a:cubicBezTo>
                    <a:pt x="141" y="27"/>
                    <a:pt x="140" y="27"/>
                    <a:pt x="140" y="27"/>
                  </a:cubicBezTo>
                  <a:cubicBezTo>
                    <a:pt x="140" y="28"/>
                    <a:pt x="139" y="28"/>
                    <a:pt x="138" y="28"/>
                  </a:cubicBezTo>
                  <a:cubicBezTo>
                    <a:pt x="138" y="28"/>
                    <a:pt x="136" y="26"/>
                    <a:pt x="135" y="25"/>
                  </a:cubicBezTo>
                  <a:cubicBezTo>
                    <a:pt x="135" y="25"/>
                    <a:pt x="135" y="24"/>
                    <a:pt x="135" y="24"/>
                  </a:cubicBezTo>
                  <a:cubicBezTo>
                    <a:pt x="134" y="23"/>
                    <a:pt x="134" y="21"/>
                    <a:pt x="133" y="21"/>
                  </a:cubicBezTo>
                  <a:cubicBezTo>
                    <a:pt x="132" y="21"/>
                    <a:pt x="131" y="21"/>
                    <a:pt x="130" y="21"/>
                  </a:cubicBezTo>
                  <a:cubicBezTo>
                    <a:pt x="130" y="21"/>
                    <a:pt x="129" y="21"/>
                    <a:pt x="129" y="21"/>
                  </a:cubicBezTo>
                  <a:cubicBezTo>
                    <a:pt x="129" y="21"/>
                    <a:pt x="129" y="21"/>
                    <a:pt x="129" y="21"/>
                  </a:cubicBezTo>
                  <a:cubicBezTo>
                    <a:pt x="128" y="21"/>
                    <a:pt x="128" y="21"/>
                    <a:pt x="128" y="21"/>
                  </a:cubicBezTo>
                  <a:cubicBezTo>
                    <a:pt x="127" y="21"/>
                    <a:pt x="126" y="21"/>
                    <a:pt x="126" y="21"/>
                  </a:cubicBezTo>
                  <a:cubicBezTo>
                    <a:pt x="126" y="21"/>
                    <a:pt x="126" y="21"/>
                    <a:pt x="126" y="21"/>
                  </a:cubicBezTo>
                  <a:cubicBezTo>
                    <a:pt x="125" y="20"/>
                    <a:pt x="125" y="20"/>
                    <a:pt x="125" y="20"/>
                  </a:cubicBezTo>
                  <a:cubicBezTo>
                    <a:pt x="124" y="20"/>
                    <a:pt x="120" y="18"/>
                    <a:pt x="120" y="17"/>
                  </a:cubicBezTo>
                  <a:cubicBezTo>
                    <a:pt x="119" y="17"/>
                    <a:pt x="119" y="17"/>
                    <a:pt x="116" y="17"/>
                  </a:cubicBezTo>
                  <a:cubicBezTo>
                    <a:pt x="114" y="18"/>
                    <a:pt x="111" y="18"/>
                    <a:pt x="109" y="17"/>
                  </a:cubicBezTo>
                  <a:cubicBezTo>
                    <a:pt x="107" y="17"/>
                    <a:pt x="104" y="17"/>
                    <a:pt x="103" y="16"/>
                  </a:cubicBezTo>
                  <a:cubicBezTo>
                    <a:pt x="103" y="16"/>
                    <a:pt x="103" y="15"/>
                    <a:pt x="102" y="15"/>
                  </a:cubicBezTo>
                  <a:cubicBezTo>
                    <a:pt x="101" y="15"/>
                    <a:pt x="97" y="14"/>
                    <a:pt x="96" y="14"/>
                  </a:cubicBezTo>
                  <a:cubicBezTo>
                    <a:pt x="95" y="14"/>
                    <a:pt x="92" y="13"/>
                    <a:pt x="92" y="14"/>
                  </a:cubicBezTo>
                  <a:cubicBezTo>
                    <a:pt x="91" y="14"/>
                    <a:pt x="90" y="15"/>
                    <a:pt x="89" y="14"/>
                  </a:cubicBezTo>
                  <a:cubicBezTo>
                    <a:pt x="88" y="14"/>
                    <a:pt x="89" y="14"/>
                    <a:pt x="88" y="13"/>
                  </a:cubicBezTo>
                  <a:cubicBezTo>
                    <a:pt x="87" y="13"/>
                    <a:pt x="86" y="12"/>
                    <a:pt x="87" y="12"/>
                  </a:cubicBezTo>
                  <a:cubicBezTo>
                    <a:pt x="87" y="11"/>
                    <a:pt x="89" y="10"/>
                    <a:pt x="88" y="10"/>
                  </a:cubicBezTo>
                  <a:cubicBezTo>
                    <a:pt x="87" y="10"/>
                    <a:pt x="83" y="11"/>
                    <a:pt x="83" y="11"/>
                  </a:cubicBezTo>
                  <a:cubicBezTo>
                    <a:pt x="82" y="11"/>
                    <a:pt x="80" y="11"/>
                    <a:pt x="80" y="10"/>
                  </a:cubicBezTo>
                  <a:cubicBezTo>
                    <a:pt x="81" y="9"/>
                    <a:pt x="82" y="9"/>
                    <a:pt x="82" y="8"/>
                  </a:cubicBezTo>
                  <a:cubicBezTo>
                    <a:pt x="81" y="8"/>
                    <a:pt x="80" y="8"/>
                    <a:pt x="79" y="9"/>
                  </a:cubicBezTo>
                  <a:cubicBezTo>
                    <a:pt x="78" y="10"/>
                    <a:pt x="77" y="12"/>
                    <a:pt x="77" y="11"/>
                  </a:cubicBezTo>
                  <a:cubicBezTo>
                    <a:pt x="77" y="10"/>
                    <a:pt x="78" y="8"/>
                    <a:pt x="78" y="8"/>
                  </a:cubicBezTo>
                  <a:cubicBezTo>
                    <a:pt x="77" y="8"/>
                    <a:pt x="77" y="7"/>
                    <a:pt x="76" y="7"/>
                  </a:cubicBezTo>
                  <a:cubicBezTo>
                    <a:pt x="76" y="7"/>
                    <a:pt x="75" y="6"/>
                    <a:pt x="74" y="6"/>
                  </a:cubicBezTo>
                  <a:cubicBezTo>
                    <a:pt x="73" y="6"/>
                    <a:pt x="72" y="9"/>
                    <a:pt x="70" y="10"/>
                  </a:cubicBezTo>
                  <a:cubicBezTo>
                    <a:pt x="68" y="11"/>
                    <a:pt x="64" y="12"/>
                    <a:pt x="63" y="12"/>
                  </a:cubicBezTo>
                  <a:cubicBezTo>
                    <a:pt x="62" y="11"/>
                    <a:pt x="61" y="11"/>
                    <a:pt x="60" y="11"/>
                  </a:cubicBezTo>
                  <a:cubicBezTo>
                    <a:pt x="60" y="12"/>
                    <a:pt x="58" y="14"/>
                    <a:pt x="57" y="14"/>
                  </a:cubicBezTo>
                  <a:cubicBezTo>
                    <a:pt x="56" y="14"/>
                    <a:pt x="54" y="15"/>
                    <a:pt x="52" y="15"/>
                  </a:cubicBezTo>
                  <a:cubicBezTo>
                    <a:pt x="49" y="15"/>
                    <a:pt x="50" y="16"/>
                    <a:pt x="49" y="16"/>
                  </a:cubicBezTo>
                  <a:cubicBezTo>
                    <a:pt x="48" y="17"/>
                    <a:pt x="47" y="19"/>
                    <a:pt x="47" y="19"/>
                  </a:cubicBezTo>
                  <a:cubicBezTo>
                    <a:pt x="46" y="20"/>
                    <a:pt x="43" y="23"/>
                    <a:pt x="42" y="24"/>
                  </a:cubicBezTo>
                  <a:cubicBezTo>
                    <a:pt x="41" y="25"/>
                    <a:pt x="38" y="27"/>
                    <a:pt x="37" y="28"/>
                  </a:cubicBezTo>
                  <a:cubicBezTo>
                    <a:pt x="37" y="28"/>
                    <a:pt x="36" y="27"/>
                    <a:pt x="35" y="28"/>
                  </a:cubicBezTo>
                  <a:cubicBezTo>
                    <a:pt x="34" y="28"/>
                    <a:pt x="32" y="28"/>
                    <a:pt x="30" y="28"/>
                  </a:cubicBezTo>
                  <a:cubicBezTo>
                    <a:pt x="28" y="28"/>
                    <a:pt x="28" y="31"/>
                    <a:pt x="27" y="31"/>
                  </a:cubicBezTo>
                  <a:cubicBezTo>
                    <a:pt x="27" y="31"/>
                    <a:pt x="26" y="31"/>
                    <a:pt x="26" y="32"/>
                  </a:cubicBezTo>
                  <a:cubicBezTo>
                    <a:pt x="26" y="32"/>
                    <a:pt x="27" y="33"/>
                    <a:pt x="27" y="34"/>
                  </a:cubicBezTo>
                  <a:cubicBezTo>
                    <a:pt x="28" y="35"/>
                    <a:pt x="28" y="34"/>
                    <a:pt x="29" y="35"/>
                  </a:cubicBezTo>
                  <a:cubicBezTo>
                    <a:pt x="29" y="36"/>
                    <a:pt x="30" y="37"/>
                    <a:pt x="31" y="37"/>
                  </a:cubicBezTo>
                  <a:cubicBezTo>
                    <a:pt x="31" y="38"/>
                    <a:pt x="32" y="38"/>
                    <a:pt x="32" y="39"/>
                  </a:cubicBezTo>
                  <a:cubicBezTo>
                    <a:pt x="31" y="40"/>
                    <a:pt x="32" y="41"/>
                    <a:pt x="32" y="42"/>
                  </a:cubicBezTo>
                  <a:cubicBezTo>
                    <a:pt x="32" y="43"/>
                    <a:pt x="33" y="43"/>
                    <a:pt x="34" y="43"/>
                  </a:cubicBezTo>
                  <a:cubicBezTo>
                    <a:pt x="35" y="43"/>
                    <a:pt x="38" y="43"/>
                    <a:pt x="38" y="44"/>
                  </a:cubicBezTo>
                  <a:cubicBezTo>
                    <a:pt x="38" y="45"/>
                    <a:pt x="38" y="45"/>
                    <a:pt x="39" y="46"/>
                  </a:cubicBezTo>
                  <a:cubicBezTo>
                    <a:pt x="40" y="46"/>
                    <a:pt x="43" y="46"/>
                    <a:pt x="42" y="47"/>
                  </a:cubicBezTo>
                  <a:cubicBezTo>
                    <a:pt x="42" y="47"/>
                    <a:pt x="41" y="48"/>
                    <a:pt x="40" y="47"/>
                  </a:cubicBezTo>
                  <a:cubicBezTo>
                    <a:pt x="39" y="47"/>
                    <a:pt x="37" y="47"/>
                    <a:pt x="37" y="46"/>
                  </a:cubicBezTo>
                  <a:cubicBezTo>
                    <a:pt x="36" y="45"/>
                    <a:pt x="36" y="46"/>
                    <a:pt x="36" y="47"/>
                  </a:cubicBezTo>
                  <a:cubicBezTo>
                    <a:pt x="36" y="48"/>
                    <a:pt x="35" y="49"/>
                    <a:pt x="36" y="49"/>
                  </a:cubicBezTo>
                  <a:cubicBezTo>
                    <a:pt x="36" y="48"/>
                    <a:pt x="37" y="47"/>
                    <a:pt x="38" y="48"/>
                  </a:cubicBezTo>
                  <a:cubicBezTo>
                    <a:pt x="39" y="49"/>
                    <a:pt x="39" y="50"/>
                    <a:pt x="39" y="50"/>
                  </a:cubicBezTo>
                  <a:cubicBezTo>
                    <a:pt x="38" y="50"/>
                    <a:pt x="37" y="49"/>
                    <a:pt x="37" y="50"/>
                  </a:cubicBezTo>
                  <a:cubicBezTo>
                    <a:pt x="36" y="51"/>
                    <a:pt x="36" y="52"/>
                    <a:pt x="35" y="52"/>
                  </a:cubicBezTo>
                  <a:cubicBezTo>
                    <a:pt x="34" y="52"/>
                    <a:pt x="33" y="51"/>
                    <a:pt x="33" y="51"/>
                  </a:cubicBezTo>
                  <a:cubicBezTo>
                    <a:pt x="33" y="51"/>
                    <a:pt x="31" y="52"/>
                    <a:pt x="31" y="52"/>
                  </a:cubicBezTo>
                  <a:cubicBezTo>
                    <a:pt x="31" y="52"/>
                    <a:pt x="31" y="51"/>
                    <a:pt x="30" y="51"/>
                  </a:cubicBezTo>
                  <a:cubicBezTo>
                    <a:pt x="30" y="51"/>
                    <a:pt x="29" y="51"/>
                    <a:pt x="28" y="51"/>
                  </a:cubicBezTo>
                  <a:cubicBezTo>
                    <a:pt x="28" y="50"/>
                    <a:pt x="28" y="49"/>
                    <a:pt x="29" y="48"/>
                  </a:cubicBezTo>
                  <a:cubicBezTo>
                    <a:pt x="29" y="48"/>
                    <a:pt x="30" y="46"/>
                    <a:pt x="30" y="46"/>
                  </a:cubicBezTo>
                  <a:cubicBezTo>
                    <a:pt x="29" y="46"/>
                    <a:pt x="26" y="46"/>
                    <a:pt x="25" y="47"/>
                  </a:cubicBezTo>
                  <a:cubicBezTo>
                    <a:pt x="25" y="47"/>
                    <a:pt x="23" y="48"/>
                    <a:pt x="22" y="48"/>
                  </a:cubicBezTo>
                  <a:cubicBezTo>
                    <a:pt x="21" y="49"/>
                    <a:pt x="20" y="49"/>
                    <a:pt x="20" y="50"/>
                  </a:cubicBezTo>
                  <a:cubicBezTo>
                    <a:pt x="20" y="50"/>
                    <a:pt x="19" y="51"/>
                    <a:pt x="19" y="51"/>
                  </a:cubicBezTo>
                  <a:cubicBezTo>
                    <a:pt x="18" y="50"/>
                    <a:pt x="16" y="52"/>
                    <a:pt x="15" y="52"/>
                  </a:cubicBezTo>
                  <a:cubicBezTo>
                    <a:pt x="14" y="52"/>
                    <a:pt x="13" y="52"/>
                    <a:pt x="13" y="53"/>
                  </a:cubicBezTo>
                  <a:cubicBezTo>
                    <a:pt x="12" y="53"/>
                    <a:pt x="12" y="54"/>
                    <a:pt x="11" y="54"/>
                  </a:cubicBezTo>
                  <a:cubicBezTo>
                    <a:pt x="11" y="54"/>
                    <a:pt x="11" y="55"/>
                    <a:pt x="12" y="55"/>
                  </a:cubicBezTo>
                  <a:cubicBezTo>
                    <a:pt x="13" y="56"/>
                    <a:pt x="14" y="55"/>
                    <a:pt x="13" y="57"/>
                  </a:cubicBezTo>
                  <a:cubicBezTo>
                    <a:pt x="13" y="58"/>
                    <a:pt x="13" y="59"/>
                    <a:pt x="13" y="60"/>
                  </a:cubicBezTo>
                  <a:cubicBezTo>
                    <a:pt x="14" y="60"/>
                    <a:pt x="12" y="63"/>
                    <a:pt x="14" y="63"/>
                  </a:cubicBezTo>
                  <a:cubicBezTo>
                    <a:pt x="15" y="63"/>
                    <a:pt x="15" y="64"/>
                    <a:pt x="18" y="64"/>
                  </a:cubicBezTo>
                  <a:cubicBezTo>
                    <a:pt x="20" y="63"/>
                    <a:pt x="21" y="63"/>
                    <a:pt x="22" y="63"/>
                  </a:cubicBezTo>
                  <a:cubicBezTo>
                    <a:pt x="24" y="63"/>
                    <a:pt x="24" y="63"/>
                    <a:pt x="25" y="63"/>
                  </a:cubicBezTo>
                  <a:cubicBezTo>
                    <a:pt x="25" y="62"/>
                    <a:pt x="25" y="63"/>
                    <a:pt x="26" y="63"/>
                  </a:cubicBezTo>
                  <a:cubicBezTo>
                    <a:pt x="28" y="63"/>
                    <a:pt x="30" y="60"/>
                    <a:pt x="31" y="60"/>
                  </a:cubicBezTo>
                  <a:cubicBezTo>
                    <a:pt x="32" y="60"/>
                    <a:pt x="32" y="61"/>
                    <a:pt x="33" y="61"/>
                  </a:cubicBezTo>
                  <a:cubicBezTo>
                    <a:pt x="33" y="60"/>
                    <a:pt x="34" y="60"/>
                    <a:pt x="33" y="61"/>
                  </a:cubicBezTo>
                  <a:cubicBezTo>
                    <a:pt x="33" y="62"/>
                    <a:pt x="32" y="63"/>
                    <a:pt x="32" y="63"/>
                  </a:cubicBezTo>
                  <a:cubicBezTo>
                    <a:pt x="31" y="63"/>
                    <a:pt x="33" y="64"/>
                    <a:pt x="32" y="65"/>
                  </a:cubicBezTo>
                  <a:cubicBezTo>
                    <a:pt x="32" y="66"/>
                    <a:pt x="31" y="68"/>
                    <a:pt x="30" y="69"/>
                  </a:cubicBezTo>
                  <a:cubicBezTo>
                    <a:pt x="29" y="70"/>
                    <a:pt x="27" y="70"/>
                    <a:pt x="26" y="70"/>
                  </a:cubicBezTo>
                  <a:cubicBezTo>
                    <a:pt x="25" y="70"/>
                    <a:pt x="24" y="71"/>
                    <a:pt x="23" y="72"/>
                  </a:cubicBezTo>
                  <a:cubicBezTo>
                    <a:pt x="22" y="72"/>
                    <a:pt x="19" y="73"/>
                    <a:pt x="19" y="73"/>
                  </a:cubicBezTo>
                  <a:cubicBezTo>
                    <a:pt x="19" y="72"/>
                    <a:pt x="19" y="72"/>
                    <a:pt x="18" y="72"/>
                  </a:cubicBezTo>
                  <a:cubicBezTo>
                    <a:pt x="17" y="72"/>
                    <a:pt x="16" y="71"/>
                    <a:pt x="15" y="72"/>
                  </a:cubicBezTo>
                  <a:cubicBezTo>
                    <a:pt x="14" y="73"/>
                    <a:pt x="13" y="75"/>
                    <a:pt x="12" y="76"/>
                  </a:cubicBezTo>
                  <a:cubicBezTo>
                    <a:pt x="11" y="77"/>
                    <a:pt x="7" y="79"/>
                    <a:pt x="7" y="80"/>
                  </a:cubicBezTo>
                  <a:cubicBezTo>
                    <a:pt x="6" y="81"/>
                    <a:pt x="6" y="82"/>
                    <a:pt x="5" y="82"/>
                  </a:cubicBezTo>
                  <a:cubicBezTo>
                    <a:pt x="4" y="83"/>
                    <a:pt x="3" y="84"/>
                    <a:pt x="4" y="84"/>
                  </a:cubicBezTo>
                  <a:cubicBezTo>
                    <a:pt x="4" y="84"/>
                    <a:pt x="6" y="83"/>
                    <a:pt x="6" y="84"/>
                  </a:cubicBezTo>
                  <a:cubicBezTo>
                    <a:pt x="5" y="84"/>
                    <a:pt x="4" y="85"/>
                    <a:pt x="4" y="86"/>
                  </a:cubicBezTo>
                  <a:cubicBezTo>
                    <a:pt x="3" y="86"/>
                    <a:pt x="5" y="87"/>
                    <a:pt x="6" y="87"/>
                  </a:cubicBezTo>
                  <a:cubicBezTo>
                    <a:pt x="7" y="88"/>
                    <a:pt x="7" y="88"/>
                    <a:pt x="9" y="89"/>
                  </a:cubicBezTo>
                  <a:cubicBezTo>
                    <a:pt x="10" y="89"/>
                    <a:pt x="11" y="89"/>
                    <a:pt x="10" y="89"/>
                  </a:cubicBezTo>
                  <a:cubicBezTo>
                    <a:pt x="10" y="90"/>
                    <a:pt x="8" y="90"/>
                    <a:pt x="8" y="91"/>
                  </a:cubicBezTo>
                  <a:cubicBezTo>
                    <a:pt x="7" y="93"/>
                    <a:pt x="6" y="94"/>
                    <a:pt x="7" y="94"/>
                  </a:cubicBezTo>
                  <a:cubicBezTo>
                    <a:pt x="8" y="94"/>
                    <a:pt x="7" y="94"/>
                    <a:pt x="8" y="95"/>
                  </a:cubicBezTo>
                  <a:cubicBezTo>
                    <a:pt x="8" y="96"/>
                    <a:pt x="10" y="95"/>
                    <a:pt x="11" y="95"/>
                  </a:cubicBezTo>
                  <a:cubicBezTo>
                    <a:pt x="12" y="95"/>
                    <a:pt x="14" y="95"/>
                    <a:pt x="13" y="94"/>
                  </a:cubicBezTo>
                  <a:cubicBezTo>
                    <a:pt x="13" y="93"/>
                    <a:pt x="14" y="91"/>
                    <a:pt x="15" y="91"/>
                  </a:cubicBezTo>
                  <a:cubicBezTo>
                    <a:pt x="15" y="91"/>
                    <a:pt x="15" y="94"/>
                    <a:pt x="15" y="95"/>
                  </a:cubicBezTo>
                  <a:cubicBezTo>
                    <a:pt x="15" y="95"/>
                    <a:pt x="14" y="96"/>
                    <a:pt x="13" y="97"/>
                  </a:cubicBezTo>
                  <a:cubicBezTo>
                    <a:pt x="12" y="98"/>
                    <a:pt x="12" y="98"/>
                    <a:pt x="13" y="99"/>
                  </a:cubicBezTo>
                  <a:cubicBezTo>
                    <a:pt x="13" y="100"/>
                    <a:pt x="13" y="100"/>
                    <a:pt x="13" y="101"/>
                  </a:cubicBezTo>
                  <a:cubicBezTo>
                    <a:pt x="12" y="101"/>
                    <a:pt x="12" y="102"/>
                    <a:pt x="11" y="102"/>
                  </a:cubicBezTo>
                  <a:cubicBezTo>
                    <a:pt x="10" y="102"/>
                    <a:pt x="8" y="103"/>
                    <a:pt x="10" y="103"/>
                  </a:cubicBezTo>
                  <a:cubicBezTo>
                    <a:pt x="11" y="103"/>
                    <a:pt x="12" y="104"/>
                    <a:pt x="13" y="103"/>
                  </a:cubicBezTo>
                  <a:cubicBezTo>
                    <a:pt x="14" y="103"/>
                    <a:pt x="17" y="101"/>
                    <a:pt x="18" y="101"/>
                  </a:cubicBezTo>
                  <a:cubicBezTo>
                    <a:pt x="20" y="101"/>
                    <a:pt x="20" y="102"/>
                    <a:pt x="21" y="102"/>
                  </a:cubicBezTo>
                  <a:cubicBezTo>
                    <a:pt x="22" y="102"/>
                    <a:pt x="22" y="101"/>
                    <a:pt x="22" y="102"/>
                  </a:cubicBezTo>
                  <a:cubicBezTo>
                    <a:pt x="23" y="102"/>
                    <a:pt x="23" y="104"/>
                    <a:pt x="24" y="103"/>
                  </a:cubicBezTo>
                  <a:cubicBezTo>
                    <a:pt x="25" y="103"/>
                    <a:pt x="24" y="102"/>
                    <a:pt x="24" y="102"/>
                  </a:cubicBezTo>
                  <a:cubicBezTo>
                    <a:pt x="25" y="101"/>
                    <a:pt x="26" y="99"/>
                    <a:pt x="27" y="100"/>
                  </a:cubicBezTo>
                  <a:cubicBezTo>
                    <a:pt x="27" y="100"/>
                    <a:pt x="26" y="102"/>
                    <a:pt x="27" y="102"/>
                  </a:cubicBezTo>
                  <a:cubicBezTo>
                    <a:pt x="28" y="102"/>
                    <a:pt x="31" y="101"/>
                    <a:pt x="32" y="100"/>
                  </a:cubicBezTo>
                  <a:cubicBezTo>
                    <a:pt x="32" y="100"/>
                    <a:pt x="33" y="99"/>
                    <a:pt x="33" y="100"/>
                  </a:cubicBezTo>
                  <a:cubicBezTo>
                    <a:pt x="32" y="101"/>
                    <a:pt x="31" y="102"/>
                    <a:pt x="30" y="103"/>
                  </a:cubicBezTo>
                  <a:cubicBezTo>
                    <a:pt x="29" y="104"/>
                    <a:pt x="27" y="105"/>
                    <a:pt x="27" y="106"/>
                  </a:cubicBezTo>
                  <a:cubicBezTo>
                    <a:pt x="26" y="107"/>
                    <a:pt x="25" y="108"/>
                    <a:pt x="24" y="110"/>
                  </a:cubicBezTo>
                  <a:cubicBezTo>
                    <a:pt x="22" y="112"/>
                    <a:pt x="21" y="114"/>
                    <a:pt x="20" y="114"/>
                  </a:cubicBezTo>
                  <a:cubicBezTo>
                    <a:pt x="19" y="114"/>
                    <a:pt x="16" y="114"/>
                    <a:pt x="15" y="115"/>
                  </a:cubicBezTo>
                  <a:cubicBezTo>
                    <a:pt x="14" y="116"/>
                    <a:pt x="12" y="119"/>
                    <a:pt x="11" y="119"/>
                  </a:cubicBezTo>
                  <a:cubicBezTo>
                    <a:pt x="10" y="119"/>
                    <a:pt x="11" y="118"/>
                    <a:pt x="9" y="119"/>
                  </a:cubicBezTo>
                  <a:cubicBezTo>
                    <a:pt x="8" y="119"/>
                    <a:pt x="6" y="119"/>
                    <a:pt x="4" y="120"/>
                  </a:cubicBezTo>
                  <a:cubicBezTo>
                    <a:pt x="2" y="121"/>
                    <a:pt x="2" y="122"/>
                    <a:pt x="1" y="122"/>
                  </a:cubicBezTo>
                  <a:cubicBezTo>
                    <a:pt x="1" y="123"/>
                    <a:pt x="0" y="123"/>
                    <a:pt x="1" y="124"/>
                  </a:cubicBezTo>
                  <a:cubicBezTo>
                    <a:pt x="3" y="124"/>
                    <a:pt x="3" y="124"/>
                    <a:pt x="4" y="123"/>
                  </a:cubicBezTo>
                  <a:cubicBezTo>
                    <a:pt x="4" y="122"/>
                    <a:pt x="6" y="121"/>
                    <a:pt x="6" y="121"/>
                  </a:cubicBezTo>
                  <a:cubicBezTo>
                    <a:pt x="6" y="122"/>
                    <a:pt x="5" y="123"/>
                    <a:pt x="6" y="122"/>
                  </a:cubicBezTo>
                  <a:cubicBezTo>
                    <a:pt x="8" y="122"/>
                    <a:pt x="10" y="121"/>
                    <a:pt x="12" y="120"/>
                  </a:cubicBezTo>
                  <a:cubicBezTo>
                    <a:pt x="13" y="120"/>
                    <a:pt x="13" y="119"/>
                    <a:pt x="15" y="119"/>
                  </a:cubicBezTo>
                  <a:cubicBezTo>
                    <a:pt x="17" y="119"/>
                    <a:pt x="18" y="118"/>
                    <a:pt x="19" y="117"/>
                  </a:cubicBezTo>
                  <a:cubicBezTo>
                    <a:pt x="21" y="116"/>
                    <a:pt x="29" y="113"/>
                    <a:pt x="30" y="113"/>
                  </a:cubicBezTo>
                  <a:cubicBezTo>
                    <a:pt x="31" y="112"/>
                    <a:pt x="30" y="112"/>
                    <a:pt x="32" y="111"/>
                  </a:cubicBezTo>
                  <a:cubicBezTo>
                    <a:pt x="34" y="110"/>
                    <a:pt x="35" y="108"/>
                    <a:pt x="37" y="107"/>
                  </a:cubicBezTo>
                  <a:cubicBezTo>
                    <a:pt x="39" y="106"/>
                    <a:pt x="40" y="107"/>
                    <a:pt x="41" y="106"/>
                  </a:cubicBezTo>
                  <a:cubicBezTo>
                    <a:pt x="42" y="106"/>
                    <a:pt x="41" y="105"/>
                    <a:pt x="42" y="105"/>
                  </a:cubicBezTo>
                  <a:cubicBezTo>
                    <a:pt x="43" y="104"/>
                    <a:pt x="46" y="101"/>
                    <a:pt x="46" y="101"/>
                  </a:cubicBezTo>
                  <a:cubicBezTo>
                    <a:pt x="47" y="100"/>
                    <a:pt x="47" y="100"/>
                    <a:pt x="46" y="100"/>
                  </a:cubicBezTo>
                  <a:cubicBezTo>
                    <a:pt x="45" y="99"/>
                    <a:pt x="43" y="99"/>
                    <a:pt x="45" y="98"/>
                  </a:cubicBezTo>
                  <a:cubicBezTo>
                    <a:pt x="47" y="97"/>
                    <a:pt x="48" y="95"/>
                    <a:pt x="49" y="95"/>
                  </a:cubicBezTo>
                  <a:cubicBezTo>
                    <a:pt x="51" y="95"/>
                    <a:pt x="51" y="93"/>
                    <a:pt x="52" y="92"/>
                  </a:cubicBezTo>
                  <a:cubicBezTo>
                    <a:pt x="52" y="91"/>
                    <a:pt x="54" y="89"/>
                    <a:pt x="56" y="88"/>
                  </a:cubicBezTo>
                  <a:cubicBezTo>
                    <a:pt x="57" y="88"/>
                    <a:pt x="59" y="87"/>
                    <a:pt x="60" y="87"/>
                  </a:cubicBezTo>
                  <a:cubicBezTo>
                    <a:pt x="60" y="86"/>
                    <a:pt x="62" y="84"/>
                    <a:pt x="63" y="85"/>
                  </a:cubicBezTo>
                  <a:cubicBezTo>
                    <a:pt x="63" y="85"/>
                    <a:pt x="63" y="85"/>
                    <a:pt x="64" y="85"/>
                  </a:cubicBezTo>
                  <a:cubicBezTo>
                    <a:pt x="65" y="85"/>
                    <a:pt x="67" y="83"/>
                    <a:pt x="67" y="84"/>
                  </a:cubicBezTo>
                  <a:cubicBezTo>
                    <a:pt x="66" y="85"/>
                    <a:pt x="65" y="86"/>
                    <a:pt x="65" y="86"/>
                  </a:cubicBezTo>
                  <a:cubicBezTo>
                    <a:pt x="65" y="87"/>
                    <a:pt x="67" y="88"/>
                    <a:pt x="66" y="88"/>
                  </a:cubicBezTo>
                  <a:cubicBezTo>
                    <a:pt x="65" y="88"/>
                    <a:pt x="63" y="88"/>
                    <a:pt x="63" y="88"/>
                  </a:cubicBezTo>
                  <a:cubicBezTo>
                    <a:pt x="62" y="88"/>
                    <a:pt x="63" y="87"/>
                    <a:pt x="61" y="87"/>
                  </a:cubicBezTo>
                  <a:cubicBezTo>
                    <a:pt x="60" y="88"/>
                    <a:pt x="59" y="88"/>
                    <a:pt x="59" y="89"/>
                  </a:cubicBezTo>
                  <a:cubicBezTo>
                    <a:pt x="58" y="89"/>
                    <a:pt x="56" y="93"/>
                    <a:pt x="55" y="94"/>
                  </a:cubicBezTo>
                  <a:cubicBezTo>
                    <a:pt x="54" y="95"/>
                    <a:pt x="54" y="96"/>
                    <a:pt x="55" y="95"/>
                  </a:cubicBezTo>
                  <a:cubicBezTo>
                    <a:pt x="56" y="95"/>
                    <a:pt x="57" y="95"/>
                    <a:pt x="57" y="95"/>
                  </a:cubicBezTo>
                  <a:cubicBezTo>
                    <a:pt x="56" y="95"/>
                    <a:pt x="54" y="97"/>
                    <a:pt x="54" y="97"/>
                  </a:cubicBezTo>
                  <a:cubicBezTo>
                    <a:pt x="53" y="98"/>
                    <a:pt x="56" y="98"/>
                    <a:pt x="57" y="97"/>
                  </a:cubicBezTo>
                  <a:cubicBezTo>
                    <a:pt x="58" y="96"/>
                    <a:pt x="58" y="97"/>
                    <a:pt x="60" y="96"/>
                  </a:cubicBezTo>
                  <a:cubicBezTo>
                    <a:pt x="61" y="95"/>
                    <a:pt x="63" y="94"/>
                    <a:pt x="64" y="94"/>
                  </a:cubicBezTo>
                  <a:cubicBezTo>
                    <a:pt x="66" y="94"/>
                    <a:pt x="68" y="94"/>
                    <a:pt x="69" y="93"/>
                  </a:cubicBezTo>
                  <a:cubicBezTo>
                    <a:pt x="71" y="92"/>
                    <a:pt x="73" y="92"/>
                    <a:pt x="73" y="91"/>
                  </a:cubicBezTo>
                  <a:cubicBezTo>
                    <a:pt x="73" y="91"/>
                    <a:pt x="71" y="90"/>
                    <a:pt x="70" y="89"/>
                  </a:cubicBezTo>
                  <a:cubicBezTo>
                    <a:pt x="70" y="89"/>
                    <a:pt x="71" y="87"/>
                    <a:pt x="71" y="87"/>
                  </a:cubicBezTo>
                  <a:cubicBezTo>
                    <a:pt x="72" y="87"/>
                    <a:pt x="72" y="87"/>
                    <a:pt x="73" y="87"/>
                  </a:cubicBezTo>
                  <a:cubicBezTo>
                    <a:pt x="74" y="87"/>
                    <a:pt x="74" y="88"/>
                    <a:pt x="75" y="88"/>
                  </a:cubicBezTo>
                  <a:cubicBezTo>
                    <a:pt x="76" y="87"/>
                    <a:pt x="77" y="87"/>
                    <a:pt x="77" y="88"/>
                  </a:cubicBezTo>
                  <a:cubicBezTo>
                    <a:pt x="77" y="88"/>
                    <a:pt x="76" y="89"/>
                    <a:pt x="77" y="89"/>
                  </a:cubicBezTo>
                  <a:cubicBezTo>
                    <a:pt x="78" y="89"/>
                    <a:pt x="78" y="89"/>
                    <a:pt x="79" y="89"/>
                  </a:cubicBezTo>
                  <a:cubicBezTo>
                    <a:pt x="79" y="90"/>
                    <a:pt x="80" y="91"/>
                    <a:pt x="81" y="91"/>
                  </a:cubicBezTo>
                  <a:cubicBezTo>
                    <a:pt x="82" y="91"/>
                    <a:pt x="83" y="91"/>
                    <a:pt x="84" y="91"/>
                  </a:cubicBezTo>
                  <a:cubicBezTo>
                    <a:pt x="84" y="92"/>
                    <a:pt x="84" y="93"/>
                    <a:pt x="85" y="93"/>
                  </a:cubicBezTo>
                  <a:cubicBezTo>
                    <a:pt x="86" y="93"/>
                    <a:pt x="88" y="93"/>
                    <a:pt x="91" y="93"/>
                  </a:cubicBezTo>
                  <a:cubicBezTo>
                    <a:pt x="93" y="93"/>
                    <a:pt x="96" y="95"/>
                    <a:pt x="97" y="95"/>
                  </a:cubicBezTo>
                  <a:cubicBezTo>
                    <a:pt x="98" y="95"/>
                    <a:pt x="102" y="93"/>
                    <a:pt x="102" y="93"/>
                  </a:cubicBezTo>
                  <a:cubicBezTo>
                    <a:pt x="102" y="94"/>
                    <a:pt x="100" y="95"/>
                    <a:pt x="101" y="96"/>
                  </a:cubicBezTo>
                  <a:cubicBezTo>
                    <a:pt x="101" y="97"/>
                    <a:pt x="102" y="99"/>
                    <a:pt x="104" y="99"/>
                  </a:cubicBezTo>
                  <a:cubicBezTo>
                    <a:pt x="105" y="99"/>
                    <a:pt x="106" y="99"/>
                    <a:pt x="106" y="100"/>
                  </a:cubicBezTo>
                  <a:cubicBezTo>
                    <a:pt x="106" y="101"/>
                    <a:pt x="105" y="103"/>
                    <a:pt x="106" y="103"/>
                  </a:cubicBezTo>
                  <a:cubicBezTo>
                    <a:pt x="107" y="103"/>
                    <a:pt x="108" y="103"/>
                    <a:pt x="108" y="104"/>
                  </a:cubicBezTo>
                  <a:cubicBezTo>
                    <a:pt x="109" y="104"/>
                    <a:pt x="109" y="105"/>
                    <a:pt x="110" y="104"/>
                  </a:cubicBezTo>
                  <a:cubicBezTo>
                    <a:pt x="111" y="104"/>
                    <a:pt x="112" y="103"/>
                    <a:pt x="111" y="102"/>
                  </a:cubicBezTo>
                  <a:cubicBezTo>
                    <a:pt x="111" y="102"/>
                    <a:pt x="111" y="100"/>
                    <a:pt x="111" y="100"/>
                  </a:cubicBezTo>
                  <a:cubicBezTo>
                    <a:pt x="112" y="100"/>
                    <a:pt x="113" y="101"/>
                    <a:pt x="113" y="102"/>
                  </a:cubicBezTo>
                  <a:cubicBezTo>
                    <a:pt x="113" y="104"/>
                    <a:pt x="114" y="105"/>
                    <a:pt x="114" y="105"/>
                  </a:cubicBezTo>
                  <a:cubicBezTo>
                    <a:pt x="114" y="105"/>
                    <a:pt x="115" y="101"/>
                    <a:pt x="115" y="101"/>
                  </a:cubicBezTo>
                  <a:cubicBezTo>
                    <a:pt x="115" y="100"/>
                    <a:pt x="115" y="97"/>
                    <a:pt x="116" y="97"/>
                  </a:cubicBezTo>
                  <a:cubicBezTo>
                    <a:pt x="117" y="97"/>
                    <a:pt x="117" y="99"/>
                    <a:pt x="117" y="100"/>
                  </a:cubicBezTo>
                  <a:cubicBezTo>
                    <a:pt x="117" y="101"/>
                    <a:pt x="116" y="104"/>
                    <a:pt x="116" y="104"/>
                  </a:cubicBezTo>
                  <a:cubicBezTo>
                    <a:pt x="117" y="105"/>
                    <a:pt x="118" y="105"/>
                    <a:pt x="119" y="105"/>
                  </a:cubicBezTo>
                  <a:cubicBezTo>
                    <a:pt x="120" y="105"/>
                    <a:pt x="120" y="106"/>
                    <a:pt x="121" y="107"/>
                  </a:cubicBezTo>
                  <a:cubicBezTo>
                    <a:pt x="122" y="108"/>
                    <a:pt x="122" y="109"/>
                    <a:pt x="121" y="110"/>
                  </a:cubicBezTo>
                  <a:cubicBezTo>
                    <a:pt x="121" y="111"/>
                    <a:pt x="123" y="111"/>
                    <a:pt x="123" y="112"/>
                  </a:cubicBezTo>
                  <a:cubicBezTo>
                    <a:pt x="123" y="113"/>
                    <a:pt x="122" y="114"/>
                    <a:pt x="123" y="115"/>
                  </a:cubicBezTo>
                  <a:cubicBezTo>
                    <a:pt x="123" y="116"/>
                    <a:pt x="125" y="116"/>
                    <a:pt x="125" y="117"/>
                  </a:cubicBezTo>
                  <a:cubicBezTo>
                    <a:pt x="124" y="118"/>
                    <a:pt x="123" y="119"/>
                    <a:pt x="124" y="119"/>
                  </a:cubicBezTo>
                  <a:cubicBezTo>
                    <a:pt x="126" y="118"/>
                    <a:pt x="127" y="118"/>
                    <a:pt x="127" y="118"/>
                  </a:cubicBezTo>
                  <a:cubicBezTo>
                    <a:pt x="128" y="118"/>
                    <a:pt x="128" y="120"/>
                    <a:pt x="127" y="121"/>
                  </a:cubicBezTo>
                  <a:cubicBezTo>
                    <a:pt x="127" y="122"/>
                    <a:pt x="128" y="123"/>
                    <a:pt x="127" y="123"/>
                  </a:cubicBezTo>
                  <a:cubicBezTo>
                    <a:pt x="126" y="124"/>
                    <a:pt x="126" y="125"/>
                    <a:pt x="127" y="125"/>
                  </a:cubicBezTo>
                  <a:cubicBezTo>
                    <a:pt x="127" y="125"/>
                    <a:pt x="129" y="123"/>
                    <a:pt x="129" y="124"/>
                  </a:cubicBezTo>
                  <a:cubicBezTo>
                    <a:pt x="129" y="124"/>
                    <a:pt x="129" y="124"/>
                    <a:pt x="129" y="124"/>
                  </a:cubicBezTo>
                  <a:cubicBezTo>
                    <a:pt x="128" y="125"/>
                    <a:pt x="128" y="125"/>
                    <a:pt x="127" y="126"/>
                  </a:cubicBezTo>
                  <a:cubicBezTo>
                    <a:pt x="127" y="126"/>
                    <a:pt x="127" y="126"/>
                    <a:pt x="127" y="126"/>
                  </a:cubicBezTo>
                  <a:cubicBezTo>
                    <a:pt x="127" y="126"/>
                    <a:pt x="127" y="127"/>
                    <a:pt x="126" y="127"/>
                  </a:cubicBezTo>
                  <a:cubicBezTo>
                    <a:pt x="126" y="128"/>
                    <a:pt x="127" y="129"/>
                    <a:pt x="127" y="130"/>
                  </a:cubicBezTo>
                  <a:cubicBezTo>
                    <a:pt x="127" y="130"/>
                    <a:pt x="128" y="131"/>
                    <a:pt x="126" y="131"/>
                  </a:cubicBezTo>
                  <a:cubicBezTo>
                    <a:pt x="125" y="131"/>
                    <a:pt x="125" y="132"/>
                    <a:pt x="126" y="133"/>
                  </a:cubicBezTo>
                  <a:cubicBezTo>
                    <a:pt x="127" y="133"/>
                    <a:pt x="128" y="133"/>
                    <a:pt x="129" y="133"/>
                  </a:cubicBezTo>
                  <a:cubicBezTo>
                    <a:pt x="129" y="132"/>
                    <a:pt x="130" y="130"/>
                    <a:pt x="131" y="131"/>
                  </a:cubicBezTo>
                  <a:cubicBezTo>
                    <a:pt x="132" y="131"/>
                    <a:pt x="132" y="133"/>
                    <a:pt x="131" y="133"/>
                  </a:cubicBezTo>
                  <a:cubicBezTo>
                    <a:pt x="131" y="133"/>
                    <a:pt x="130" y="133"/>
                    <a:pt x="130" y="134"/>
                  </a:cubicBezTo>
                  <a:cubicBezTo>
                    <a:pt x="129" y="134"/>
                    <a:pt x="130" y="135"/>
                    <a:pt x="131" y="136"/>
                  </a:cubicBezTo>
                  <a:cubicBezTo>
                    <a:pt x="131" y="136"/>
                    <a:pt x="131" y="139"/>
                    <a:pt x="132" y="139"/>
                  </a:cubicBezTo>
                  <a:cubicBezTo>
                    <a:pt x="133" y="138"/>
                    <a:pt x="136" y="137"/>
                    <a:pt x="136" y="137"/>
                  </a:cubicBezTo>
                  <a:cubicBezTo>
                    <a:pt x="136" y="138"/>
                    <a:pt x="134" y="140"/>
                    <a:pt x="133" y="141"/>
                  </a:cubicBezTo>
                  <a:cubicBezTo>
                    <a:pt x="132" y="141"/>
                    <a:pt x="130" y="144"/>
                    <a:pt x="130" y="144"/>
                  </a:cubicBezTo>
                  <a:cubicBezTo>
                    <a:pt x="130" y="145"/>
                    <a:pt x="129" y="145"/>
                    <a:pt x="130" y="146"/>
                  </a:cubicBezTo>
                  <a:cubicBezTo>
                    <a:pt x="130" y="147"/>
                    <a:pt x="131" y="147"/>
                    <a:pt x="132" y="147"/>
                  </a:cubicBezTo>
                  <a:cubicBezTo>
                    <a:pt x="133" y="147"/>
                    <a:pt x="133" y="147"/>
                    <a:pt x="133" y="148"/>
                  </a:cubicBezTo>
                  <a:cubicBezTo>
                    <a:pt x="132" y="148"/>
                    <a:pt x="132" y="149"/>
                    <a:pt x="134" y="149"/>
                  </a:cubicBezTo>
                  <a:cubicBezTo>
                    <a:pt x="136" y="149"/>
                    <a:pt x="138" y="149"/>
                    <a:pt x="138" y="149"/>
                  </a:cubicBezTo>
                  <a:cubicBezTo>
                    <a:pt x="138" y="149"/>
                    <a:pt x="138" y="149"/>
                    <a:pt x="138" y="150"/>
                  </a:cubicBezTo>
                  <a:cubicBezTo>
                    <a:pt x="138" y="150"/>
                    <a:pt x="138" y="150"/>
                    <a:pt x="138" y="150"/>
                  </a:cubicBezTo>
                  <a:cubicBezTo>
                    <a:pt x="138" y="150"/>
                    <a:pt x="138" y="150"/>
                    <a:pt x="138" y="150"/>
                  </a:cubicBezTo>
                  <a:cubicBezTo>
                    <a:pt x="138" y="150"/>
                    <a:pt x="138" y="150"/>
                    <a:pt x="139" y="150"/>
                  </a:cubicBezTo>
                  <a:cubicBezTo>
                    <a:pt x="140" y="150"/>
                    <a:pt x="141" y="148"/>
                    <a:pt x="140" y="149"/>
                  </a:cubicBezTo>
                  <a:cubicBezTo>
                    <a:pt x="140" y="150"/>
                    <a:pt x="138" y="151"/>
                    <a:pt x="139" y="152"/>
                  </a:cubicBezTo>
                  <a:cubicBezTo>
                    <a:pt x="140" y="153"/>
                    <a:pt x="140" y="152"/>
                    <a:pt x="140" y="153"/>
                  </a:cubicBezTo>
                  <a:cubicBezTo>
                    <a:pt x="140" y="154"/>
                    <a:pt x="140" y="155"/>
                    <a:pt x="141" y="155"/>
                  </a:cubicBezTo>
                  <a:cubicBezTo>
                    <a:pt x="143" y="154"/>
                    <a:pt x="142" y="155"/>
                    <a:pt x="143" y="156"/>
                  </a:cubicBezTo>
                  <a:cubicBezTo>
                    <a:pt x="143" y="156"/>
                    <a:pt x="144" y="156"/>
                    <a:pt x="144" y="156"/>
                  </a:cubicBezTo>
                  <a:cubicBezTo>
                    <a:pt x="144" y="157"/>
                    <a:pt x="144" y="157"/>
                    <a:pt x="144" y="157"/>
                  </a:cubicBezTo>
                  <a:cubicBezTo>
                    <a:pt x="144" y="157"/>
                    <a:pt x="144" y="157"/>
                    <a:pt x="144" y="157"/>
                  </a:cubicBezTo>
                  <a:cubicBezTo>
                    <a:pt x="144" y="157"/>
                    <a:pt x="144" y="157"/>
                    <a:pt x="144" y="157"/>
                  </a:cubicBezTo>
                  <a:cubicBezTo>
                    <a:pt x="144" y="157"/>
                    <a:pt x="144" y="157"/>
                    <a:pt x="144" y="158"/>
                  </a:cubicBezTo>
                  <a:cubicBezTo>
                    <a:pt x="144" y="158"/>
                    <a:pt x="144" y="158"/>
                    <a:pt x="144" y="158"/>
                  </a:cubicBezTo>
                  <a:cubicBezTo>
                    <a:pt x="144" y="159"/>
                    <a:pt x="144" y="161"/>
                    <a:pt x="144" y="162"/>
                  </a:cubicBezTo>
                  <a:cubicBezTo>
                    <a:pt x="144" y="162"/>
                    <a:pt x="143" y="164"/>
                    <a:pt x="143" y="164"/>
                  </a:cubicBezTo>
                  <a:cubicBezTo>
                    <a:pt x="143" y="163"/>
                    <a:pt x="142" y="162"/>
                    <a:pt x="141" y="162"/>
                  </a:cubicBezTo>
                  <a:cubicBezTo>
                    <a:pt x="140" y="162"/>
                    <a:pt x="137" y="162"/>
                    <a:pt x="136" y="162"/>
                  </a:cubicBezTo>
                  <a:cubicBezTo>
                    <a:pt x="135" y="161"/>
                    <a:pt x="135" y="162"/>
                    <a:pt x="135" y="163"/>
                  </a:cubicBezTo>
                  <a:cubicBezTo>
                    <a:pt x="135" y="164"/>
                    <a:pt x="136" y="169"/>
                    <a:pt x="134" y="171"/>
                  </a:cubicBezTo>
                  <a:cubicBezTo>
                    <a:pt x="133" y="174"/>
                    <a:pt x="132" y="179"/>
                    <a:pt x="131" y="180"/>
                  </a:cubicBezTo>
                  <a:cubicBezTo>
                    <a:pt x="130" y="181"/>
                    <a:pt x="128" y="187"/>
                    <a:pt x="127" y="188"/>
                  </a:cubicBezTo>
                  <a:cubicBezTo>
                    <a:pt x="126" y="189"/>
                    <a:pt x="126" y="191"/>
                    <a:pt x="126" y="192"/>
                  </a:cubicBezTo>
                  <a:cubicBezTo>
                    <a:pt x="126" y="193"/>
                    <a:pt x="126" y="193"/>
                    <a:pt x="125" y="195"/>
                  </a:cubicBezTo>
                  <a:cubicBezTo>
                    <a:pt x="124" y="197"/>
                    <a:pt x="123" y="201"/>
                    <a:pt x="123" y="203"/>
                  </a:cubicBezTo>
                  <a:cubicBezTo>
                    <a:pt x="123" y="204"/>
                    <a:pt x="125" y="206"/>
                    <a:pt x="124" y="207"/>
                  </a:cubicBezTo>
                  <a:cubicBezTo>
                    <a:pt x="123" y="209"/>
                    <a:pt x="123" y="210"/>
                    <a:pt x="124" y="211"/>
                  </a:cubicBezTo>
                  <a:cubicBezTo>
                    <a:pt x="124" y="212"/>
                    <a:pt x="125" y="214"/>
                    <a:pt x="125" y="216"/>
                  </a:cubicBezTo>
                  <a:cubicBezTo>
                    <a:pt x="126" y="217"/>
                    <a:pt x="125" y="219"/>
                    <a:pt x="126" y="220"/>
                  </a:cubicBezTo>
                  <a:cubicBezTo>
                    <a:pt x="127" y="221"/>
                    <a:pt x="127" y="224"/>
                    <a:pt x="127" y="226"/>
                  </a:cubicBezTo>
                  <a:cubicBezTo>
                    <a:pt x="128" y="228"/>
                    <a:pt x="129" y="228"/>
                    <a:pt x="129" y="230"/>
                  </a:cubicBezTo>
                  <a:cubicBezTo>
                    <a:pt x="129" y="231"/>
                    <a:pt x="132" y="230"/>
                    <a:pt x="133" y="231"/>
                  </a:cubicBezTo>
                  <a:cubicBezTo>
                    <a:pt x="135" y="232"/>
                    <a:pt x="136" y="232"/>
                    <a:pt x="137" y="232"/>
                  </a:cubicBezTo>
                  <a:cubicBezTo>
                    <a:pt x="139" y="233"/>
                    <a:pt x="138" y="234"/>
                    <a:pt x="139" y="235"/>
                  </a:cubicBezTo>
                  <a:cubicBezTo>
                    <a:pt x="139" y="235"/>
                    <a:pt x="139" y="235"/>
                    <a:pt x="139" y="235"/>
                  </a:cubicBezTo>
                  <a:cubicBezTo>
                    <a:pt x="139" y="235"/>
                    <a:pt x="139" y="235"/>
                    <a:pt x="139" y="235"/>
                  </a:cubicBezTo>
                  <a:cubicBezTo>
                    <a:pt x="139" y="236"/>
                    <a:pt x="139" y="236"/>
                    <a:pt x="139" y="236"/>
                  </a:cubicBezTo>
                  <a:cubicBezTo>
                    <a:pt x="139" y="236"/>
                    <a:pt x="139" y="236"/>
                    <a:pt x="139" y="236"/>
                  </a:cubicBezTo>
                  <a:cubicBezTo>
                    <a:pt x="139" y="237"/>
                    <a:pt x="139" y="237"/>
                    <a:pt x="139" y="237"/>
                  </a:cubicBezTo>
                  <a:cubicBezTo>
                    <a:pt x="139" y="238"/>
                    <a:pt x="140" y="238"/>
                    <a:pt x="140" y="238"/>
                  </a:cubicBezTo>
                  <a:cubicBezTo>
                    <a:pt x="140" y="238"/>
                    <a:pt x="140" y="238"/>
                    <a:pt x="140" y="239"/>
                  </a:cubicBezTo>
                  <a:cubicBezTo>
                    <a:pt x="140" y="239"/>
                    <a:pt x="140" y="239"/>
                    <a:pt x="140" y="239"/>
                  </a:cubicBezTo>
                  <a:cubicBezTo>
                    <a:pt x="140" y="240"/>
                    <a:pt x="140" y="240"/>
                    <a:pt x="140" y="240"/>
                  </a:cubicBezTo>
                  <a:cubicBezTo>
                    <a:pt x="140" y="240"/>
                    <a:pt x="140" y="241"/>
                    <a:pt x="140" y="241"/>
                  </a:cubicBezTo>
                  <a:cubicBezTo>
                    <a:pt x="140" y="241"/>
                    <a:pt x="140" y="241"/>
                    <a:pt x="140" y="242"/>
                  </a:cubicBezTo>
                  <a:cubicBezTo>
                    <a:pt x="140" y="242"/>
                    <a:pt x="140" y="242"/>
                    <a:pt x="140" y="242"/>
                  </a:cubicBezTo>
                  <a:cubicBezTo>
                    <a:pt x="140" y="242"/>
                    <a:pt x="140" y="243"/>
                    <a:pt x="140" y="243"/>
                  </a:cubicBezTo>
                  <a:cubicBezTo>
                    <a:pt x="140" y="243"/>
                    <a:pt x="141" y="243"/>
                    <a:pt x="141" y="243"/>
                  </a:cubicBezTo>
                  <a:cubicBezTo>
                    <a:pt x="141" y="244"/>
                    <a:pt x="141" y="244"/>
                    <a:pt x="141" y="244"/>
                  </a:cubicBezTo>
                  <a:cubicBezTo>
                    <a:pt x="141" y="246"/>
                    <a:pt x="142" y="249"/>
                    <a:pt x="142" y="251"/>
                  </a:cubicBezTo>
                  <a:cubicBezTo>
                    <a:pt x="142" y="253"/>
                    <a:pt x="143" y="254"/>
                    <a:pt x="144" y="255"/>
                  </a:cubicBezTo>
                  <a:cubicBezTo>
                    <a:pt x="145" y="256"/>
                    <a:pt x="147" y="257"/>
                    <a:pt x="146" y="259"/>
                  </a:cubicBezTo>
                  <a:cubicBezTo>
                    <a:pt x="145" y="261"/>
                    <a:pt x="144" y="262"/>
                    <a:pt x="143" y="262"/>
                  </a:cubicBezTo>
                  <a:cubicBezTo>
                    <a:pt x="143" y="262"/>
                    <a:pt x="143" y="263"/>
                    <a:pt x="144" y="264"/>
                  </a:cubicBezTo>
                  <a:cubicBezTo>
                    <a:pt x="144" y="264"/>
                    <a:pt x="146" y="266"/>
                    <a:pt x="147" y="266"/>
                  </a:cubicBezTo>
                  <a:cubicBezTo>
                    <a:pt x="148" y="266"/>
                    <a:pt x="149" y="266"/>
                    <a:pt x="150" y="267"/>
                  </a:cubicBezTo>
                  <a:cubicBezTo>
                    <a:pt x="151" y="268"/>
                    <a:pt x="151" y="270"/>
                    <a:pt x="151" y="271"/>
                  </a:cubicBezTo>
                  <a:cubicBezTo>
                    <a:pt x="150" y="273"/>
                    <a:pt x="150" y="274"/>
                    <a:pt x="151" y="275"/>
                  </a:cubicBezTo>
                  <a:cubicBezTo>
                    <a:pt x="151" y="276"/>
                    <a:pt x="155" y="279"/>
                    <a:pt x="155" y="281"/>
                  </a:cubicBezTo>
                  <a:cubicBezTo>
                    <a:pt x="155" y="282"/>
                    <a:pt x="156" y="284"/>
                    <a:pt x="157" y="283"/>
                  </a:cubicBezTo>
                  <a:cubicBezTo>
                    <a:pt x="157" y="283"/>
                    <a:pt x="159" y="283"/>
                    <a:pt x="159" y="281"/>
                  </a:cubicBezTo>
                  <a:cubicBezTo>
                    <a:pt x="159" y="280"/>
                    <a:pt x="156" y="276"/>
                    <a:pt x="155" y="276"/>
                  </a:cubicBezTo>
                  <a:cubicBezTo>
                    <a:pt x="155" y="275"/>
                    <a:pt x="157" y="275"/>
                    <a:pt x="156" y="274"/>
                  </a:cubicBezTo>
                  <a:cubicBezTo>
                    <a:pt x="156" y="272"/>
                    <a:pt x="154" y="271"/>
                    <a:pt x="155" y="270"/>
                  </a:cubicBezTo>
                  <a:cubicBezTo>
                    <a:pt x="155" y="270"/>
                    <a:pt x="157" y="270"/>
                    <a:pt x="156" y="269"/>
                  </a:cubicBezTo>
                  <a:cubicBezTo>
                    <a:pt x="154" y="267"/>
                    <a:pt x="154" y="265"/>
                    <a:pt x="153" y="264"/>
                  </a:cubicBezTo>
                  <a:cubicBezTo>
                    <a:pt x="153" y="262"/>
                    <a:pt x="152" y="262"/>
                    <a:pt x="152" y="260"/>
                  </a:cubicBezTo>
                  <a:cubicBezTo>
                    <a:pt x="152" y="258"/>
                    <a:pt x="150" y="255"/>
                    <a:pt x="149" y="255"/>
                  </a:cubicBezTo>
                  <a:cubicBezTo>
                    <a:pt x="148" y="254"/>
                    <a:pt x="146" y="252"/>
                    <a:pt x="147" y="251"/>
                  </a:cubicBezTo>
                  <a:cubicBezTo>
                    <a:pt x="147" y="250"/>
                    <a:pt x="147" y="248"/>
                    <a:pt x="147" y="247"/>
                  </a:cubicBezTo>
                  <a:cubicBezTo>
                    <a:pt x="147" y="246"/>
                    <a:pt x="148" y="245"/>
                    <a:pt x="148" y="244"/>
                  </a:cubicBezTo>
                  <a:cubicBezTo>
                    <a:pt x="148" y="244"/>
                    <a:pt x="149" y="243"/>
                    <a:pt x="149" y="243"/>
                  </a:cubicBezTo>
                  <a:cubicBezTo>
                    <a:pt x="149" y="244"/>
                    <a:pt x="151" y="245"/>
                    <a:pt x="151" y="245"/>
                  </a:cubicBezTo>
                  <a:cubicBezTo>
                    <a:pt x="151" y="245"/>
                    <a:pt x="152" y="245"/>
                    <a:pt x="153" y="246"/>
                  </a:cubicBezTo>
                  <a:cubicBezTo>
                    <a:pt x="154" y="247"/>
                    <a:pt x="155" y="246"/>
                    <a:pt x="154" y="247"/>
                  </a:cubicBezTo>
                  <a:cubicBezTo>
                    <a:pt x="154" y="249"/>
                    <a:pt x="154" y="250"/>
                    <a:pt x="154" y="251"/>
                  </a:cubicBezTo>
                  <a:cubicBezTo>
                    <a:pt x="155" y="251"/>
                    <a:pt x="154" y="254"/>
                    <a:pt x="155" y="254"/>
                  </a:cubicBezTo>
                  <a:cubicBezTo>
                    <a:pt x="155" y="255"/>
                    <a:pt x="155" y="257"/>
                    <a:pt x="156" y="258"/>
                  </a:cubicBezTo>
                  <a:cubicBezTo>
                    <a:pt x="157" y="260"/>
                    <a:pt x="158" y="260"/>
                    <a:pt x="160" y="262"/>
                  </a:cubicBezTo>
                  <a:cubicBezTo>
                    <a:pt x="161" y="263"/>
                    <a:pt x="165" y="267"/>
                    <a:pt x="164" y="267"/>
                  </a:cubicBezTo>
                  <a:cubicBezTo>
                    <a:pt x="164" y="268"/>
                    <a:pt x="163" y="269"/>
                    <a:pt x="164" y="270"/>
                  </a:cubicBezTo>
                  <a:cubicBezTo>
                    <a:pt x="164" y="271"/>
                    <a:pt x="166" y="272"/>
                    <a:pt x="167" y="273"/>
                  </a:cubicBezTo>
                  <a:cubicBezTo>
                    <a:pt x="168" y="274"/>
                    <a:pt x="170" y="276"/>
                    <a:pt x="170" y="277"/>
                  </a:cubicBezTo>
                  <a:cubicBezTo>
                    <a:pt x="169" y="278"/>
                    <a:pt x="170" y="279"/>
                    <a:pt x="171" y="281"/>
                  </a:cubicBezTo>
                  <a:cubicBezTo>
                    <a:pt x="172" y="282"/>
                    <a:pt x="173" y="284"/>
                    <a:pt x="173" y="286"/>
                  </a:cubicBezTo>
                  <a:cubicBezTo>
                    <a:pt x="174" y="287"/>
                    <a:pt x="173" y="291"/>
                    <a:pt x="173" y="292"/>
                  </a:cubicBezTo>
                  <a:cubicBezTo>
                    <a:pt x="172" y="292"/>
                    <a:pt x="170" y="294"/>
                    <a:pt x="170" y="295"/>
                  </a:cubicBezTo>
                  <a:cubicBezTo>
                    <a:pt x="171" y="295"/>
                    <a:pt x="169" y="296"/>
                    <a:pt x="171" y="298"/>
                  </a:cubicBezTo>
                  <a:cubicBezTo>
                    <a:pt x="173" y="300"/>
                    <a:pt x="177" y="303"/>
                    <a:pt x="179" y="304"/>
                  </a:cubicBezTo>
                  <a:cubicBezTo>
                    <a:pt x="181" y="305"/>
                    <a:pt x="183" y="304"/>
                    <a:pt x="184" y="305"/>
                  </a:cubicBezTo>
                  <a:cubicBezTo>
                    <a:pt x="185" y="306"/>
                    <a:pt x="186" y="307"/>
                    <a:pt x="188" y="308"/>
                  </a:cubicBezTo>
                  <a:cubicBezTo>
                    <a:pt x="189" y="308"/>
                    <a:pt x="195" y="310"/>
                    <a:pt x="196" y="311"/>
                  </a:cubicBezTo>
                  <a:cubicBezTo>
                    <a:pt x="197" y="312"/>
                    <a:pt x="198" y="313"/>
                    <a:pt x="200" y="313"/>
                  </a:cubicBezTo>
                  <a:cubicBezTo>
                    <a:pt x="202" y="314"/>
                    <a:pt x="204" y="315"/>
                    <a:pt x="206" y="315"/>
                  </a:cubicBezTo>
                  <a:cubicBezTo>
                    <a:pt x="207" y="314"/>
                    <a:pt x="212" y="311"/>
                    <a:pt x="214" y="312"/>
                  </a:cubicBezTo>
                  <a:cubicBezTo>
                    <a:pt x="216" y="312"/>
                    <a:pt x="217" y="312"/>
                    <a:pt x="217" y="313"/>
                  </a:cubicBezTo>
                  <a:cubicBezTo>
                    <a:pt x="218" y="314"/>
                    <a:pt x="219" y="317"/>
                    <a:pt x="221" y="319"/>
                  </a:cubicBezTo>
                  <a:cubicBezTo>
                    <a:pt x="221" y="319"/>
                    <a:pt x="221" y="319"/>
                    <a:pt x="221" y="320"/>
                  </a:cubicBezTo>
                  <a:cubicBezTo>
                    <a:pt x="222" y="320"/>
                    <a:pt x="222" y="320"/>
                    <a:pt x="222" y="321"/>
                  </a:cubicBezTo>
                  <a:cubicBezTo>
                    <a:pt x="222" y="321"/>
                    <a:pt x="222" y="321"/>
                    <a:pt x="222" y="321"/>
                  </a:cubicBezTo>
                  <a:cubicBezTo>
                    <a:pt x="222" y="321"/>
                    <a:pt x="223" y="321"/>
                    <a:pt x="223" y="321"/>
                  </a:cubicBezTo>
                  <a:cubicBezTo>
                    <a:pt x="223" y="321"/>
                    <a:pt x="223" y="321"/>
                    <a:pt x="223" y="321"/>
                  </a:cubicBezTo>
                  <a:cubicBezTo>
                    <a:pt x="223" y="321"/>
                    <a:pt x="223" y="321"/>
                    <a:pt x="223" y="321"/>
                  </a:cubicBezTo>
                  <a:cubicBezTo>
                    <a:pt x="223" y="321"/>
                    <a:pt x="223" y="321"/>
                    <a:pt x="223" y="321"/>
                  </a:cubicBezTo>
                  <a:cubicBezTo>
                    <a:pt x="224" y="321"/>
                    <a:pt x="224" y="321"/>
                    <a:pt x="224" y="321"/>
                  </a:cubicBezTo>
                  <a:cubicBezTo>
                    <a:pt x="224" y="322"/>
                    <a:pt x="224" y="322"/>
                    <a:pt x="224" y="322"/>
                  </a:cubicBezTo>
                  <a:cubicBezTo>
                    <a:pt x="224" y="322"/>
                    <a:pt x="225" y="322"/>
                    <a:pt x="225" y="322"/>
                  </a:cubicBezTo>
                  <a:cubicBezTo>
                    <a:pt x="226" y="322"/>
                    <a:pt x="227" y="322"/>
                    <a:pt x="227" y="322"/>
                  </a:cubicBezTo>
                  <a:cubicBezTo>
                    <a:pt x="228" y="322"/>
                    <a:pt x="228" y="322"/>
                    <a:pt x="228" y="322"/>
                  </a:cubicBezTo>
                  <a:cubicBezTo>
                    <a:pt x="229" y="322"/>
                    <a:pt x="229" y="322"/>
                    <a:pt x="229" y="322"/>
                  </a:cubicBezTo>
                  <a:cubicBezTo>
                    <a:pt x="229" y="322"/>
                    <a:pt x="230" y="322"/>
                    <a:pt x="230" y="322"/>
                  </a:cubicBezTo>
                  <a:cubicBezTo>
                    <a:pt x="230" y="322"/>
                    <a:pt x="230" y="322"/>
                    <a:pt x="230" y="322"/>
                  </a:cubicBezTo>
                  <a:cubicBezTo>
                    <a:pt x="231" y="323"/>
                    <a:pt x="231" y="323"/>
                    <a:pt x="231" y="323"/>
                  </a:cubicBezTo>
                  <a:cubicBezTo>
                    <a:pt x="232" y="323"/>
                    <a:pt x="236" y="326"/>
                    <a:pt x="237" y="326"/>
                  </a:cubicBezTo>
                  <a:cubicBezTo>
                    <a:pt x="238" y="326"/>
                    <a:pt x="238" y="326"/>
                    <a:pt x="238" y="326"/>
                  </a:cubicBezTo>
                  <a:cubicBezTo>
                    <a:pt x="238" y="326"/>
                    <a:pt x="238" y="326"/>
                    <a:pt x="238" y="326"/>
                  </a:cubicBezTo>
                  <a:cubicBezTo>
                    <a:pt x="239" y="326"/>
                    <a:pt x="239" y="326"/>
                    <a:pt x="239" y="326"/>
                  </a:cubicBezTo>
                  <a:cubicBezTo>
                    <a:pt x="239" y="326"/>
                    <a:pt x="239" y="326"/>
                    <a:pt x="240" y="326"/>
                  </a:cubicBezTo>
                  <a:cubicBezTo>
                    <a:pt x="240" y="326"/>
                    <a:pt x="240" y="326"/>
                    <a:pt x="240" y="326"/>
                  </a:cubicBezTo>
                  <a:cubicBezTo>
                    <a:pt x="240" y="326"/>
                    <a:pt x="240" y="326"/>
                    <a:pt x="240" y="326"/>
                  </a:cubicBezTo>
                  <a:cubicBezTo>
                    <a:pt x="240" y="326"/>
                    <a:pt x="240" y="326"/>
                    <a:pt x="241" y="326"/>
                  </a:cubicBezTo>
                  <a:cubicBezTo>
                    <a:pt x="241" y="326"/>
                    <a:pt x="241" y="326"/>
                    <a:pt x="241" y="326"/>
                  </a:cubicBezTo>
                  <a:cubicBezTo>
                    <a:pt x="241" y="326"/>
                    <a:pt x="241" y="326"/>
                    <a:pt x="241" y="326"/>
                  </a:cubicBezTo>
                  <a:cubicBezTo>
                    <a:pt x="241" y="326"/>
                    <a:pt x="241" y="326"/>
                    <a:pt x="241" y="326"/>
                  </a:cubicBezTo>
                  <a:cubicBezTo>
                    <a:pt x="241" y="326"/>
                    <a:pt x="241" y="326"/>
                    <a:pt x="241" y="326"/>
                  </a:cubicBezTo>
                  <a:cubicBezTo>
                    <a:pt x="241" y="326"/>
                    <a:pt x="241" y="326"/>
                    <a:pt x="240" y="327"/>
                  </a:cubicBezTo>
                  <a:cubicBezTo>
                    <a:pt x="240" y="327"/>
                    <a:pt x="240" y="327"/>
                    <a:pt x="240" y="327"/>
                  </a:cubicBezTo>
                  <a:cubicBezTo>
                    <a:pt x="240" y="327"/>
                    <a:pt x="240" y="327"/>
                    <a:pt x="240" y="327"/>
                  </a:cubicBezTo>
                  <a:cubicBezTo>
                    <a:pt x="240" y="327"/>
                    <a:pt x="240" y="327"/>
                    <a:pt x="240" y="327"/>
                  </a:cubicBezTo>
                  <a:cubicBezTo>
                    <a:pt x="240" y="327"/>
                    <a:pt x="240" y="328"/>
                    <a:pt x="240" y="328"/>
                  </a:cubicBezTo>
                  <a:cubicBezTo>
                    <a:pt x="240" y="328"/>
                    <a:pt x="240" y="328"/>
                    <a:pt x="240" y="328"/>
                  </a:cubicBezTo>
                  <a:cubicBezTo>
                    <a:pt x="240" y="329"/>
                    <a:pt x="243" y="330"/>
                    <a:pt x="243" y="331"/>
                  </a:cubicBezTo>
                  <a:cubicBezTo>
                    <a:pt x="244" y="332"/>
                    <a:pt x="244" y="333"/>
                    <a:pt x="245" y="333"/>
                  </a:cubicBezTo>
                  <a:cubicBezTo>
                    <a:pt x="245" y="334"/>
                    <a:pt x="245" y="334"/>
                    <a:pt x="246" y="334"/>
                  </a:cubicBezTo>
                  <a:cubicBezTo>
                    <a:pt x="246" y="334"/>
                    <a:pt x="246" y="334"/>
                    <a:pt x="246" y="334"/>
                  </a:cubicBezTo>
                  <a:cubicBezTo>
                    <a:pt x="246" y="335"/>
                    <a:pt x="246" y="335"/>
                    <a:pt x="246" y="335"/>
                  </a:cubicBezTo>
                  <a:cubicBezTo>
                    <a:pt x="246" y="335"/>
                    <a:pt x="246" y="335"/>
                    <a:pt x="246" y="335"/>
                  </a:cubicBezTo>
                  <a:cubicBezTo>
                    <a:pt x="246" y="336"/>
                    <a:pt x="246" y="336"/>
                    <a:pt x="246" y="337"/>
                  </a:cubicBezTo>
                  <a:cubicBezTo>
                    <a:pt x="246" y="338"/>
                    <a:pt x="245" y="339"/>
                    <a:pt x="246" y="340"/>
                  </a:cubicBezTo>
                  <a:cubicBezTo>
                    <a:pt x="247" y="341"/>
                    <a:pt x="248" y="342"/>
                    <a:pt x="249" y="341"/>
                  </a:cubicBezTo>
                  <a:cubicBezTo>
                    <a:pt x="249" y="340"/>
                    <a:pt x="249" y="340"/>
                    <a:pt x="249" y="341"/>
                  </a:cubicBezTo>
                  <a:cubicBezTo>
                    <a:pt x="250" y="342"/>
                    <a:pt x="249" y="343"/>
                    <a:pt x="251" y="343"/>
                  </a:cubicBezTo>
                  <a:cubicBezTo>
                    <a:pt x="253" y="344"/>
                    <a:pt x="252" y="345"/>
                    <a:pt x="253" y="346"/>
                  </a:cubicBezTo>
                  <a:cubicBezTo>
                    <a:pt x="253" y="346"/>
                    <a:pt x="253" y="346"/>
                    <a:pt x="253" y="346"/>
                  </a:cubicBezTo>
                  <a:cubicBezTo>
                    <a:pt x="253" y="346"/>
                    <a:pt x="253" y="346"/>
                    <a:pt x="254" y="346"/>
                  </a:cubicBezTo>
                  <a:cubicBezTo>
                    <a:pt x="254" y="346"/>
                    <a:pt x="254" y="347"/>
                    <a:pt x="255" y="347"/>
                  </a:cubicBezTo>
                  <a:cubicBezTo>
                    <a:pt x="255" y="347"/>
                    <a:pt x="255" y="347"/>
                    <a:pt x="255" y="347"/>
                  </a:cubicBezTo>
                  <a:cubicBezTo>
                    <a:pt x="255" y="347"/>
                    <a:pt x="255" y="347"/>
                    <a:pt x="255" y="347"/>
                  </a:cubicBezTo>
                  <a:cubicBezTo>
                    <a:pt x="256" y="347"/>
                    <a:pt x="256" y="347"/>
                    <a:pt x="256" y="347"/>
                  </a:cubicBezTo>
                  <a:cubicBezTo>
                    <a:pt x="257" y="348"/>
                    <a:pt x="259" y="347"/>
                    <a:pt x="260" y="348"/>
                  </a:cubicBezTo>
                  <a:cubicBezTo>
                    <a:pt x="262" y="349"/>
                    <a:pt x="261" y="351"/>
                    <a:pt x="263" y="351"/>
                  </a:cubicBezTo>
                  <a:cubicBezTo>
                    <a:pt x="265" y="351"/>
                    <a:pt x="268" y="351"/>
                    <a:pt x="268" y="351"/>
                  </a:cubicBezTo>
                  <a:cubicBezTo>
                    <a:pt x="268" y="350"/>
                    <a:pt x="267" y="348"/>
                    <a:pt x="268" y="348"/>
                  </a:cubicBezTo>
                  <a:cubicBezTo>
                    <a:pt x="269" y="347"/>
                    <a:pt x="270" y="346"/>
                    <a:pt x="271" y="345"/>
                  </a:cubicBezTo>
                  <a:cubicBezTo>
                    <a:pt x="271" y="345"/>
                    <a:pt x="274" y="344"/>
                    <a:pt x="274" y="345"/>
                  </a:cubicBezTo>
                  <a:cubicBezTo>
                    <a:pt x="275" y="345"/>
                    <a:pt x="277" y="346"/>
                    <a:pt x="277" y="348"/>
                  </a:cubicBezTo>
                  <a:cubicBezTo>
                    <a:pt x="277" y="349"/>
                    <a:pt x="277" y="352"/>
                    <a:pt x="278" y="353"/>
                  </a:cubicBezTo>
                  <a:cubicBezTo>
                    <a:pt x="278" y="353"/>
                    <a:pt x="278" y="353"/>
                    <a:pt x="278" y="353"/>
                  </a:cubicBezTo>
                  <a:cubicBezTo>
                    <a:pt x="278" y="354"/>
                    <a:pt x="279" y="354"/>
                    <a:pt x="279" y="354"/>
                  </a:cubicBezTo>
                  <a:cubicBezTo>
                    <a:pt x="279" y="354"/>
                    <a:pt x="279" y="354"/>
                    <a:pt x="279" y="354"/>
                  </a:cubicBezTo>
                  <a:cubicBezTo>
                    <a:pt x="279" y="354"/>
                    <a:pt x="279" y="354"/>
                    <a:pt x="279" y="355"/>
                  </a:cubicBezTo>
                  <a:cubicBezTo>
                    <a:pt x="279" y="355"/>
                    <a:pt x="279" y="355"/>
                    <a:pt x="279" y="355"/>
                  </a:cubicBezTo>
                  <a:cubicBezTo>
                    <a:pt x="279" y="355"/>
                    <a:pt x="279" y="355"/>
                    <a:pt x="279" y="356"/>
                  </a:cubicBezTo>
                  <a:cubicBezTo>
                    <a:pt x="279" y="356"/>
                    <a:pt x="279" y="356"/>
                    <a:pt x="278" y="357"/>
                  </a:cubicBezTo>
                  <a:cubicBezTo>
                    <a:pt x="278" y="359"/>
                    <a:pt x="279" y="360"/>
                    <a:pt x="278" y="360"/>
                  </a:cubicBezTo>
                  <a:cubicBezTo>
                    <a:pt x="277" y="361"/>
                    <a:pt x="277" y="362"/>
                    <a:pt x="277" y="363"/>
                  </a:cubicBezTo>
                  <a:cubicBezTo>
                    <a:pt x="277" y="363"/>
                    <a:pt x="276" y="364"/>
                    <a:pt x="276" y="366"/>
                  </a:cubicBezTo>
                  <a:cubicBezTo>
                    <a:pt x="276" y="367"/>
                    <a:pt x="277" y="368"/>
                    <a:pt x="276" y="369"/>
                  </a:cubicBezTo>
                  <a:cubicBezTo>
                    <a:pt x="275" y="370"/>
                    <a:pt x="274" y="372"/>
                    <a:pt x="272" y="372"/>
                  </a:cubicBezTo>
                  <a:cubicBezTo>
                    <a:pt x="271" y="372"/>
                    <a:pt x="270" y="373"/>
                    <a:pt x="269" y="373"/>
                  </a:cubicBezTo>
                  <a:cubicBezTo>
                    <a:pt x="269" y="373"/>
                    <a:pt x="269" y="376"/>
                    <a:pt x="267" y="377"/>
                  </a:cubicBezTo>
                  <a:cubicBezTo>
                    <a:pt x="267" y="378"/>
                    <a:pt x="266" y="378"/>
                    <a:pt x="266" y="378"/>
                  </a:cubicBezTo>
                  <a:cubicBezTo>
                    <a:pt x="266" y="379"/>
                    <a:pt x="265" y="379"/>
                    <a:pt x="265" y="379"/>
                  </a:cubicBezTo>
                  <a:cubicBezTo>
                    <a:pt x="265" y="380"/>
                    <a:pt x="265" y="380"/>
                    <a:pt x="265" y="380"/>
                  </a:cubicBezTo>
                  <a:cubicBezTo>
                    <a:pt x="264" y="380"/>
                    <a:pt x="264" y="380"/>
                    <a:pt x="263" y="381"/>
                  </a:cubicBezTo>
                  <a:cubicBezTo>
                    <a:pt x="262" y="381"/>
                    <a:pt x="260" y="382"/>
                    <a:pt x="259" y="384"/>
                  </a:cubicBezTo>
                  <a:cubicBezTo>
                    <a:pt x="258" y="386"/>
                    <a:pt x="259" y="386"/>
                    <a:pt x="257" y="386"/>
                  </a:cubicBezTo>
                  <a:cubicBezTo>
                    <a:pt x="256" y="387"/>
                    <a:pt x="254" y="389"/>
                    <a:pt x="254" y="390"/>
                  </a:cubicBezTo>
                  <a:cubicBezTo>
                    <a:pt x="254" y="391"/>
                    <a:pt x="252" y="395"/>
                    <a:pt x="253" y="396"/>
                  </a:cubicBezTo>
                  <a:cubicBezTo>
                    <a:pt x="254" y="397"/>
                    <a:pt x="253" y="398"/>
                    <a:pt x="253" y="398"/>
                  </a:cubicBezTo>
                  <a:cubicBezTo>
                    <a:pt x="253" y="398"/>
                    <a:pt x="253" y="398"/>
                    <a:pt x="253" y="399"/>
                  </a:cubicBezTo>
                  <a:cubicBezTo>
                    <a:pt x="253" y="399"/>
                    <a:pt x="252" y="399"/>
                    <a:pt x="252" y="399"/>
                  </a:cubicBezTo>
                  <a:cubicBezTo>
                    <a:pt x="252" y="399"/>
                    <a:pt x="252" y="399"/>
                    <a:pt x="252" y="399"/>
                  </a:cubicBezTo>
                  <a:cubicBezTo>
                    <a:pt x="252" y="399"/>
                    <a:pt x="252" y="399"/>
                    <a:pt x="252" y="399"/>
                  </a:cubicBezTo>
                  <a:cubicBezTo>
                    <a:pt x="251" y="399"/>
                    <a:pt x="251" y="399"/>
                    <a:pt x="251" y="399"/>
                  </a:cubicBezTo>
                  <a:cubicBezTo>
                    <a:pt x="251" y="400"/>
                    <a:pt x="251" y="400"/>
                    <a:pt x="251" y="400"/>
                  </a:cubicBezTo>
                  <a:cubicBezTo>
                    <a:pt x="250" y="400"/>
                    <a:pt x="250" y="400"/>
                    <a:pt x="250" y="400"/>
                  </a:cubicBezTo>
                  <a:cubicBezTo>
                    <a:pt x="250" y="400"/>
                    <a:pt x="249" y="401"/>
                    <a:pt x="249" y="401"/>
                  </a:cubicBezTo>
                  <a:cubicBezTo>
                    <a:pt x="248" y="402"/>
                    <a:pt x="246" y="403"/>
                    <a:pt x="247" y="404"/>
                  </a:cubicBezTo>
                  <a:cubicBezTo>
                    <a:pt x="248" y="405"/>
                    <a:pt x="249" y="406"/>
                    <a:pt x="248" y="406"/>
                  </a:cubicBezTo>
                  <a:cubicBezTo>
                    <a:pt x="247" y="407"/>
                    <a:pt x="246" y="408"/>
                    <a:pt x="247" y="408"/>
                  </a:cubicBezTo>
                  <a:cubicBezTo>
                    <a:pt x="249" y="409"/>
                    <a:pt x="252" y="411"/>
                    <a:pt x="253" y="413"/>
                  </a:cubicBezTo>
                  <a:cubicBezTo>
                    <a:pt x="253" y="414"/>
                    <a:pt x="252" y="414"/>
                    <a:pt x="253" y="416"/>
                  </a:cubicBezTo>
                  <a:cubicBezTo>
                    <a:pt x="254" y="417"/>
                    <a:pt x="255" y="420"/>
                    <a:pt x="255" y="421"/>
                  </a:cubicBezTo>
                  <a:cubicBezTo>
                    <a:pt x="255" y="422"/>
                    <a:pt x="258" y="431"/>
                    <a:pt x="258" y="433"/>
                  </a:cubicBezTo>
                  <a:cubicBezTo>
                    <a:pt x="259" y="435"/>
                    <a:pt x="261" y="436"/>
                    <a:pt x="261" y="439"/>
                  </a:cubicBezTo>
                  <a:cubicBezTo>
                    <a:pt x="260" y="441"/>
                    <a:pt x="259" y="443"/>
                    <a:pt x="260" y="446"/>
                  </a:cubicBezTo>
                  <a:cubicBezTo>
                    <a:pt x="260" y="449"/>
                    <a:pt x="260" y="452"/>
                    <a:pt x="261" y="453"/>
                  </a:cubicBezTo>
                  <a:cubicBezTo>
                    <a:pt x="263" y="454"/>
                    <a:pt x="264" y="457"/>
                    <a:pt x="265" y="458"/>
                  </a:cubicBezTo>
                  <a:cubicBezTo>
                    <a:pt x="266" y="459"/>
                    <a:pt x="270" y="462"/>
                    <a:pt x="271" y="462"/>
                  </a:cubicBezTo>
                  <a:cubicBezTo>
                    <a:pt x="273" y="463"/>
                    <a:pt x="277" y="466"/>
                    <a:pt x="278" y="467"/>
                  </a:cubicBezTo>
                  <a:cubicBezTo>
                    <a:pt x="278" y="468"/>
                    <a:pt x="281" y="469"/>
                    <a:pt x="281" y="471"/>
                  </a:cubicBezTo>
                  <a:cubicBezTo>
                    <a:pt x="281" y="471"/>
                    <a:pt x="281" y="472"/>
                    <a:pt x="282" y="473"/>
                  </a:cubicBezTo>
                  <a:cubicBezTo>
                    <a:pt x="282" y="473"/>
                    <a:pt x="282" y="473"/>
                    <a:pt x="282" y="474"/>
                  </a:cubicBezTo>
                  <a:cubicBezTo>
                    <a:pt x="282" y="474"/>
                    <a:pt x="282" y="474"/>
                    <a:pt x="282" y="474"/>
                  </a:cubicBezTo>
                  <a:cubicBezTo>
                    <a:pt x="282" y="474"/>
                    <a:pt x="282" y="475"/>
                    <a:pt x="282" y="475"/>
                  </a:cubicBezTo>
                  <a:cubicBezTo>
                    <a:pt x="282" y="475"/>
                    <a:pt x="282" y="475"/>
                    <a:pt x="282" y="475"/>
                  </a:cubicBezTo>
                  <a:cubicBezTo>
                    <a:pt x="282" y="476"/>
                    <a:pt x="282" y="476"/>
                    <a:pt x="281" y="477"/>
                  </a:cubicBezTo>
                  <a:cubicBezTo>
                    <a:pt x="280" y="478"/>
                    <a:pt x="279" y="480"/>
                    <a:pt x="279" y="482"/>
                  </a:cubicBezTo>
                  <a:cubicBezTo>
                    <a:pt x="279" y="483"/>
                    <a:pt x="280" y="484"/>
                    <a:pt x="279" y="487"/>
                  </a:cubicBezTo>
                  <a:cubicBezTo>
                    <a:pt x="278" y="489"/>
                    <a:pt x="277" y="495"/>
                    <a:pt x="276" y="496"/>
                  </a:cubicBezTo>
                  <a:cubicBezTo>
                    <a:pt x="275" y="496"/>
                    <a:pt x="273" y="497"/>
                    <a:pt x="273" y="498"/>
                  </a:cubicBezTo>
                  <a:cubicBezTo>
                    <a:pt x="274" y="500"/>
                    <a:pt x="274" y="502"/>
                    <a:pt x="273" y="505"/>
                  </a:cubicBezTo>
                  <a:cubicBezTo>
                    <a:pt x="272" y="507"/>
                    <a:pt x="271" y="510"/>
                    <a:pt x="270" y="512"/>
                  </a:cubicBezTo>
                  <a:cubicBezTo>
                    <a:pt x="270" y="513"/>
                    <a:pt x="268" y="519"/>
                    <a:pt x="267" y="520"/>
                  </a:cubicBezTo>
                  <a:cubicBezTo>
                    <a:pt x="267" y="521"/>
                    <a:pt x="266" y="526"/>
                    <a:pt x="265" y="527"/>
                  </a:cubicBezTo>
                  <a:cubicBezTo>
                    <a:pt x="264" y="527"/>
                    <a:pt x="261" y="531"/>
                    <a:pt x="262" y="533"/>
                  </a:cubicBezTo>
                  <a:cubicBezTo>
                    <a:pt x="262" y="534"/>
                    <a:pt x="262" y="534"/>
                    <a:pt x="261" y="536"/>
                  </a:cubicBezTo>
                  <a:cubicBezTo>
                    <a:pt x="260" y="538"/>
                    <a:pt x="259" y="544"/>
                    <a:pt x="259" y="546"/>
                  </a:cubicBezTo>
                  <a:cubicBezTo>
                    <a:pt x="259" y="549"/>
                    <a:pt x="258" y="553"/>
                    <a:pt x="257" y="555"/>
                  </a:cubicBezTo>
                  <a:cubicBezTo>
                    <a:pt x="256" y="557"/>
                    <a:pt x="254" y="559"/>
                    <a:pt x="254" y="560"/>
                  </a:cubicBezTo>
                  <a:cubicBezTo>
                    <a:pt x="253" y="562"/>
                    <a:pt x="249" y="569"/>
                    <a:pt x="247" y="572"/>
                  </a:cubicBezTo>
                  <a:cubicBezTo>
                    <a:pt x="245" y="574"/>
                    <a:pt x="244" y="578"/>
                    <a:pt x="242" y="580"/>
                  </a:cubicBezTo>
                  <a:cubicBezTo>
                    <a:pt x="241" y="582"/>
                    <a:pt x="239" y="583"/>
                    <a:pt x="240" y="585"/>
                  </a:cubicBezTo>
                  <a:cubicBezTo>
                    <a:pt x="240" y="587"/>
                    <a:pt x="241" y="588"/>
                    <a:pt x="240" y="590"/>
                  </a:cubicBezTo>
                  <a:cubicBezTo>
                    <a:pt x="239" y="592"/>
                    <a:pt x="240" y="592"/>
                    <a:pt x="239" y="595"/>
                  </a:cubicBezTo>
                  <a:cubicBezTo>
                    <a:pt x="238" y="598"/>
                    <a:pt x="238" y="598"/>
                    <a:pt x="236" y="601"/>
                  </a:cubicBezTo>
                  <a:cubicBezTo>
                    <a:pt x="235" y="604"/>
                    <a:pt x="234" y="607"/>
                    <a:pt x="233" y="610"/>
                  </a:cubicBezTo>
                  <a:cubicBezTo>
                    <a:pt x="233" y="612"/>
                    <a:pt x="233" y="615"/>
                    <a:pt x="232" y="615"/>
                  </a:cubicBezTo>
                  <a:cubicBezTo>
                    <a:pt x="232" y="615"/>
                    <a:pt x="230" y="619"/>
                    <a:pt x="229" y="620"/>
                  </a:cubicBezTo>
                  <a:cubicBezTo>
                    <a:pt x="229" y="622"/>
                    <a:pt x="229" y="625"/>
                    <a:pt x="229" y="625"/>
                  </a:cubicBezTo>
                  <a:cubicBezTo>
                    <a:pt x="230" y="625"/>
                    <a:pt x="232" y="621"/>
                    <a:pt x="233" y="620"/>
                  </a:cubicBezTo>
                  <a:cubicBezTo>
                    <a:pt x="233" y="619"/>
                    <a:pt x="235" y="618"/>
                    <a:pt x="235" y="616"/>
                  </a:cubicBezTo>
                  <a:cubicBezTo>
                    <a:pt x="235" y="615"/>
                    <a:pt x="235" y="613"/>
                    <a:pt x="236" y="614"/>
                  </a:cubicBezTo>
                  <a:cubicBezTo>
                    <a:pt x="236" y="615"/>
                    <a:pt x="238" y="613"/>
                    <a:pt x="237" y="615"/>
                  </a:cubicBezTo>
                  <a:cubicBezTo>
                    <a:pt x="237" y="618"/>
                    <a:pt x="237" y="618"/>
                    <a:pt x="235" y="621"/>
                  </a:cubicBezTo>
                  <a:cubicBezTo>
                    <a:pt x="234" y="624"/>
                    <a:pt x="234" y="628"/>
                    <a:pt x="234" y="628"/>
                  </a:cubicBezTo>
                  <a:cubicBezTo>
                    <a:pt x="233" y="629"/>
                    <a:pt x="232" y="630"/>
                    <a:pt x="232" y="631"/>
                  </a:cubicBezTo>
                  <a:cubicBezTo>
                    <a:pt x="232" y="632"/>
                    <a:pt x="233" y="634"/>
                    <a:pt x="232" y="635"/>
                  </a:cubicBezTo>
                  <a:cubicBezTo>
                    <a:pt x="232" y="635"/>
                    <a:pt x="231" y="638"/>
                    <a:pt x="230" y="638"/>
                  </a:cubicBezTo>
                  <a:cubicBezTo>
                    <a:pt x="229" y="638"/>
                    <a:pt x="228" y="639"/>
                    <a:pt x="229" y="641"/>
                  </a:cubicBezTo>
                  <a:cubicBezTo>
                    <a:pt x="230" y="642"/>
                    <a:pt x="230" y="642"/>
                    <a:pt x="229" y="643"/>
                  </a:cubicBezTo>
                  <a:cubicBezTo>
                    <a:pt x="227" y="644"/>
                    <a:pt x="226" y="647"/>
                    <a:pt x="226" y="647"/>
                  </a:cubicBezTo>
                  <a:cubicBezTo>
                    <a:pt x="226" y="647"/>
                    <a:pt x="225" y="649"/>
                    <a:pt x="224" y="648"/>
                  </a:cubicBezTo>
                  <a:cubicBezTo>
                    <a:pt x="223" y="647"/>
                    <a:pt x="222" y="648"/>
                    <a:pt x="222" y="647"/>
                  </a:cubicBezTo>
                  <a:cubicBezTo>
                    <a:pt x="221" y="646"/>
                    <a:pt x="220" y="645"/>
                    <a:pt x="219" y="646"/>
                  </a:cubicBezTo>
                  <a:cubicBezTo>
                    <a:pt x="218" y="647"/>
                    <a:pt x="219" y="649"/>
                    <a:pt x="218" y="649"/>
                  </a:cubicBezTo>
                  <a:cubicBezTo>
                    <a:pt x="217" y="650"/>
                    <a:pt x="214" y="657"/>
                    <a:pt x="215" y="656"/>
                  </a:cubicBezTo>
                  <a:cubicBezTo>
                    <a:pt x="216" y="654"/>
                    <a:pt x="218" y="653"/>
                    <a:pt x="218" y="655"/>
                  </a:cubicBezTo>
                  <a:cubicBezTo>
                    <a:pt x="218" y="656"/>
                    <a:pt x="218" y="658"/>
                    <a:pt x="218" y="660"/>
                  </a:cubicBezTo>
                  <a:cubicBezTo>
                    <a:pt x="218" y="661"/>
                    <a:pt x="218" y="663"/>
                    <a:pt x="219" y="663"/>
                  </a:cubicBezTo>
                  <a:cubicBezTo>
                    <a:pt x="220" y="664"/>
                    <a:pt x="223" y="664"/>
                    <a:pt x="222" y="665"/>
                  </a:cubicBezTo>
                  <a:cubicBezTo>
                    <a:pt x="221" y="666"/>
                    <a:pt x="220" y="664"/>
                    <a:pt x="218" y="665"/>
                  </a:cubicBezTo>
                  <a:cubicBezTo>
                    <a:pt x="216" y="666"/>
                    <a:pt x="217" y="668"/>
                    <a:pt x="217" y="669"/>
                  </a:cubicBezTo>
                  <a:cubicBezTo>
                    <a:pt x="217" y="670"/>
                    <a:pt x="216" y="672"/>
                    <a:pt x="215" y="673"/>
                  </a:cubicBezTo>
                  <a:cubicBezTo>
                    <a:pt x="215" y="673"/>
                    <a:pt x="214" y="676"/>
                    <a:pt x="215" y="677"/>
                  </a:cubicBezTo>
                  <a:cubicBezTo>
                    <a:pt x="216" y="677"/>
                    <a:pt x="217" y="678"/>
                    <a:pt x="215" y="679"/>
                  </a:cubicBezTo>
                  <a:cubicBezTo>
                    <a:pt x="213" y="680"/>
                    <a:pt x="213" y="681"/>
                    <a:pt x="214" y="683"/>
                  </a:cubicBezTo>
                  <a:cubicBezTo>
                    <a:pt x="214" y="685"/>
                    <a:pt x="214" y="686"/>
                    <a:pt x="213" y="687"/>
                  </a:cubicBezTo>
                  <a:cubicBezTo>
                    <a:pt x="211" y="687"/>
                    <a:pt x="212" y="691"/>
                    <a:pt x="212" y="691"/>
                  </a:cubicBezTo>
                  <a:cubicBezTo>
                    <a:pt x="211" y="692"/>
                    <a:pt x="211" y="693"/>
                    <a:pt x="211" y="694"/>
                  </a:cubicBezTo>
                  <a:cubicBezTo>
                    <a:pt x="212" y="696"/>
                    <a:pt x="212" y="697"/>
                    <a:pt x="211" y="698"/>
                  </a:cubicBezTo>
                  <a:cubicBezTo>
                    <a:pt x="209" y="699"/>
                    <a:pt x="210" y="702"/>
                    <a:pt x="209" y="702"/>
                  </a:cubicBezTo>
                  <a:cubicBezTo>
                    <a:pt x="208" y="703"/>
                    <a:pt x="210" y="703"/>
                    <a:pt x="209" y="705"/>
                  </a:cubicBezTo>
                  <a:cubicBezTo>
                    <a:pt x="208" y="706"/>
                    <a:pt x="208" y="710"/>
                    <a:pt x="209" y="709"/>
                  </a:cubicBezTo>
                  <a:cubicBezTo>
                    <a:pt x="210" y="708"/>
                    <a:pt x="212" y="705"/>
                    <a:pt x="213" y="704"/>
                  </a:cubicBezTo>
                  <a:cubicBezTo>
                    <a:pt x="213" y="704"/>
                    <a:pt x="211" y="707"/>
                    <a:pt x="211" y="709"/>
                  </a:cubicBezTo>
                  <a:cubicBezTo>
                    <a:pt x="210" y="710"/>
                    <a:pt x="209" y="713"/>
                    <a:pt x="210" y="713"/>
                  </a:cubicBezTo>
                  <a:cubicBezTo>
                    <a:pt x="211" y="714"/>
                    <a:pt x="214" y="713"/>
                    <a:pt x="213" y="714"/>
                  </a:cubicBezTo>
                  <a:cubicBezTo>
                    <a:pt x="211" y="716"/>
                    <a:pt x="214" y="714"/>
                    <a:pt x="216" y="713"/>
                  </a:cubicBezTo>
                  <a:cubicBezTo>
                    <a:pt x="218" y="711"/>
                    <a:pt x="221" y="708"/>
                    <a:pt x="222" y="710"/>
                  </a:cubicBezTo>
                  <a:cubicBezTo>
                    <a:pt x="222" y="711"/>
                    <a:pt x="219" y="713"/>
                    <a:pt x="221" y="713"/>
                  </a:cubicBezTo>
                  <a:cubicBezTo>
                    <a:pt x="223" y="713"/>
                    <a:pt x="224" y="713"/>
                    <a:pt x="225" y="711"/>
                  </a:cubicBezTo>
                  <a:cubicBezTo>
                    <a:pt x="226" y="709"/>
                    <a:pt x="228" y="708"/>
                    <a:pt x="230" y="708"/>
                  </a:cubicBezTo>
                  <a:cubicBezTo>
                    <a:pt x="232" y="707"/>
                    <a:pt x="233" y="706"/>
                    <a:pt x="234" y="705"/>
                  </a:cubicBezTo>
                  <a:cubicBezTo>
                    <a:pt x="234" y="705"/>
                    <a:pt x="234" y="705"/>
                    <a:pt x="235" y="705"/>
                  </a:cubicBezTo>
                  <a:cubicBezTo>
                    <a:pt x="235" y="704"/>
                    <a:pt x="235" y="704"/>
                    <a:pt x="235" y="704"/>
                  </a:cubicBezTo>
                  <a:cubicBezTo>
                    <a:pt x="235" y="704"/>
                    <a:pt x="235" y="704"/>
                    <a:pt x="235" y="704"/>
                  </a:cubicBezTo>
                  <a:cubicBezTo>
                    <a:pt x="236" y="704"/>
                    <a:pt x="236" y="704"/>
                    <a:pt x="236" y="704"/>
                  </a:cubicBezTo>
                  <a:cubicBezTo>
                    <a:pt x="236" y="704"/>
                    <a:pt x="236" y="704"/>
                    <a:pt x="236" y="705"/>
                  </a:cubicBezTo>
                  <a:cubicBezTo>
                    <a:pt x="237" y="705"/>
                    <a:pt x="237" y="705"/>
                    <a:pt x="237" y="705"/>
                  </a:cubicBezTo>
                  <a:cubicBezTo>
                    <a:pt x="237" y="705"/>
                    <a:pt x="237" y="705"/>
                    <a:pt x="237" y="705"/>
                  </a:cubicBezTo>
                  <a:cubicBezTo>
                    <a:pt x="237" y="705"/>
                    <a:pt x="238" y="706"/>
                    <a:pt x="238" y="706"/>
                  </a:cubicBezTo>
                  <a:cubicBezTo>
                    <a:pt x="238" y="706"/>
                    <a:pt x="238" y="706"/>
                    <a:pt x="238" y="706"/>
                  </a:cubicBezTo>
                  <a:cubicBezTo>
                    <a:pt x="238" y="706"/>
                    <a:pt x="238" y="706"/>
                    <a:pt x="238" y="706"/>
                  </a:cubicBezTo>
                  <a:cubicBezTo>
                    <a:pt x="238" y="706"/>
                    <a:pt x="238" y="706"/>
                    <a:pt x="238" y="706"/>
                  </a:cubicBezTo>
                  <a:cubicBezTo>
                    <a:pt x="238" y="706"/>
                    <a:pt x="238" y="706"/>
                    <a:pt x="238" y="706"/>
                  </a:cubicBezTo>
                  <a:cubicBezTo>
                    <a:pt x="238" y="706"/>
                    <a:pt x="238" y="706"/>
                    <a:pt x="238" y="706"/>
                  </a:cubicBezTo>
                  <a:cubicBezTo>
                    <a:pt x="238" y="706"/>
                    <a:pt x="238" y="706"/>
                    <a:pt x="238" y="706"/>
                  </a:cubicBezTo>
                  <a:cubicBezTo>
                    <a:pt x="239" y="706"/>
                    <a:pt x="239" y="706"/>
                    <a:pt x="239" y="706"/>
                  </a:cubicBezTo>
                  <a:cubicBezTo>
                    <a:pt x="239" y="706"/>
                    <a:pt x="239" y="706"/>
                    <a:pt x="239" y="705"/>
                  </a:cubicBezTo>
                  <a:cubicBezTo>
                    <a:pt x="239" y="705"/>
                    <a:pt x="239" y="705"/>
                    <a:pt x="238" y="705"/>
                  </a:cubicBezTo>
                  <a:cubicBezTo>
                    <a:pt x="238" y="702"/>
                    <a:pt x="238" y="700"/>
                    <a:pt x="238" y="699"/>
                  </a:cubicBezTo>
                  <a:cubicBezTo>
                    <a:pt x="239" y="697"/>
                    <a:pt x="237" y="694"/>
                    <a:pt x="238" y="693"/>
                  </a:cubicBezTo>
                  <a:cubicBezTo>
                    <a:pt x="239" y="691"/>
                    <a:pt x="241" y="693"/>
                    <a:pt x="241" y="691"/>
                  </a:cubicBezTo>
                  <a:cubicBezTo>
                    <a:pt x="241" y="689"/>
                    <a:pt x="240" y="688"/>
                    <a:pt x="241" y="688"/>
                  </a:cubicBezTo>
                  <a:cubicBezTo>
                    <a:pt x="242" y="687"/>
                    <a:pt x="241" y="689"/>
                    <a:pt x="243" y="688"/>
                  </a:cubicBezTo>
                  <a:cubicBezTo>
                    <a:pt x="245" y="688"/>
                    <a:pt x="245" y="686"/>
                    <a:pt x="246" y="685"/>
                  </a:cubicBezTo>
                  <a:cubicBezTo>
                    <a:pt x="248" y="684"/>
                    <a:pt x="250" y="680"/>
                    <a:pt x="250" y="677"/>
                  </a:cubicBezTo>
                  <a:cubicBezTo>
                    <a:pt x="250" y="675"/>
                    <a:pt x="254" y="670"/>
                    <a:pt x="256" y="669"/>
                  </a:cubicBezTo>
                  <a:cubicBezTo>
                    <a:pt x="258" y="669"/>
                    <a:pt x="260" y="667"/>
                    <a:pt x="261" y="666"/>
                  </a:cubicBezTo>
                  <a:cubicBezTo>
                    <a:pt x="262" y="666"/>
                    <a:pt x="264" y="659"/>
                    <a:pt x="263" y="658"/>
                  </a:cubicBezTo>
                  <a:cubicBezTo>
                    <a:pt x="262" y="657"/>
                    <a:pt x="261" y="656"/>
                    <a:pt x="259" y="655"/>
                  </a:cubicBezTo>
                  <a:cubicBezTo>
                    <a:pt x="258" y="654"/>
                    <a:pt x="255" y="650"/>
                    <a:pt x="256" y="648"/>
                  </a:cubicBezTo>
                  <a:cubicBezTo>
                    <a:pt x="257" y="647"/>
                    <a:pt x="258" y="645"/>
                    <a:pt x="260" y="643"/>
                  </a:cubicBezTo>
                  <a:cubicBezTo>
                    <a:pt x="262" y="641"/>
                    <a:pt x="267" y="639"/>
                    <a:pt x="268" y="639"/>
                  </a:cubicBezTo>
                  <a:cubicBezTo>
                    <a:pt x="269" y="639"/>
                    <a:pt x="269" y="638"/>
                    <a:pt x="270" y="637"/>
                  </a:cubicBezTo>
                  <a:cubicBezTo>
                    <a:pt x="271" y="636"/>
                    <a:pt x="272" y="635"/>
                    <a:pt x="272" y="634"/>
                  </a:cubicBezTo>
                  <a:cubicBezTo>
                    <a:pt x="272" y="633"/>
                    <a:pt x="273" y="628"/>
                    <a:pt x="274" y="627"/>
                  </a:cubicBezTo>
                  <a:cubicBezTo>
                    <a:pt x="275" y="626"/>
                    <a:pt x="280" y="623"/>
                    <a:pt x="279" y="622"/>
                  </a:cubicBezTo>
                  <a:cubicBezTo>
                    <a:pt x="278" y="622"/>
                    <a:pt x="276" y="622"/>
                    <a:pt x="277" y="621"/>
                  </a:cubicBezTo>
                  <a:cubicBezTo>
                    <a:pt x="278" y="620"/>
                    <a:pt x="281" y="618"/>
                    <a:pt x="280" y="617"/>
                  </a:cubicBezTo>
                  <a:cubicBezTo>
                    <a:pt x="279" y="616"/>
                    <a:pt x="278" y="613"/>
                    <a:pt x="278" y="611"/>
                  </a:cubicBezTo>
                  <a:cubicBezTo>
                    <a:pt x="278" y="608"/>
                    <a:pt x="279" y="606"/>
                    <a:pt x="281" y="607"/>
                  </a:cubicBezTo>
                  <a:cubicBezTo>
                    <a:pt x="282" y="608"/>
                    <a:pt x="285" y="610"/>
                    <a:pt x="287" y="610"/>
                  </a:cubicBezTo>
                  <a:cubicBezTo>
                    <a:pt x="290" y="609"/>
                    <a:pt x="291" y="609"/>
                    <a:pt x="293" y="608"/>
                  </a:cubicBezTo>
                  <a:cubicBezTo>
                    <a:pt x="294" y="606"/>
                    <a:pt x="294" y="603"/>
                    <a:pt x="294" y="601"/>
                  </a:cubicBezTo>
                  <a:cubicBezTo>
                    <a:pt x="295" y="600"/>
                    <a:pt x="295" y="596"/>
                    <a:pt x="296" y="595"/>
                  </a:cubicBezTo>
                  <a:cubicBezTo>
                    <a:pt x="298" y="594"/>
                    <a:pt x="298" y="594"/>
                    <a:pt x="301" y="594"/>
                  </a:cubicBezTo>
                  <a:cubicBezTo>
                    <a:pt x="304" y="594"/>
                    <a:pt x="307" y="593"/>
                    <a:pt x="310" y="592"/>
                  </a:cubicBezTo>
                  <a:cubicBezTo>
                    <a:pt x="312" y="592"/>
                    <a:pt x="320" y="589"/>
                    <a:pt x="322" y="586"/>
                  </a:cubicBezTo>
                  <a:cubicBezTo>
                    <a:pt x="325" y="583"/>
                    <a:pt x="327" y="580"/>
                    <a:pt x="327" y="578"/>
                  </a:cubicBezTo>
                  <a:cubicBezTo>
                    <a:pt x="327" y="576"/>
                    <a:pt x="327" y="575"/>
                    <a:pt x="326" y="575"/>
                  </a:cubicBezTo>
                  <a:cubicBezTo>
                    <a:pt x="325" y="575"/>
                    <a:pt x="324" y="574"/>
                    <a:pt x="325" y="573"/>
                  </a:cubicBezTo>
                  <a:cubicBezTo>
                    <a:pt x="325" y="571"/>
                    <a:pt x="327" y="570"/>
                    <a:pt x="326" y="569"/>
                  </a:cubicBezTo>
                  <a:cubicBezTo>
                    <a:pt x="325" y="567"/>
                    <a:pt x="322" y="564"/>
                    <a:pt x="321" y="563"/>
                  </a:cubicBezTo>
                  <a:cubicBezTo>
                    <a:pt x="321" y="562"/>
                    <a:pt x="320" y="560"/>
                    <a:pt x="321" y="560"/>
                  </a:cubicBezTo>
                  <a:cubicBezTo>
                    <a:pt x="321" y="560"/>
                    <a:pt x="321" y="560"/>
                    <a:pt x="322" y="560"/>
                  </a:cubicBezTo>
                  <a:cubicBezTo>
                    <a:pt x="322" y="560"/>
                    <a:pt x="322" y="560"/>
                    <a:pt x="322" y="560"/>
                  </a:cubicBezTo>
                  <a:cubicBezTo>
                    <a:pt x="322" y="560"/>
                    <a:pt x="323" y="561"/>
                    <a:pt x="323" y="561"/>
                  </a:cubicBezTo>
                  <a:cubicBezTo>
                    <a:pt x="323" y="561"/>
                    <a:pt x="323" y="561"/>
                    <a:pt x="323" y="561"/>
                  </a:cubicBezTo>
                  <a:cubicBezTo>
                    <a:pt x="324" y="561"/>
                    <a:pt x="324" y="561"/>
                    <a:pt x="324" y="561"/>
                  </a:cubicBezTo>
                  <a:cubicBezTo>
                    <a:pt x="324" y="561"/>
                    <a:pt x="324" y="562"/>
                    <a:pt x="324" y="562"/>
                  </a:cubicBezTo>
                  <a:cubicBezTo>
                    <a:pt x="325" y="562"/>
                    <a:pt x="325" y="562"/>
                    <a:pt x="325" y="562"/>
                  </a:cubicBezTo>
                  <a:cubicBezTo>
                    <a:pt x="325" y="563"/>
                    <a:pt x="328" y="562"/>
                    <a:pt x="329" y="563"/>
                  </a:cubicBezTo>
                  <a:cubicBezTo>
                    <a:pt x="329" y="564"/>
                    <a:pt x="330" y="565"/>
                    <a:pt x="332" y="565"/>
                  </a:cubicBezTo>
                  <a:cubicBezTo>
                    <a:pt x="335" y="565"/>
                    <a:pt x="341" y="565"/>
                    <a:pt x="342" y="564"/>
                  </a:cubicBezTo>
                  <a:cubicBezTo>
                    <a:pt x="344" y="562"/>
                    <a:pt x="346" y="560"/>
                    <a:pt x="348" y="558"/>
                  </a:cubicBezTo>
                  <a:cubicBezTo>
                    <a:pt x="348" y="558"/>
                    <a:pt x="349" y="557"/>
                    <a:pt x="349" y="556"/>
                  </a:cubicBezTo>
                  <a:cubicBezTo>
                    <a:pt x="349" y="556"/>
                    <a:pt x="349" y="556"/>
                    <a:pt x="349" y="556"/>
                  </a:cubicBezTo>
                  <a:cubicBezTo>
                    <a:pt x="350" y="555"/>
                    <a:pt x="350" y="555"/>
                    <a:pt x="350" y="554"/>
                  </a:cubicBezTo>
                  <a:cubicBezTo>
                    <a:pt x="350" y="554"/>
                    <a:pt x="350" y="554"/>
                    <a:pt x="351" y="554"/>
                  </a:cubicBezTo>
                  <a:cubicBezTo>
                    <a:pt x="351" y="554"/>
                    <a:pt x="351" y="553"/>
                    <a:pt x="351" y="553"/>
                  </a:cubicBezTo>
                  <a:cubicBezTo>
                    <a:pt x="351" y="553"/>
                    <a:pt x="351" y="553"/>
                    <a:pt x="351" y="553"/>
                  </a:cubicBezTo>
                  <a:cubicBezTo>
                    <a:pt x="351" y="552"/>
                    <a:pt x="351" y="552"/>
                    <a:pt x="351" y="552"/>
                  </a:cubicBezTo>
                  <a:cubicBezTo>
                    <a:pt x="352" y="552"/>
                    <a:pt x="352" y="551"/>
                    <a:pt x="352" y="551"/>
                  </a:cubicBezTo>
                  <a:cubicBezTo>
                    <a:pt x="352" y="550"/>
                    <a:pt x="353" y="549"/>
                    <a:pt x="354" y="548"/>
                  </a:cubicBezTo>
                  <a:cubicBezTo>
                    <a:pt x="355" y="547"/>
                    <a:pt x="357" y="547"/>
                    <a:pt x="358" y="544"/>
                  </a:cubicBezTo>
                  <a:cubicBezTo>
                    <a:pt x="358" y="541"/>
                    <a:pt x="359" y="539"/>
                    <a:pt x="360" y="538"/>
                  </a:cubicBezTo>
                  <a:cubicBezTo>
                    <a:pt x="361" y="536"/>
                    <a:pt x="363" y="536"/>
                    <a:pt x="363" y="537"/>
                  </a:cubicBezTo>
                  <a:cubicBezTo>
                    <a:pt x="362" y="538"/>
                    <a:pt x="359" y="542"/>
                    <a:pt x="360" y="542"/>
                  </a:cubicBezTo>
                  <a:cubicBezTo>
                    <a:pt x="361" y="541"/>
                    <a:pt x="365" y="538"/>
                    <a:pt x="366" y="536"/>
                  </a:cubicBezTo>
                  <a:cubicBezTo>
                    <a:pt x="368" y="535"/>
                    <a:pt x="371" y="528"/>
                    <a:pt x="372" y="527"/>
                  </a:cubicBezTo>
                  <a:cubicBezTo>
                    <a:pt x="374" y="526"/>
                    <a:pt x="375" y="526"/>
                    <a:pt x="376" y="525"/>
                  </a:cubicBezTo>
                  <a:cubicBezTo>
                    <a:pt x="377" y="523"/>
                    <a:pt x="377" y="521"/>
                    <a:pt x="378" y="520"/>
                  </a:cubicBezTo>
                  <a:cubicBezTo>
                    <a:pt x="379" y="518"/>
                    <a:pt x="377" y="517"/>
                    <a:pt x="378" y="515"/>
                  </a:cubicBezTo>
                  <a:cubicBezTo>
                    <a:pt x="379" y="513"/>
                    <a:pt x="378" y="511"/>
                    <a:pt x="380" y="509"/>
                  </a:cubicBezTo>
                  <a:cubicBezTo>
                    <a:pt x="382" y="507"/>
                    <a:pt x="387" y="502"/>
                    <a:pt x="390" y="501"/>
                  </a:cubicBezTo>
                  <a:cubicBezTo>
                    <a:pt x="392" y="500"/>
                    <a:pt x="393" y="499"/>
                    <a:pt x="395" y="498"/>
                  </a:cubicBezTo>
                  <a:cubicBezTo>
                    <a:pt x="397" y="497"/>
                    <a:pt x="398" y="495"/>
                    <a:pt x="401" y="494"/>
                  </a:cubicBezTo>
                  <a:cubicBezTo>
                    <a:pt x="403" y="493"/>
                    <a:pt x="409" y="494"/>
                    <a:pt x="412" y="493"/>
                  </a:cubicBezTo>
                  <a:cubicBezTo>
                    <a:pt x="415" y="492"/>
                    <a:pt x="418" y="489"/>
                    <a:pt x="418" y="488"/>
                  </a:cubicBezTo>
                  <a:cubicBezTo>
                    <a:pt x="419" y="487"/>
                    <a:pt x="423" y="480"/>
                    <a:pt x="425" y="479"/>
                  </a:cubicBezTo>
                  <a:cubicBezTo>
                    <a:pt x="426" y="477"/>
                    <a:pt x="428" y="473"/>
                    <a:pt x="429" y="470"/>
                  </a:cubicBezTo>
                  <a:cubicBezTo>
                    <a:pt x="430" y="467"/>
                    <a:pt x="432" y="462"/>
                    <a:pt x="433" y="460"/>
                  </a:cubicBezTo>
                  <a:cubicBezTo>
                    <a:pt x="433" y="459"/>
                    <a:pt x="434" y="460"/>
                    <a:pt x="434" y="456"/>
                  </a:cubicBezTo>
                  <a:cubicBezTo>
                    <a:pt x="435" y="452"/>
                    <a:pt x="435" y="445"/>
                    <a:pt x="437" y="444"/>
                  </a:cubicBezTo>
                  <a:cubicBezTo>
                    <a:pt x="439" y="443"/>
                    <a:pt x="439" y="442"/>
                    <a:pt x="441" y="440"/>
                  </a:cubicBezTo>
                  <a:cubicBezTo>
                    <a:pt x="443" y="437"/>
                    <a:pt x="447" y="431"/>
                    <a:pt x="450" y="429"/>
                  </a:cubicBezTo>
                  <a:cubicBezTo>
                    <a:pt x="454" y="427"/>
                    <a:pt x="459" y="421"/>
                    <a:pt x="459" y="418"/>
                  </a:cubicBezTo>
                  <a:cubicBezTo>
                    <a:pt x="460" y="415"/>
                    <a:pt x="460" y="412"/>
                    <a:pt x="459" y="410"/>
                  </a:cubicBezTo>
                  <a:cubicBezTo>
                    <a:pt x="458" y="408"/>
                    <a:pt x="460" y="407"/>
                    <a:pt x="458" y="407"/>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a:solidFill>
                  <a:srgbClr val="000000"/>
                </a:solidFill>
              </a:endParaRPr>
            </a:p>
          </p:txBody>
        </p:sp>
        <p:sp>
          <p:nvSpPr>
            <p:cNvPr id="58" name="Freeform 58"/>
            <p:cNvSpPr>
              <a:spLocks/>
            </p:cNvSpPr>
            <p:nvPr/>
          </p:nvSpPr>
          <p:spPr bwMode="auto">
            <a:xfrm>
              <a:off x="905839" y="7164621"/>
              <a:ext cx="172860" cy="147507"/>
            </a:xfrm>
            <a:custGeom>
              <a:avLst/>
              <a:gdLst>
                <a:gd name="T0" fmla="*/ 30 w 32"/>
                <a:gd name="T1" fmla="*/ 24 h 27"/>
                <a:gd name="T2" fmla="*/ 23 w 32"/>
                <a:gd name="T3" fmla="*/ 18 h 27"/>
                <a:gd name="T4" fmla="*/ 19 w 32"/>
                <a:gd name="T5" fmla="*/ 11 h 27"/>
                <a:gd name="T6" fmla="*/ 18 w 32"/>
                <a:gd name="T7" fmla="*/ 7 h 27"/>
                <a:gd name="T8" fmla="*/ 19 w 32"/>
                <a:gd name="T9" fmla="*/ 3 h 27"/>
                <a:gd name="T10" fmla="*/ 19 w 32"/>
                <a:gd name="T11" fmla="*/ 1 h 27"/>
                <a:gd name="T12" fmla="*/ 18 w 32"/>
                <a:gd name="T13" fmla="*/ 1 h 27"/>
                <a:gd name="T14" fmla="*/ 18 w 32"/>
                <a:gd name="T15" fmla="*/ 0 h 27"/>
                <a:gd name="T16" fmla="*/ 18 w 32"/>
                <a:gd name="T17" fmla="*/ 0 h 27"/>
                <a:gd name="T18" fmla="*/ 18 w 32"/>
                <a:gd name="T19" fmla="*/ 0 h 27"/>
                <a:gd name="T20" fmla="*/ 18 w 32"/>
                <a:gd name="T21" fmla="*/ 0 h 27"/>
                <a:gd name="T22" fmla="*/ 17 w 32"/>
                <a:gd name="T23" fmla="*/ 0 h 27"/>
                <a:gd name="T24" fmla="*/ 15 w 32"/>
                <a:gd name="T25" fmla="*/ 2 h 27"/>
                <a:gd name="T26" fmla="*/ 14 w 32"/>
                <a:gd name="T27" fmla="*/ 1 h 27"/>
                <a:gd name="T28" fmla="*/ 11 w 32"/>
                <a:gd name="T29" fmla="*/ 3 h 27"/>
                <a:gd name="T30" fmla="*/ 10 w 32"/>
                <a:gd name="T31" fmla="*/ 5 h 27"/>
                <a:gd name="T32" fmla="*/ 12 w 32"/>
                <a:gd name="T33" fmla="*/ 7 h 27"/>
                <a:gd name="T34" fmla="*/ 13 w 32"/>
                <a:gd name="T35" fmla="*/ 10 h 27"/>
                <a:gd name="T36" fmla="*/ 8 w 32"/>
                <a:gd name="T37" fmla="*/ 13 h 27"/>
                <a:gd name="T38" fmla="*/ 8 w 32"/>
                <a:gd name="T39" fmla="*/ 16 h 27"/>
                <a:gd name="T40" fmla="*/ 11 w 32"/>
                <a:gd name="T41" fmla="*/ 20 h 27"/>
                <a:gd name="T42" fmla="*/ 7 w 32"/>
                <a:gd name="T43" fmla="*/ 19 h 27"/>
                <a:gd name="T44" fmla="*/ 5 w 32"/>
                <a:gd name="T45" fmla="*/ 21 h 27"/>
                <a:gd name="T46" fmla="*/ 2 w 32"/>
                <a:gd name="T47" fmla="*/ 20 h 27"/>
                <a:gd name="T48" fmla="*/ 1 w 32"/>
                <a:gd name="T49" fmla="*/ 24 h 27"/>
                <a:gd name="T50" fmla="*/ 6 w 32"/>
                <a:gd name="T51" fmla="*/ 25 h 27"/>
                <a:gd name="T52" fmla="*/ 12 w 32"/>
                <a:gd name="T53" fmla="*/ 25 h 27"/>
                <a:gd name="T54" fmla="*/ 16 w 32"/>
                <a:gd name="T55" fmla="*/ 25 h 27"/>
                <a:gd name="T56" fmla="*/ 16 w 32"/>
                <a:gd name="T57" fmla="*/ 25 h 27"/>
                <a:gd name="T58" fmla="*/ 17 w 32"/>
                <a:gd name="T59" fmla="*/ 25 h 27"/>
                <a:gd name="T60" fmla="*/ 17 w 32"/>
                <a:gd name="T61" fmla="*/ 25 h 27"/>
                <a:gd name="T62" fmla="*/ 18 w 32"/>
                <a:gd name="T63" fmla="*/ 25 h 27"/>
                <a:gd name="T64" fmla="*/ 19 w 32"/>
                <a:gd name="T65" fmla="*/ 25 h 27"/>
                <a:gd name="T66" fmla="*/ 19 w 32"/>
                <a:gd name="T67" fmla="*/ 25 h 27"/>
                <a:gd name="T68" fmla="*/ 19 w 32"/>
                <a:gd name="T69" fmla="*/ 25 h 27"/>
                <a:gd name="T70" fmla="*/ 20 w 32"/>
                <a:gd name="T71" fmla="*/ 25 h 27"/>
                <a:gd name="T72" fmla="*/ 25 w 32"/>
                <a:gd name="T73" fmla="*/ 27 h 27"/>
                <a:gd name="T74" fmla="*/ 28 w 32"/>
                <a:gd name="T75" fmla="*/ 25 h 27"/>
                <a:gd name="T76" fmla="*/ 30 w 32"/>
                <a:gd name="T77" fmla="*/ 24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2" h="27">
                  <a:moveTo>
                    <a:pt x="30" y="24"/>
                  </a:moveTo>
                  <a:cubicBezTo>
                    <a:pt x="28" y="23"/>
                    <a:pt x="24" y="20"/>
                    <a:pt x="23" y="18"/>
                  </a:cubicBezTo>
                  <a:cubicBezTo>
                    <a:pt x="23" y="16"/>
                    <a:pt x="19" y="12"/>
                    <a:pt x="19" y="11"/>
                  </a:cubicBezTo>
                  <a:cubicBezTo>
                    <a:pt x="19" y="9"/>
                    <a:pt x="17" y="9"/>
                    <a:pt x="18" y="7"/>
                  </a:cubicBezTo>
                  <a:cubicBezTo>
                    <a:pt x="19" y="5"/>
                    <a:pt x="20" y="6"/>
                    <a:pt x="19" y="3"/>
                  </a:cubicBezTo>
                  <a:cubicBezTo>
                    <a:pt x="19" y="2"/>
                    <a:pt x="19" y="1"/>
                    <a:pt x="19" y="1"/>
                  </a:cubicBezTo>
                  <a:cubicBezTo>
                    <a:pt x="19" y="1"/>
                    <a:pt x="19" y="1"/>
                    <a:pt x="18" y="1"/>
                  </a:cubicBezTo>
                  <a:cubicBezTo>
                    <a:pt x="18" y="0"/>
                    <a:pt x="18" y="0"/>
                    <a:pt x="18" y="0"/>
                  </a:cubicBezTo>
                  <a:cubicBezTo>
                    <a:pt x="18" y="0"/>
                    <a:pt x="18" y="0"/>
                    <a:pt x="18" y="0"/>
                  </a:cubicBezTo>
                  <a:cubicBezTo>
                    <a:pt x="18" y="0"/>
                    <a:pt x="18" y="0"/>
                    <a:pt x="18" y="0"/>
                  </a:cubicBezTo>
                  <a:cubicBezTo>
                    <a:pt x="18" y="0"/>
                    <a:pt x="18" y="0"/>
                    <a:pt x="18" y="0"/>
                  </a:cubicBezTo>
                  <a:cubicBezTo>
                    <a:pt x="17" y="0"/>
                    <a:pt x="17" y="0"/>
                    <a:pt x="17" y="0"/>
                  </a:cubicBezTo>
                  <a:cubicBezTo>
                    <a:pt x="16" y="1"/>
                    <a:pt x="15" y="3"/>
                    <a:pt x="15" y="2"/>
                  </a:cubicBezTo>
                  <a:cubicBezTo>
                    <a:pt x="14" y="2"/>
                    <a:pt x="15" y="0"/>
                    <a:pt x="14" y="1"/>
                  </a:cubicBezTo>
                  <a:cubicBezTo>
                    <a:pt x="13" y="2"/>
                    <a:pt x="12" y="3"/>
                    <a:pt x="11" y="3"/>
                  </a:cubicBezTo>
                  <a:cubicBezTo>
                    <a:pt x="10" y="3"/>
                    <a:pt x="10" y="4"/>
                    <a:pt x="10" y="5"/>
                  </a:cubicBezTo>
                  <a:cubicBezTo>
                    <a:pt x="11" y="6"/>
                    <a:pt x="12" y="6"/>
                    <a:pt x="12" y="7"/>
                  </a:cubicBezTo>
                  <a:cubicBezTo>
                    <a:pt x="13" y="8"/>
                    <a:pt x="14" y="9"/>
                    <a:pt x="13" y="10"/>
                  </a:cubicBezTo>
                  <a:cubicBezTo>
                    <a:pt x="11" y="12"/>
                    <a:pt x="9" y="13"/>
                    <a:pt x="8" y="13"/>
                  </a:cubicBezTo>
                  <a:cubicBezTo>
                    <a:pt x="8" y="13"/>
                    <a:pt x="6" y="15"/>
                    <a:pt x="8" y="16"/>
                  </a:cubicBezTo>
                  <a:cubicBezTo>
                    <a:pt x="10" y="18"/>
                    <a:pt x="11" y="20"/>
                    <a:pt x="11" y="20"/>
                  </a:cubicBezTo>
                  <a:cubicBezTo>
                    <a:pt x="10" y="20"/>
                    <a:pt x="7" y="19"/>
                    <a:pt x="7" y="19"/>
                  </a:cubicBezTo>
                  <a:cubicBezTo>
                    <a:pt x="6" y="20"/>
                    <a:pt x="6" y="21"/>
                    <a:pt x="5" y="21"/>
                  </a:cubicBezTo>
                  <a:cubicBezTo>
                    <a:pt x="4" y="20"/>
                    <a:pt x="3" y="19"/>
                    <a:pt x="2" y="20"/>
                  </a:cubicBezTo>
                  <a:cubicBezTo>
                    <a:pt x="1" y="21"/>
                    <a:pt x="0" y="23"/>
                    <a:pt x="1" y="24"/>
                  </a:cubicBezTo>
                  <a:cubicBezTo>
                    <a:pt x="3" y="25"/>
                    <a:pt x="5" y="23"/>
                    <a:pt x="6" y="25"/>
                  </a:cubicBezTo>
                  <a:cubicBezTo>
                    <a:pt x="7" y="26"/>
                    <a:pt x="10" y="25"/>
                    <a:pt x="12" y="25"/>
                  </a:cubicBezTo>
                  <a:cubicBezTo>
                    <a:pt x="12" y="26"/>
                    <a:pt x="14" y="25"/>
                    <a:pt x="16" y="25"/>
                  </a:cubicBezTo>
                  <a:cubicBezTo>
                    <a:pt x="16" y="25"/>
                    <a:pt x="16" y="25"/>
                    <a:pt x="16" y="25"/>
                  </a:cubicBezTo>
                  <a:cubicBezTo>
                    <a:pt x="16" y="25"/>
                    <a:pt x="17" y="25"/>
                    <a:pt x="17" y="25"/>
                  </a:cubicBezTo>
                  <a:cubicBezTo>
                    <a:pt x="17" y="25"/>
                    <a:pt x="17" y="25"/>
                    <a:pt x="17" y="25"/>
                  </a:cubicBezTo>
                  <a:cubicBezTo>
                    <a:pt x="18" y="25"/>
                    <a:pt x="18" y="25"/>
                    <a:pt x="18" y="25"/>
                  </a:cubicBezTo>
                  <a:cubicBezTo>
                    <a:pt x="18" y="25"/>
                    <a:pt x="18" y="25"/>
                    <a:pt x="19" y="25"/>
                  </a:cubicBezTo>
                  <a:cubicBezTo>
                    <a:pt x="19" y="25"/>
                    <a:pt x="19" y="25"/>
                    <a:pt x="19" y="25"/>
                  </a:cubicBezTo>
                  <a:cubicBezTo>
                    <a:pt x="19" y="25"/>
                    <a:pt x="19" y="25"/>
                    <a:pt x="19" y="25"/>
                  </a:cubicBezTo>
                  <a:cubicBezTo>
                    <a:pt x="20" y="25"/>
                    <a:pt x="20" y="25"/>
                    <a:pt x="20" y="25"/>
                  </a:cubicBezTo>
                  <a:cubicBezTo>
                    <a:pt x="22" y="26"/>
                    <a:pt x="24" y="27"/>
                    <a:pt x="25" y="27"/>
                  </a:cubicBezTo>
                  <a:cubicBezTo>
                    <a:pt x="26" y="27"/>
                    <a:pt x="27" y="25"/>
                    <a:pt x="28" y="25"/>
                  </a:cubicBezTo>
                  <a:cubicBezTo>
                    <a:pt x="30" y="25"/>
                    <a:pt x="32" y="25"/>
                    <a:pt x="30" y="24"/>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a:solidFill>
                  <a:srgbClr val="000000"/>
                </a:solidFill>
              </a:endParaRPr>
            </a:p>
          </p:txBody>
        </p:sp>
        <p:sp>
          <p:nvSpPr>
            <p:cNvPr id="59" name="Freeform 59"/>
            <p:cNvSpPr>
              <a:spLocks/>
            </p:cNvSpPr>
            <p:nvPr/>
          </p:nvSpPr>
          <p:spPr bwMode="auto">
            <a:xfrm>
              <a:off x="986510" y="7312129"/>
              <a:ext cx="39181" cy="16134"/>
            </a:xfrm>
            <a:custGeom>
              <a:avLst/>
              <a:gdLst>
                <a:gd name="T0" fmla="*/ 1 w 7"/>
                <a:gd name="T1" fmla="*/ 1 h 3"/>
                <a:gd name="T2" fmla="*/ 5 w 7"/>
                <a:gd name="T3" fmla="*/ 3 h 3"/>
                <a:gd name="T4" fmla="*/ 1 w 7"/>
                <a:gd name="T5" fmla="*/ 1 h 3"/>
              </a:gdLst>
              <a:ahLst/>
              <a:cxnLst>
                <a:cxn ang="0">
                  <a:pos x="T0" y="T1"/>
                </a:cxn>
                <a:cxn ang="0">
                  <a:pos x="T2" y="T3"/>
                </a:cxn>
                <a:cxn ang="0">
                  <a:pos x="T4" y="T5"/>
                </a:cxn>
              </a:cxnLst>
              <a:rect l="0" t="0" r="r" b="b"/>
              <a:pathLst>
                <a:path w="7" h="3">
                  <a:moveTo>
                    <a:pt x="1" y="1"/>
                  </a:moveTo>
                  <a:cubicBezTo>
                    <a:pt x="0" y="1"/>
                    <a:pt x="4" y="3"/>
                    <a:pt x="5" y="3"/>
                  </a:cubicBezTo>
                  <a:cubicBezTo>
                    <a:pt x="7" y="1"/>
                    <a:pt x="3" y="0"/>
                    <a:pt x="1" y="1"/>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a:solidFill>
                  <a:srgbClr val="000000"/>
                </a:solidFill>
              </a:endParaRPr>
            </a:p>
          </p:txBody>
        </p:sp>
        <p:sp>
          <p:nvSpPr>
            <p:cNvPr id="60" name="Freeform 60"/>
            <p:cNvSpPr>
              <a:spLocks/>
            </p:cNvSpPr>
            <p:nvPr/>
          </p:nvSpPr>
          <p:spPr bwMode="auto">
            <a:xfrm>
              <a:off x="926583" y="7316736"/>
              <a:ext cx="43791" cy="23049"/>
            </a:xfrm>
            <a:custGeom>
              <a:avLst/>
              <a:gdLst>
                <a:gd name="T0" fmla="*/ 2 w 8"/>
                <a:gd name="T1" fmla="*/ 0 h 4"/>
                <a:gd name="T2" fmla="*/ 3 w 8"/>
                <a:gd name="T3" fmla="*/ 3 h 4"/>
                <a:gd name="T4" fmla="*/ 7 w 8"/>
                <a:gd name="T5" fmla="*/ 0 h 4"/>
                <a:gd name="T6" fmla="*/ 2 w 8"/>
                <a:gd name="T7" fmla="*/ 0 h 4"/>
              </a:gdLst>
              <a:ahLst/>
              <a:cxnLst>
                <a:cxn ang="0">
                  <a:pos x="T0" y="T1"/>
                </a:cxn>
                <a:cxn ang="0">
                  <a:pos x="T2" y="T3"/>
                </a:cxn>
                <a:cxn ang="0">
                  <a:pos x="T4" y="T5"/>
                </a:cxn>
                <a:cxn ang="0">
                  <a:pos x="T6" y="T7"/>
                </a:cxn>
              </a:cxnLst>
              <a:rect l="0" t="0" r="r" b="b"/>
              <a:pathLst>
                <a:path w="8" h="4">
                  <a:moveTo>
                    <a:pt x="2" y="0"/>
                  </a:moveTo>
                  <a:cubicBezTo>
                    <a:pt x="0" y="1"/>
                    <a:pt x="2" y="2"/>
                    <a:pt x="3" y="3"/>
                  </a:cubicBezTo>
                  <a:cubicBezTo>
                    <a:pt x="4" y="4"/>
                    <a:pt x="6" y="1"/>
                    <a:pt x="7" y="0"/>
                  </a:cubicBezTo>
                  <a:cubicBezTo>
                    <a:pt x="8" y="0"/>
                    <a:pt x="3" y="0"/>
                    <a:pt x="2" y="0"/>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a:solidFill>
                  <a:srgbClr val="000000"/>
                </a:solidFill>
              </a:endParaRPr>
            </a:p>
          </p:txBody>
        </p:sp>
        <p:sp>
          <p:nvSpPr>
            <p:cNvPr id="61" name="Freeform 61"/>
            <p:cNvSpPr>
              <a:spLocks/>
            </p:cNvSpPr>
            <p:nvPr/>
          </p:nvSpPr>
          <p:spPr bwMode="auto">
            <a:xfrm>
              <a:off x="818258" y="7180754"/>
              <a:ext cx="64534" cy="82973"/>
            </a:xfrm>
            <a:custGeom>
              <a:avLst/>
              <a:gdLst>
                <a:gd name="T0" fmla="*/ 1 w 12"/>
                <a:gd name="T1" fmla="*/ 1 h 15"/>
                <a:gd name="T2" fmla="*/ 2 w 12"/>
                <a:gd name="T3" fmla="*/ 4 h 15"/>
                <a:gd name="T4" fmla="*/ 4 w 12"/>
                <a:gd name="T5" fmla="*/ 6 h 15"/>
                <a:gd name="T6" fmla="*/ 5 w 12"/>
                <a:gd name="T7" fmla="*/ 8 h 15"/>
                <a:gd name="T8" fmla="*/ 5 w 12"/>
                <a:gd name="T9" fmla="*/ 11 h 15"/>
                <a:gd name="T10" fmla="*/ 9 w 12"/>
                <a:gd name="T11" fmla="*/ 14 h 15"/>
                <a:gd name="T12" fmla="*/ 12 w 12"/>
                <a:gd name="T13" fmla="*/ 11 h 15"/>
                <a:gd name="T14" fmla="*/ 7 w 12"/>
                <a:gd name="T15" fmla="*/ 5 h 15"/>
                <a:gd name="T16" fmla="*/ 1 w 12"/>
                <a:gd name="T17" fmla="*/ 1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15">
                  <a:moveTo>
                    <a:pt x="1" y="1"/>
                  </a:moveTo>
                  <a:cubicBezTo>
                    <a:pt x="0" y="0"/>
                    <a:pt x="2" y="3"/>
                    <a:pt x="2" y="4"/>
                  </a:cubicBezTo>
                  <a:cubicBezTo>
                    <a:pt x="2" y="5"/>
                    <a:pt x="3" y="6"/>
                    <a:pt x="4" y="6"/>
                  </a:cubicBezTo>
                  <a:cubicBezTo>
                    <a:pt x="4" y="5"/>
                    <a:pt x="5" y="7"/>
                    <a:pt x="5" y="8"/>
                  </a:cubicBezTo>
                  <a:cubicBezTo>
                    <a:pt x="4" y="8"/>
                    <a:pt x="4" y="10"/>
                    <a:pt x="5" y="11"/>
                  </a:cubicBezTo>
                  <a:cubicBezTo>
                    <a:pt x="6" y="12"/>
                    <a:pt x="7" y="14"/>
                    <a:pt x="9" y="14"/>
                  </a:cubicBezTo>
                  <a:cubicBezTo>
                    <a:pt x="10" y="15"/>
                    <a:pt x="11" y="11"/>
                    <a:pt x="12" y="11"/>
                  </a:cubicBezTo>
                  <a:cubicBezTo>
                    <a:pt x="12" y="10"/>
                    <a:pt x="8" y="7"/>
                    <a:pt x="7" y="5"/>
                  </a:cubicBezTo>
                  <a:cubicBezTo>
                    <a:pt x="5" y="4"/>
                    <a:pt x="2" y="1"/>
                    <a:pt x="1" y="1"/>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a:solidFill>
                  <a:srgbClr val="000000"/>
                </a:solidFill>
              </a:endParaRPr>
            </a:p>
          </p:txBody>
        </p:sp>
        <p:sp>
          <p:nvSpPr>
            <p:cNvPr id="62" name="Freeform 62"/>
            <p:cNvSpPr>
              <a:spLocks/>
            </p:cNvSpPr>
            <p:nvPr/>
          </p:nvSpPr>
          <p:spPr bwMode="auto">
            <a:xfrm>
              <a:off x="889705" y="7203801"/>
              <a:ext cx="36877" cy="43791"/>
            </a:xfrm>
            <a:custGeom>
              <a:avLst/>
              <a:gdLst>
                <a:gd name="T0" fmla="*/ 7 w 7"/>
                <a:gd name="T1" fmla="*/ 0 h 8"/>
                <a:gd name="T2" fmla="*/ 3 w 7"/>
                <a:gd name="T3" fmla="*/ 1 h 8"/>
                <a:gd name="T4" fmla="*/ 0 w 7"/>
                <a:gd name="T5" fmla="*/ 3 h 8"/>
                <a:gd name="T6" fmla="*/ 4 w 7"/>
                <a:gd name="T7" fmla="*/ 8 h 8"/>
                <a:gd name="T8" fmla="*/ 7 w 7"/>
                <a:gd name="T9" fmla="*/ 0 h 8"/>
              </a:gdLst>
              <a:ahLst/>
              <a:cxnLst>
                <a:cxn ang="0">
                  <a:pos x="T0" y="T1"/>
                </a:cxn>
                <a:cxn ang="0">
                  <a:pos x="T2" y="T3"/>
                </a:cxn>
                <a:cxn ang="0">
                  <a:pos x="T4" y="T5"/>
                </a:cxn>
                <a:cxn ang="0">
                  <a:pos x="T6" y="T7"/>
                </a:cxn>
                <a:cxn ang="0">
                  <a:pos x="T8" y="T9"/>
                </a:cxn>
              </a:cxnLst>
              <a:rect l="0" t="0" r="r" b="b"/>
              <a:pathLst>
                <a:path w="7" h="8">
                  <a:moveTo>
                    <a:pt x="7" y="0"/>
                  </a:moveTo>
                  <a:cubicBezTo>
                    <a:pt x="6" y="0"/>
                    <a:pt x="4" y="1"/>
                    <a:pt x="3" y="1"/>
                  </a:cubicBezTo>
                  <a:cubicBezTo>
                    <a:pt x="2" y="2"/>
                    <a:pt x="0" y="2"/>
                    <a:pt x="0" y="3"/>
                  </a:cubicBezTo>
                  <a:cubicBezTo>
                    <a:pt x="0" y="5"/>
                    <a:pt x="2" y="7"/>
                    <a:pt x="4" y="8"/>
                  </a:cubicBezTo>
                  <a:cubicBezTo>
                    <a:pt x="5" y="8"/>
                    <a:pt x="7" y="1"/>
                    <a:pt x="7" y="0"/>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a:solidFill>
                  <a:srgbClr val="000000"/>
                </a:solidFill>
              </a:endParaRPr>
            </a:p>
          </p:txBody>
        </p:sp>
        <p:sp>
          <p:nvSpPr>
            <p:cNvPr id="63" name="Freeform 63"/>
            <p:cNvSpPr>
              <a:spLocks/>
            </p:cNvSpPr>
            <p:nvPr/>
          </p:nvSpPr>
          <p:spPr bwMode="auto">
            <a:xfrm>
              <a:off x="1145539" y="4829850"/>
              <a:ext cx="260443" cy="94498"/>
            </a:xfrm>
            <a:custGeom>
              <a:avLst/>
              <a:gdLst>
                <a:gd name="T0" fmla="*/ 43 w 48"/>
                <a:gd name="T1" fmla="*/ 16 h 17"/>
                <a:gd name="T2" fmla="*/ 40 w 48"/>
                <a:gd name="T3" fmla="*/ 13 h 17"/>
                <a:gd name="T4" fmla="*/ 40 w 48"/>
                <a:gd name="T5" fmla="*/ 12 h 17"/>
                <a:gd name="T6" fmla="*/ 38 w 48"/>
                <a:gd name="T7" fmla="*/ 11 h 17"/>
                <a:gd name="T8" fmla="*/ 33 w 48"/>
                <a:gd name="T9" fmla="*/ 9 h 17"/>
                <a:gd name="T10" fmla="*/ 29 w 48"/>
                <a:gd name="T11" fmla="*/ 7 h 17"/>
                <a:gd name="T12" fmla="*/ 21 w 48"/>
                <a:gd name="T13" fmla="*/ 3 h 17"/>
                <a:gd name="T14" fmla="*/ 10 w 48"/>
                <a:gd name="T15" fmla="*/ 2 h 17"/>
                <a:gd name="T16" fmla="*/ 2 w 48"/>
                <a:gd name="T17" fmla="*/ 5 h 17"/>
                <a:gd name="T18" fmla="*/ 6 w 48"/>
                <a:gd name="T19" fmla="*/ 6 h 17"/>
                <a:gd name="T20" fmla="*/ 9 w 48"/>
                <a:gd name="T21" fmla="*/ 8 h 17"/>
                <a:gd name="T22" fmla="*/ 8 w 48"/>
                <a:gd name="T23" fmla="*/ 5 h 17"/>
                <a:gd name="T24" fmla="*/ 11 w 48"/>
                <a:gd name="T25" fmla="*/ 4 h 17"/>
                <a:gd name="T26" fmla="*/ 13 w 48"/>
                <a:gd name="T27" fmla="*/ 5 h 17"/>
                <a:gd name="T28" fmla="*/ 15 w 48"/>
                <a:gd name="T29" fmla="*/ 6 h 17"/>
                <a:gd name="T30" fmla="*/ 19 w 48"/>
                <a:gd name="T31" fmla="*/ 8 h 17"/>
                <a:gd name="T32" fmla="*/ 24 w 48"/>
                <a:gd name="T33" fmla="*/ 8 h 17"/>
                <a:gd name="T34" fmla="*/ 27 w 48"/>
                <a:gd name="T35" fmla="*/ 12 h 17"/>
                <a:gd name="T36" fmla="*/ 31 w 48"/>
                <a:gd name="T37" fmla="*/ 13 h 17"/>
                <a:gd name="T38" fmla="*/ 29 w 48"/>
                <a:gd name="T39" fmla="*/ 16 h 17"/>
                <a:gd name="T40" fmla="*/ 32 w 48"/>
                <a:gd name="T41" fmla="*/ 17 h 17"/>
                <a:gd name="T42" fmla="*/ 43 w 48"/>
                <a:gd name="T43" fmla="*/ 16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8" h="17">
                  <a:moveTo>
                    <a:pt x="43" y="16"/>
                  </a:moveTo>
                  <a:cubicBezTo>
                    <a:pt x="48" y="15"/>
                    <a:pt x="41" y="13"/>
                    <a:pt x="40" y="13"/>
                  </a:cubicBezTo>
                  <a:cubicBezTo>
                    <a:pt x="39" y="13"/>
                    <a:pt x="39" y="12"/>
                    <a:pt x="40" y="12"/>
                  </a:cubicBezTo>
                  <a:cubicBezTo>
                    <a:pt x="40" y="11"/>
                    <a:pt x="39" y="11"/>
                    <a:pt x="38" y="11"/>
                  </a:cubicBezTo>
                  <a:cubicBezTo>
                    <a:pt x="37" y="11"/>
                    <a:pt x="35" y="10"/>
                    <a:pt x="33" y="9"/>
                  </a:cubicBezTo>
                  <a:cubicBezTo>
                    <a:pt x="32" y="8"/>
                    <a:pt x="32" y="7"/>
                    <a:pt x="29" y="7"/>
                  </a:cubicBezTo>
                  <a:cubicBezTo>
                    <a:pt x="26" y="7"/>
                    <a:pt x="23" y="5"/>
                    <a:pt x="21" y="3"/>
                  </a:cubicBezTo>
                  <a:cubicBezTo>
                    <a:pt x="19" y="0"/>
                    <a:pt x="14" y="1"/>
                    <a:pt x="10" y="2"/>
                  </a:cubicBezTo>
                  <a:cubicBezTo>
                    <a:pt x="7" y="2"/>
                    <a:pt x="3" y="4"/>
                    <a:pt x="2" y="5"/>
                  </a:cubicBezTo>
                  <a:cubicBezTo>
                    <a:pt x="0" y="7"/>
                    <a:pt x="4" y="6"/>
                    <a:pt x="6" y="6"/>
                  </a:cubicBezTo>
                  <a:cubicBezTo>
                    <a:pt x="7" y="7"/>
                    <a:pt x="7" y="8"/>
                    <a:pt x="9" y="8"/>
                  </a:cubicBezTo>
                  <a:cubicBezTo>
                    <a:pt x="10" y="8"/>
                    <a:pt x="8" y="6"/>
                    <a:pt x="8" y="5"/>
                  </a:cubicBezTo>
                  <a:cubicBezTo>
                    <a:pt x="8" y="4"/>
                    <a:pt x="9" y="4"/>
                    <a:pt x="11" y="4"/>
                  </a:cubicBezTo>
                  <a:cubicBezTo>
                    <a:pt x="12" y="4"/>
                    <a:pt x="13" y="4"/>
                    <a:pt x="13" y="5"/>
                  </a:cubicBezTo>
                  <a:cubicBezTo>
                    <a:pt x="13" y="6"/>
                    <a:pt x="13" y="6"/>
                    <a:pt x="15" y="6"/>
                  </a:cubicBezTo>
                  <a:cubicBezTo>
                    <a:pt x="17" y="7"/>
                    <a:pt x="18" y="7"/>
                    <a:pt x="19" y="8"/>
                  </a:cubicBezTo>
                  <a:cubicBezTo>
                    <a:pt x="20" y="10"/>
                    <a:pt x="23" y="8"/>
                    <a:pt x="24" y="8"/>
                  </a:cubicBezTo>
                  <a:cubicBezTo>
                    <a:pt x="26" y="9"/>
                    <a:pt x="27" y="11"/>
                    <a:pt x="27" y="12"/>
                  </a:cubicBezTo>
                  <a:cubicBezTo>
                    <a:pt x="27" y="13"/>
                    <a:pt x="28" y="12"/>
                    <a:pt x="31" y="13"/>
                  </a:cubicBezTo>
                  <a:cubicBezTo>
                    <a:pt x="33" y="14"/>
                    <a:pt x="30" y="15"/>
                    <a:pt x="29" y="16"/>
                  </a:cubicBezTo>
                  <a:cubicBezTo>
                    <a:pt x="28" y="16"/>
                    <a:pt x="30" y="16"/>
                    <a:pt x="32" y="17"/>
                  </a:cubicBezTo>
                  <a:cubicBezTo>
                    <a:pt x="35" y="17"/>
                    <a:pt x="42" y="16"/>
                    <a:pt x="43" y="16"/>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a:solidFill>
                  <a:srgbClr val="000000"/>
                </a:solidFill>
              </a:endParaRPr>
            </a:p>
          </p:txBody>
        </p:sp>
        <p:sp>
          <p:nvSpPr>
            <p:cNvPr id="64" name="Freeform 64"/>
            <p:cNvSpPr>
              <a:spLocks/>
            </p:cNvSpPr>
            <p:nvPr/>
          </p:nvSpPr>
          <p:spPr bwMode="auto">
            <a:xfrm>
              <a:off x="1276913" y="4949702"/>
              <a:ext cx="41487" cy="16134"/>
            </a:xfrm>
            <a:custGeom>
              <a:avLst/>
              <a:gdLst>
                <a:gd name="T0" fmla="*/ 1 w 8"/>
                <a:gd name="T1" fmla="*/ 1 h 3"/>
                <a:gd name="T2" fmla="*/ 2 w 8"/>
                <a:gd name="T3" fmla="*/ 3 h 3"/>
                <a:gd name="T4" fmla="*/ 7 w 8"/>
                <a:gd name="T5" fmla="*/ 2 h 3"/>
                <a:gd name="T6" fmla="*/ 4 w 8"/>
                <a:gd name="T7" fmla="*/ 1 h 3"/>
                <a:gd name="T8" fmla="*/ 1 w 8"/>
                <a:gd name="T9" fmla="*/ 1 h 3"/>
              </a:gdLst>
              <a:ahLst/>
              <a:cxnLst>
                <a:cxn ang="0">
                  <a:pos x="T0" y="T1"/>
                </a:cxn>
                <a:cxn ang="0">
                  <a:pos x="T2" y="T3"/>
                </a:cxn>
                <a:cxn ang="0">
                  <a:pos x="T4" y="T5"/>
                </a:cxn>
                <a:cxn ang="0">
                  <a:pos x="T6" y="T7"/>
                </a:cxn>
                <a:cxn ang="0">
                  <a:pos x="T8" y="T9"/>
                </a:cxn>
              </a:cxnLst>
              <a:rect l="0" t="0" r="r" b="b"/>
              <a:pathLst>
                <a:path w="8" h="3">
                  <a:moveTo>
                    <a:pt x="1" y="1"/>
                  </a:moveTo>
                  <a:cubicBezTo>
                    <a:pt x="2" y="2"/>
                    <a:pt x="2" y="3"/>
                    <a:pt x="2" y="3"/>
                  </a:cubicBezTo>
                  <a:cubicBezTo>
                    <a:pt x="2" y="3"/>
                    <a:pt x="5" y="3"/>
                    <a:pt x="7" y="2"/>
                  </a:cubicBezTo>
                  <a:cubicBezTo>
                    <a:pt x="8" y="2"/>
                    <a:pt x="6" y="1"/>
                    <a:pt x="4" y="1"/>
                  </a:cubicBezTo>
                  <a:cubicBezTo>
                    <a:pt x="2" y="0"/>
                    <a:pt x="0" y="1"/>
                    <a:pt x="1" y="1"/>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a:solidFill>
                  <a:srgbClr val="000000"/>
                </a:solidFill>
              </a:endParaRPr>
            </a:p>
          </p:txBody>
        </p:sp>
        <p:sp>
          <p:nvSpPr>
            <p:cNvPr id="65" name="Freeform 65"/>
            <p:cNvSpPr>
              <a:spLocks/>
            </p:cNvSpPr>
            <p:nvPr/>
          </p:nvSpPr>
          <p:spPr bwMode="auto">
            <a:xfrm>
              <a:off x="1373716" y="4949700"/>
              <a:ext cx="48401" cy="11524"/>
            </a:xfrm>
            <a:custGeom>
              <a:avLst/>
              <a:gdLst>
                <a:gd name="T0" fmla="*/ 1 w 9"/>
                <a:gd name="T1" fmla="*/ 1 h 2"/>
                <a:gd name="T2" fmla="*/ 7 w 9"/>
                <a:gd name="T3" fmla="*/ 2 h 2"/>
                <a:gd name="T4" fmla="*/ 4 w 9"/>
                <a:gd name="T5" fmla="*/ 0 h 2"/>
                <a:gd name="T6" fmla="*/ 1 w 9"/>
                <a:gd name="T7" fmla="*/ 1 h 2"/>
              </a:gdLst>
              <a:ahLst/>
              <a:cxnLst>
                <a:cxn ang="0">
                  <a:pos x="T0" y="T1"/>
                </a:cxn>
                <a:cxn ang="0">
                  <a:pos x="T2" y="T3"/>
                </a:cxn>
                <a:cxn ang="0">
                  <a:pos x="T4" y="T5"/>
                </a:cxn>
                <a:cxn ang="0">
                  <a:pos x="T6" y="T7"/>
                </a:cxn>
              </a:cxnLst>
              <a:rect l="0" t="0" r="r" b="b"/>
              <a:pathLst>
                <a:path w="9" h="2">
                  <a:moveTo>
                    <a:pt x="1" y="1"/>
                  </a:moveTo>
                  <a:cubicBezTo>
                    <a:pt x="3" y="2"/>
                    <a:pt x="6" y="2"/>
                    <a:pt x="7" y="2"/>
                  </a:cubicBezTo>
                  <a:cubicBezTo>
                    <a:pt x="9" y="1"/>
                    <a:pt x="6" y="0"/>
                    <a:pt x="4" y="0"/>
                  </a:cubicBezTo>
                  <a:cubicBezTo>
                    <a:pt x="2" y="0"/>
                    <a:pt x="0" y="0"/>
                    <a:pt x="1" y="1"/>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a:solidFill>
                  <a:srgbClr val="000000"/>
                </a:solidFill>
              </a:endParaRPr>
            </a:p>
          </p:txBody>
        </p:sp>
        <p:sp>
          <p:nvSpPr>
            <p:cNvPr id="66" name="Freeform 66"/>
            <p:cNvSpPr>
              <a:spLocks/>
            </p:cNvSpPr>
            <p:nvPr/>
          </p:nvSpPr>
          <p:spPr bwMode="auto">
            <a:xfrm>
              <a:off x="1401374" y="4917434"/>
              <a:ext cx="115240" cy="43791"/>
            </a:xfrm>
            <a:custGeom>
              <a:avLst/>
              <a:gdLst>
                <a:gd name="T0" fmla="*/ 3 w 21"/>
                <a:gd name="T1" fmla="*/ 5 h 8"/>
                <a:gd name="T2" fmla="*/ 3 w 21"/>
                <a:gd name="T3" fmla="*/ 5 h 8"/>
                <a:gd name="T4" fmla="*/ 3 w 21"/>
                <a:gd name="T5" fmla="*/ 6 h 8"/>
                <a:gd name="T6" fmla="*/ 4 w 21"/>
                <a:gd name="T7" fmla="*/ 6 h 8"/>
                <a:gd name="T8" fmla="*/ 4 w 21"/>
                <a:gd name="T9" fmla="*/ 6 h 8"/>
                <a:gd name="T10" fmla="*/ 5 w 21"/>
                <a:gd name="T11" fmla="*/ 6 h 8"/>
                <a:gd name="T12" fmla="*/ 5 w 21"/>
                <a:gd name="T13" fmla="*/ 7 h 8"/>
                <a:gd name="T14" fmla="*/ 5 w 21"/>
                <a:gd name="T15" fmla="*/ 7 h 8"/>
                <a:gd name="T16" fmla="*/ 5 w 21"/>
                <a:gd name="T17" fmla="*/ 7 h 8"/>
                <a:gd name="T18" fmla="*/ 6 w 21"/>
                <a:gd name="T19" fmla="*/ 8 h 8"/>
                <a:gd name="T20" fmla="*/ 7 w 21"/>
                <a:gd name="T21" fmla="*/ 8 h 8"/>
                <a:gd name="T22" fmla="*/ 7 w 21"/>
                <a:gd name="T23" fmla="*/ 8 h 8"/>
                <a:gd name="T24" fmla="*/ 10 w 21"/>
                <a:gd name="T25" fmla="*/ 7 h 8"/>
                <a:gd name="T26" fmla="*/ 12 w 21"/>
                <a:gd name="T27" fmla="*/ 8 h 8"/>
                <a:gd name="T28" fmla="*/ 15 w 21"/>
                <a:gd name="T29" fmla="*/ 7 h 8"/>
                <a:gd name="T30" fmla="*/ 20 w 21"/>
                <a:gd name="T31" fmla="*/ 7 h 8"/>
                <a:gd name="T32" fmla="*/ 19 w 21"/>
                <a:gd name="T33" fmla="*/ 5 h 8"/>
                <a:gd name="T34" fmla="*/ 17 w 21"/>
                <a:gd name="T35" fmla="*/ 2 h 8"/>
                <a:gd name="T36" fmla="*/ 11 w 21"/>
                <a:gd name="T37" fmla="*/ 1 h 8"/>
                <a:gd name="T38" fmla="*/ 10 w 21"/>
                <a:gd name="T39" fmla="*/ 1 h 8"/>
                <a:gd name="T40" fmla="*/ 10 w 21"/>
                <a:gd name="T41" fmla="*/ 1 h 8"/>
                <a:gd name="T42" fmla="*/ 9 w 21"/>
                <a:gd name="T43" fmla="*/ 1 h 8"/>
                <a:gd name="T44" fmla="*/ 9 w 21"/>
                <a:gd name="T45" fmla="*/ 1 h 8"/>
                <a:gd name="T46" fmla="*/ 8 w 21"/>
                <a:gd name="T47" fmla="*/ 1 h 8"/>
                <a:gd name="T48" fmla="*/ 8 w 21"/>
                <a:gd name="T49" fmla="*/ 1 h 8"/>
                <a:gd name="T50" fmla="*/ 7 w 21"/>
                <a:gd name="T51" fmla="*/ 1 h 8"/>
                <a:gd name="T52" fmla="*/ 6 w 21"/>
                <a:gd name="T53" fmla="*/ 1 h 8"/>
                <a:gd name="T54" fmla="*/ 6 w 21"/>
                <a:gd name="T55" fmla="*/ 1 h 8"/>
                <a:gd name="T56" fmla="*/ 5 w 21"/>
                <a:gd name="T57" fmla="*/ 1 h 8"/>
                <a:gd name="T58" fmla="*/ 5 w 21"/>
                <a:gd name="T59" fmla="*/ 1 h 8"/>
                <a:gd name="T60" fmla="*/ 4 w 21"/>
                <a:gd name="T61" fmla="*/ 1 h 8"/>
                <a:gd name="T62" fmla="*/ 4 w 21"/>
                <a:gd name="T63" fmla="*/ 1 h 8"/>
                <a:gd name="T64" fmla="*/ 3 w 21"/>
                <a:gd name="T65" fmla="*/ 0 h 8"/>
                <a:gd name="T66" fmla="*/ 1 w 21"/>
                <a:gd name="T67" fmla="*/ 2 h 8"/>
                <a:gd name="T68" fmla="*/ 2 w 21"/>
                <a:gd name="T69" fmla="*/ 4 h 8"/>
                <a:gd name="T70" fmla="*/ 3 w 21"/>
                <a:gd name="T71"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1" h="8">
                  <a:moveTo>
                    <a:pt x="3" y="5"/>
                  </a:moveTo>
                  <a:cubicBezTo>
                    <a:pt x="3" y="5"/>
                    <a:pt x="3" y="5"/>
                    <a:pt x="3" y="5"/>
                  </a:cubicBezTo>
                  <a:cubicBezTo>
                    <a:pt x="3" y="5"/>
                    <a:pt x="3" y="5"/>
                    <a:pt x="3" y="6"/>
                  </a:cubicBezTo>
                  <a:cubicBezTo>
                    <a:pt x="4" y="6"/>
                    <a:pt x="4" y="6"/>
                    <a:pt x="4" y="6"/>
                  </a:cubicBezTo>
                  <a:cubicBezTo>
                    <a:pt x="4" y="6"/>
                    <a:pt x="4" y="6"/>
                    <a:pt x="4" y="6"/>
                  </a:cubicBezTo>
                  <a:cubicBezTo>
                    <a:pt x="4" y="6"/>
                    <a:pt x="4" y="6"/>
                    <a:pt x="5" y="6"/>
                  </a:cubicBezTo>
                  <a:cubicBezTo>
                    <a:pt x="5" y="7"/>
                    <a:pt x="5" y="7"/>
                    <a:pt x="5" y="7"/>
                  </a:cubicBezTo>
                  <a:cubicBezTo>
                    <a:pt x="5" y="7"/>
                    <a:pt x="5" y="7"/>
                    <a:pt x="5" y="7"/>
                  </a:cubicBezTo>
                  <a:cubicBezTo>
                    <a:pt x="5" y="7"/>
                    <a:pt x="5" y="7"/>
                    <a:pt x="5" y="7"/>
                  </a:cubicBezTo>
                  <a:cubicBezTo>
                    <a:pt x="6" y="7"/>
                    <a:pt x="6" y="7"/>
                    <a:pt x="6" y="8"/>
                  </a:cubicBezTo>
                  <a:cubicBezTo>
                    <a:pt x="6" y="8"/>
                    <a:pt x="6" y="8"/>
                    <a:pt x="7" y="8"/>
                  </a:cubicBezTo>
                  <a:cubicBezTo>
                    <a:pt x="7" y="8"/>
                    <a:pt x="7" y="8"/>
                    <a:pt x="7" y="8"/>
                  </a:cubicBezTo>
                  <a:cubicBezTo>
                    <a:pt x="8" y="8"/>
                    <a:pt x="9" y="7"/>
                    <a:pt x="10" y="7"/>
                  </a:cubicBezTo>
                  <a:cubicBezTo>
                    <a:pt x="11" y="6"/>
                    <a:pt x="11" y="7"/>
                    <a:pt x="12" y="8"/>
                  </a:cubicBezTo>
                  <a:cubicBezTo>
                    <a:pt x="12" y="8"/>
                    <a:pt x="14" y="7"/>
                    <a:pt x="15" y="7"/>
                  </a:cubicBezTo>
                  <a:cubicBezTo>
                    <a:pt x="17" y="6"/>
                    <a:pt x="19" y="7"/>
                    <a:pt x="20" y="7"/>
                  </a:cubicBezTo>
                  <a:cubicBezTo>
                    <a:pt x="21" y="7"/>
                    <a:pt x="20" y="6"/>
                    <a:pt x="19" y="5"/>
                  </a:cubicBezTo>
                  <a:cubicBezTo>
                    <a:pt x="18" y="5"/>
                    <a:pt x="18" y="3"/>
                    <a:pt x="17" y="2"/>
                  </a:cubicBezTo>
                  <a:cubicBezTo>
                    <a:pt x="16" y="1"/>
                    <a:pt x="13" y="1"/>
                    <a:pt x="11" y="1"/>
                  </a:cubicBezTo>
                  <a:cubicBezTo>
                    <a:pt x="11" y="1"/>
                    <a:pt x="11" y="1"/>
                    <a:pt x="10" y="1"/>
                  </a:cubicBezTo>
                  <a:cubicBezTo>
                    <a:pt x="10" y="1"/>
                    <a:pt x="10" y="1"/>
                    <a:pt x="10" y="1"/>
                  </a:cubicBezTo>
                  <a:cubicBezTo>
                    <a:pt x="10" y="1"/>
                    <a:pt x="10" y="1"/>
                    <a:pt x="9" y="1"/>
                  </a:cubicBezTo>
                  <a:cubicBezTo>
                    <a:pt x="9" y="1"/>
                    <a:pt x="9" y="1"/>
                    <a:pt x="9" y="1"/>
                  </a:cubicBezTo>
                  <a:cubicBezTo>
                    <a:pt x="9" y="1"/>
                    <a:pt x="8" y="1"/>
                    <a:pt x="8" y="1"/>
                  </a:cubicBezTo>
                  <a:cubicBezTo>
                    <a:pt x="8" y="1"/>
                    <a:pt x="8" y="1"/>
                    <a:pt x="8" y="1"/>
                  </a:cubicBezTo>
                  <a:cubicBezTo>
                    <a:pt x="7" y="1"/>
                    <a:pt x="7" y="1"/>
                    <a:pt x="7" y="1"/>
                  </a:cubicBezTo>
                  <a:cubicBezTo>
                    <a:pt x="7" y="1"/>
                    <a:pt x="6" y="1"/>
                    <a:pt x="6" y="1"/>
                  </a:cubicBezTo>
                  <a:cubicBezTo>
                    <a:pt x="6" y="1"/>
                    <a:pt x="6" y="1"/>
                    <a:pt x="6" y="1"/>
                  </a:cubicBezTo>
                  <a:cubicBezTo>
                    <a:pt x="6" y="1"/>
                    <a:pt x="5" y="1"/>
                    <a:pt x="5" y="1"/>
                  </a:cubicBezTo>
                  <a:cubicBezTo>
                    <a:pt x="5" y="1"/>
                    <a:pt x="5" y="1"/>
                    <a:pt x="5" y="1"/>
                  </a:cubicBezTo>
                  <a:cubicBezTo>
                    <a:pt x="4" y="1"/>
                    <a:pt x="4" y="1"/>
                    <a:pt x="4" y="1"/>
                  </a:cubicBezTo>
                  <a:cubicBezTo>
                    <a:pt x="4" y="1"/>
                    <a:pt x="4" y="1"/>
                    <a:pt x="4" y="1"/>
                  </a:cubicBezTo>
                  <a:cubicBezTo>
                    <a:pt x="3" y="1"/>
                    <a:pt x="3" y="0"/>
                    <a:pt x="3" y="0"/>
                  </a:cubicBezTo>
                  <a:cubicBezTo>
                    <a:pt x="1" y="0"/>
                    <a:pt x="0" y="1"/>
                    <a:pt x="1" y="2"/>
                  </a:cubicBezTo>
                  <a:cubicBezTo>
                    <a:pt x="1" y="2"/>
                    <a:pt x="2" y="3"/>
                    <a:pt x="2" y="4"/>
                  </a:cubicBezTo>
                  <a:cubicBezTo>
                    <a:pt x="3" y="4"/>
                    <a:pt x="3" y="5"/>
                    <a:pt x="3" y="5"/>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a:solidFill>
                  <a:srgbClr val="000000"/>
                </a:solidFill>
              </a:endParaRPr>
            </a:p>
          </p:txBody>
        </p:sp>
        <p:sp>
          <p:nvSpPr>
            <p:cNvPr id="67" name="Freeform 67"/>
            <p:cNvSpPr>
              <a:spLocks/>
            </p:cNvSpPr>
            <p:nvPr/>
          </p:nvSpPr>
          <p:spPr bwMode="auto">
            <a:xfrm>
              <a:off x="1537357" y="4949700"/>
              <a:ext cx="55315" cy="23049"/>
            </a:xfrm>
            <a:custGeom>
              <a:avLst/>
              <a:gdLst>
                <a:gd name="T0" fmla="*/ 4 w 10"/>
                <a:gd name="T1" fmla="*/ 1 h 4"/>
                <a:gd name="T2" fmla="*/ 1 w 10"/>
                <a:gd name="T3" fmla="*/ 2 h 4"/>
                <a:gd name="T4" fmla="*/ 4 w 10"/>
                <a:gd name="T5" fmla="*/ 3 h 4"/>
                <a:gd name="T6" fmla="*/ 4 w 10"/>
                <a:gd name="T7" fmla="*/ 1 h 4"/>
              </a:gdLst>
              <a:ahLst/>
              <a:cxnLst>
                <a:cxn ang="0">
                  <a:pos x="T0" y="T1"/>
                </a:cxn>
                <a:cxn ang="0">
                  <a:pos x="T2" y="T3"/>
                </a:cxn>
                <a:cxn ang="0">
                  <a:pos x="T4" y="T5"/>
                </a:cxn>
                <a:cxn ang="0">
                  <a:pos x="T6" y="T7"/>
                </a:cxn>
              </a:cxnLst>
              <a:rect l="0" t="0" r="r" b="b"/>
              <a:pathLst>
                <a:path w="10" h="4">
                  <a:moveTo>
                    <a:pt x="4" y="1"/>
                  </a:moveTo>
                  <a:cubicBezTo>
                    <a:pt x="1" y="1"/>
                    <a:pt x="1" y="1"/>
                    <a:pt x="1" y="2"/>
                  </a:cubicBezTo>
                  <a:cubicBezTo>
                    <a:pt x="0" y="3"/>
                    <a:pt x="2" y="4"/>
                    <a:pt x="4" y="3"/>
                  </a:cubicBezTo>
                  <a:cubicBezTo>
                    <a:pt x="10" y="0"/>
                    <a:pt x="6" y="0"/>
                    <a:pt x="4" y="1"/>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a:solidFill>
                  <a:srgbClr val="000000"/>
                </a:solidFill>
              </a:endParaRPr>
            </a:p>
          </p:txBody>
        </p:sp>
        <p:sp>
          <p:nvSpPr>
            <p:cNvPr id="68" name="Freeform 68"/>
            <p:cNvSpPr>
              <a:spLocks/>
            </p:cNvSpPr>
            <p:nvPr/>
          </p:nvSpPr>
          <p:spPr bwMode="auto">
            <a:xfrm>
              <a:off x="1636462" y="4965835"/>
              <a:ext cx="4611" cy="11524"/>
            </a:xfrm>
            <a:custGeom>
              <a:avLst/>
              <a:gdLst>
                <a:gd name="T0" fmla="*/ 1 w 1"/>
                <a:gd name="T1" fmla="*/ 2 h 2"/>
                <a:gd name="T2" fmla="*/ 0 w 1"/>
                <a:gd name="T3" fmla="*/ 1 h 2"/>
                <a:gd name="T4" fmla="*/ 1 w 1"/>
                <a:gd name="T5" fmla="*/ 2 h 2"/>
              </a:gdLst>
              <a:ahLst/>
              <a:cxnLst>
                <a:cxn ang="0">
                  <a:pos x="T0" y="T1"/>
                </a:cxn>
                <a:cxn ang="0">
                  <a:pos x="T2" y="T3"/>
                </a:cxn>
                <a:cxn ang="0">
                  <a:pos x="T4" y="T5"/>
                </a:cxn>
              </a:cxnLst>
              <a:rect l="0" t="0" r="r" b="b"/>
              <a:pathLst>
                <a:path w="1" h="2">
                  <a:moveTo>
                    <a:pt x="1" y="2"/>
                  </a:moveTo>
                  <a:cubicBezTo>
                    <a:pt x="1" y="1"/>
                    <a:pt x="1" y="0"/>
                    <a:pt x="0" y="1"/>
                  </a:cubicBezTo>
                  <a:cubicBezTo>
                    <a:pt x="0" y="1"/>
                    <a:pt x="0" y="2"/>
                    <a:pt x="1" y="2"/>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a:solidFill>
                  <a:srgbClr val="000000"/>
                </a:solidFill>
              </a:endParaRPr>
            </a:p>
          </p:txBody>
        </p:sp>
        <p:sp>
          <p:nvSpPr>
            <p:cNvPr id="69" name="Freeform 69"/>
            <p:cNvSpPr>
              <a:spLocks/>
            </p:cNvSpPr>
            <p:nvPr/>
          </p:nvSpPr>
          <p:spPr bwMode="auto">
            <a:xfrm>
              <a:off x="1652598" y="4977358"/>
              <a:ext cx="16134" cy="11524"/>
            </a:xfrm>
            <a:custGeom>
              <a:avLst/>
              <a:gdLst>
                <a:gd name="T0" fmla="*/ 1 w 3"/>
                <a:gd name="T1" fmla="*/ 2 h 2"/>
                <a:gd name="T2" fmla="*/ 3 w 3"/>
                <a:gd name="T3" fmla="*/ 1 h 2"/>
                <a:gd name="T4" fmla="*/ 1 w 3"/>
                <a:gd name="T5" fmla="*/ 2 h 2"/>
              </a:gdLst>
              <a:ahLst/>
              <a:cxnLst>
                <a:cxn ang="0">
                  <a:pos x="T0" y="T1"/>
                </a:cxn>
                <a:cxn ang="0">
                  <a:pos x="T2" y="T3"/>
                </a:cxn>
                <a:cxn ang="0">
                  <a:pos x="T4" y="T5"/>
                </a:cxn>
              </a:cxnLst>
              <a:rect l="0" t="0" r="r" b="b"/>
              <a:pathLst>
                <a:path w="3" h="2">
                  <a:moveTo>
                    <a:pt x="1" y="2"/>
                  </a:moveTo>
                  <a:cubicBezTo>
                    <a:pt x="2" y="2"/>
                    <a:pt x="3" y="1"/>
                    <a:pt x="3" y="1"/>
                  </a:cubicBezTo>
                  <a:cubicBezTo>
                    <a:pt x="2" y="0"/>
                    <a:pt x="0" y="2"/>
                    <a:pt x="1" y="2"/>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a:solidFill>
                  <a:srgbClr val="000000"/>
                </a:solidFill>
              </a:endParaRPr>
            </a:p>
          </p:txBody>
        </p:sp>
        <p:sp>
          <p:nvSpPr>
            <p:cNvPr id="70" name="Freeform 70"/>
            <p:cNvSpPr>
              <a:spLocks/>
            </p:cNvSpPr>
            <p:nvPr/>
          </p:nvSpPr>
          <p:spPr bwMode="auto">
            <a:xfrm>
              <a:off x="1664119" y="5021150"/>
              <a:ext cx="4611" cy="11524"/>
            </a:xfrm>
            <a:custGeom>
              <a:avLst/>
              <a:gdLst>
                <a:gd name="T0" fmla="*/ 0 w 1"/>
                <a:gd name="T1" fmla="*/ 1 h 2"/>
                <a:gd name="T2" fmla="*/ 0 w 1"/>
                <a:gd name="T3" fmla="*/ 0 h 2"/>
                <a:gd name="T4" fmla="*/ 0 w 1"/>
                <a:gd name="T5" fmla="*/ 1 h 2"/>
              </a:gdLst>
              <a:ahLst/>
              <a:cxnLst>
                <a:cxn ang="0">
                  <a:pos x="T0" y="T1"/>
                </a:cxn>
                <a:cxn ang="0">
                  <a:pos x="T2" y="T3"/>
                </a:cxn>
                <a:cxn ang="0">
                  <a:pos x="T4" y="T5"/>
                </a:cxn>
              </a:cxnLst>
              <a:rect l="0" t="0" r="r" b="b"/>
              <a:pathLst>
                <a:path w="1" h="2">
                  <a:moveTo>
                    <a:pt x="0" y="1"/>
                  </a:moveTo>
                  <a:cubicBezTo>
                    <a:pt x="1" y="1"/>
                    <a:pt x="1" y="0"/>
                    <a:pt x="0" y="0"/>
                  </a:cubicBezTo>
                  <a:cubicBezTo>
                    <a:pt x="0" y="1"/>
                    <a:pt x="0" y="2"/>
                    <a:pt x="0" y="1"/>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a:solidFill>
                  <a:srgbClr val="000000"/>
                </a:solidFill>
              </a:endParaRPr>
            </a:p>
          </p:txBody>
        </p:sp>
        <p:sp>
          <p:nvSpPr>
            <p:cNvPr id="71" name="Freeform 71"/>
            <p:cNvSpPr>
              <a:spLocks/>
            </p:cNvSpPr>
            <p:nvPr/>
          </p:nvSpPr>
          <p:spPr bwMode="auto">
            <a:xfrm>
              <a:off x="1652598" y="5071856"/>
              <a:ext cx="11524" cy="9219"/>
            </a:xfrm>
            <a:custGeom>
              <a:avLst/>
              <a:gdLst>
                <a:gd name="T0" fmla="*/ 1 w 2"/>
                <a:gd name="T1" fmla="*/ 2 h 2"/>
                <a:gd name="T2" fmla="*/ 1 w 2"/>
                <a:gd name="T3" fmla="*/ 1 h 2"/>
                <a:gd name="T4" fmla="*/ 1 w 2"/>
                <a:gd name="T5" fmla="*/ 2 h 2"/>
              </a:gdLst>
              <a:ahLst/>
              <a:cxnLst>
                <a:cxn ang="0">
                  <a:pos x="T0" y="T1"/>
                </a:cxn>
                <a:cxn ang="0">
                  <a:pos x="T2" y="T3"/>
                </a:cxn>
                <a:cxn ang="0">
                  <a:pos x="T4" y="T5"/>
                </a:cxn>
              </a:cxnLst>
              <a:rect l="0" t="0" r="r" b="b"/>
              <a:pathLst>
                <a:path w="2" h="2">
                  <a:moveTo>
                    <a:pt x="1" y="2"/>
                  </a:moveTo>
                  <a:cubicBezTo>
                    <a:pt x="2" y="1"/>
                    <a:pt x="2" y="0"/>
                    <a:pt x="1" y="1"/>
                  </a:cubicBezTo>
                  <a:cubicBezTo>
                    <a:pt x="0" y="1"/>
                    <a:pt x="0" y="2"/>
                    <a:pt x="1" y="2"/>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a:solidFill>
                  <a:srgbClr val="000000"/>
                </a:solidFill>
              </a:endParaRPr>
            </a:p>
          </p:txBody>
        </p:sp>
        <p:sp>
          <p:nvSpPr>
            <p:cNvPr id="72" name="Freeform 72"/>
            <p:cNvSpPr>
              <a:spLocks/>
            </p:cNvSpPr>
            <p:nvPr/>
          </p:nvSpPr>
          <p:spPr bwMode="auto">
            <a:xfrm>
              <a:off x="1652598" y="5060331"/>
              <a:ext cx="11524" cy="4611"/>
            </a:xfrm>
            <a:custGeom>
              <a:avLst/>
              <a:gdLst>
                <a:gd name="T0" fmla="*/ 1 w 2"/>
                <a:gd name="T1" fmla="*/ 1 h 1"/>
                <a:gd name="T2" fmla="*/ 2 w 2"/>
                <a:gd name="T3" fmla="*/ 0 h 1"/>
                <a:gd name="T4" fmla="*/ 1 w 2"/>
                <a:gd name="T5" fmla="*/ 1 h 1"/>
              </a:gdLst>
              <a:ahLst/>
              <a:cxnLst>
                <a:cxn ang="0">
                  <a:pos x="T0" y="T1"/>
                </a:cxn>
                <a:cxn ang="0">
                  <a:pos x="T2" y="T3"/>
                </a:cxn>
                <a:cxn ang="0">
                  <a:pos x="T4" y="T5"/>
                </a:cxn>
              </a:cxnLst>
              <a:rect l="0" t="0" r="r" b="b"/>
              <a:pathLst>
                <a:path w="2" h="1">
                  <a:moveTo>
                    <a:pt x="1" y="1"/>
                  </a:moveTo>
                  <a:cubicBezTo>
                    <a:pt x="2" y="1"/>
                    <a:pt x="2" y="0"/>
                    <a:pt x="2" y="0"/>
                  </a:cubicBezTo>
                  <a:cubicBezTo>
                    <a:pt x="1" y="0"/>
                    <a:pt x="0" y="1"/>
                    <a:pt x="1" y="1"/>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a:solidFill>
                  <a:srgbClr val="000000"/>
                </a:solidFill>
              </a:endParaRPr>
            </a:p>
          </p:txBody>
        </p:sp>
        <p:sp>
          <p:nvSpPr>
            <p:cNvPr id="73" name="Freeform 73"/>
            <p:cNvSpPr>
              <a:spLocks/>
            </p:cNvSpPr>
            <p:nvPr/>
          </p:nvSpPr>
          <p:spPr bwMode="auto">
            <a:xfrm>
              <a:off x="1629551" y="5097208"/>
              <a:ext cx="16134" cy="18438"/>
            </a:xfrm>
            <a:custGeom>
              <a:avLst/>
              <a:gdLst>
                <a:gd name="T0" fmla="*/ 2 w 3"/>
                <a:gd name="T1" fmla="*/ 2 h 3"/>
                <a:gd name="T2" fmla="*/ 1 w 3"/>
                <a:gd name="T3" fmla="*/ 1 h 3"/>
                <a:gd name="T4" fmla="*/ 2 w 3"/>
                <a:gd name="T5" fmla="*/ 2 h 3"/>
              </a:gdLst>
              <a:ahLst/>
              <a:cxnLst>
                <a:cxn ang="0">
                  <a:pos x="T0" y="T1"/>
                </a:cxn>
                <a:cxn ang="0">
                  <a:pos x="T2" y="T3"/>
                </a:cxn>
                <a:cxn ang="0">
                  <a:pos x="T4" y="T5"/>
                </a:cxn>
              </a:cxnLst>
              <a:rect l="0" t="0" r="r" b="b"/>
              <a:pathLst>
                <a:path w="3" h="3">
                  <a:moveTo>
                    <a:pt x="2" y="2"/>
                  </a:moveTo>
                  <a:cubicBezTo>
                    <a:pt x="3" y="1"/>
                    <a:pt x="2" y="0"/>
                    <a:pt x="1" y="1"/>
                  </a:cubicBezTo>
                  <a:cubicBezTo>
                    <a:pt x="0" y="1"/>
                    <a:pt x="1" y="3"/>
                    <a:pt x="2" y="2"/>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a:solidFill>
                  <a:srgbClr val="000000"/>
                </a:solidFill>
              </a:endParaRPr>
            </a:p>
          </p:txBody>
        </p:sp>
        <p:sp>
          <p:nvSpPr>
            <p:cNvPr id="74" name="Freeform 74"/>
            <p:cNvSpPr>
              <a:spLocks/>
            </p:cNvSpPr>
            <p:nvPr/>
          </p:nvSpPr>
          <p:spPr bwMode="auto">
            <a:xfrm>
              <a:off x="1689474" y="5071856"/>
              <a:ext cx="16134" cy="16134"/>
            </a:xfrm>
            <a:custGeom>
              <a:avLst/>
              <a:gdLst>
                <a:gd name="T0" fmla="*/ 1 w 3"/>
                <a:gd name="T1" fmla="*/ 1 h 3"/>
                <a:gd name="T2" fmla="*/ 2 w 3"/>
                <a:gd name="T3" fmla="*/ 2 h 3"/>
                <a:gd name="T4" fmla="*/ 1 w 3"/>
                <a:gd name="T5" fmla="*/ 1 h 3"/>
              </a:gdLst>
              <a:ahLst/>
              <a:cxnLst>
                <a:cxn ang="0">
                  <a:pos x="T0" y="T1"/>
                </a:cxn>
                <a:cxn ang="0">
                  <a:pos x="T2" y="T3"/>
                </a:cxn>
                <a:cxn ang="0">
                  <a:pos x="T4" y="T5"/>
                </a:cxn>
              </a:cxnLst>
              <a:rect l="0" t="0" r="r" b="b"/>
              <a:pathLst>
                <a:path w="3" h="3">
                  <a:moveTo>
                    <a:pt x="1" y="1"/>
                  </a:moveTo>
                  <a:cubicBezTo>
                    <a:pt x="0" y="1"/>
                    <a:pt x="1" y="3"/>
                    <a:pt x="2" y="2"/>
                  </a:cubicBezTo>
                  <a:cubicBezTo>
                    <a:pt x="3" y="0"/>
                    <a:pt x="2" y="0"/>
                    <a:pt x="1" y="1"/>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a:solidFill>
                  <a:srgbClr val="000000"/>
                </a:solidFill>
              </a:endParaRPr>
            </a:p>
          </p:txBody>
        </p:sp>
        <p:sp>
          <p:nvSpPr>
            <p:cNvPr id="75" name="Freeform 75"/>
            <p:cNvSpPr>
              <a:spLocks/>
            </p:cNvSpPr>
            <p:nvPr/>
          </p:nvSpPr>
          <p:spPr bwMode="auto">
            <a:xfrm>
              <a:off x="1313792" y="4797584"/>
              <a:ext cx="16134" cy="11524"/>
            </a:xfrm>
            <a:custGeom>
              <a:avLst/>
              <a:gdLst>
                <a:gd name="T0" fmla="*/ 1 w 3"/>
                <a:gd name="T1" fmla="*/ 0 h 2"/>
                <a:gd name="T2" fmla="*/ 0 w 3"/>
                <a:gd name="T3" fmla="*/ 1 h 2"/>
                <a:gd name="T4" fmla="*/ 2 w 3"/>
                <a:gd name="T5" fmla="*/ 2 h 2"/>
                <a:gd name="T6" fmla="*/ 1 w 3"/>
                <a:gd name="T7" fmla="*/ 0 h 2"/>
              </a:gdLst>
              <a:ahLst/>
              <a:cxnLst>
                <a:cxn ang="0">
                  <a:pos x="T0" y="T1"/>
                </a:cxn>
                <a:cxn ang="0">
                  <a:pos x="T2" y="T3"/>
                </a:cxn>
                <a:cxn ang="0">
                  <a:pos x="T4" y="T5"/>
                </a:cxn>
                <a:cxn ang="0">
                  <a:pos x="T6" y="T7"/>
                </a:cxn>
              </a:cxnLst>
              <a:rect l="0" t="0" r="r" b="b"/>
              <a:pathLst>
                <a:path w="3" h="2">
                  <a:moveTo>
                    <a:pt x="1" y="0"/>
                  </a:moveTo>
                  <a:cubicBezTo>
                    <a:pt x="0" y="0"/>
                    <a:pt x="0" y="0"/>
                    <a:pt x="0" y="1"/>
                  </a:cubicBezTo>
                  <a:cubicBezTo>
                    <a:pt x="0" y="2"/>
                    <a:pt x="1" y="2"/>
                    <a:pt x="2" y="2"/>
                  </a:cubicBezTo>
                  <a:cubicBezTo>
                    <a:pt x="3" y="1"/>
                    <a:pt x="3" y="0"/>
                    <a:pt x="1" y="0"/>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a:solidFill>
                  <a:srgbClr val="000000"/>
                </a:solidFill>
              </a:endParaRPr>
            </a:p>
          </p:txBody>
        </p:sp>
        <p:sp>
          <p:nvSpPr>
            <p:cNvPr id="76" name="Freeform 76"/>
            <p:cNvSpPr>
              <a:spLocks/>
            </p:cNvSpPr>
            <p:nvPr/>
          </p:nvSpPr>
          <p:spPr bwMode="auto">
            <a:xfrm>
              <a:off x="1313792" y="4813717"/>
              <a:ext cx="16134" cy="11524"/>
            </a:xfrm>
            <a:custGeom>
              <a:avLst/>
              <a:gdLst>
                <a:gd name="T0" fmla="*/ 2 w 3"/>
                <a:gd name="T1" fmla="*/ 1 h 2"/>
                <a:gd name="T2" fmla="*/ 2 w 3"/>
                <a:gd name="T3" fmla="*/ 0 h 2"/>
                <a:gd name="T4" fmla="*/ 2 w 3"/>
                <a:gd name="T5" fmla="*/ 1 h 2"/>
              </a:gdLst>
              <a:ahLst/>
              <a:cxnLst>
                <a:cxn ang="0">
                  <a:pos x="T0" y="T1"/>
                </a:cxn>
                <a:cxn ang="0">
                  <a:pos x="T2" y="T3"/>
                </a:cxn>
                <a:cxn ang="0">
                  <a:pos x="T4" y="T5"/>
                </a:cxn>
              </a:cxnLst>
              <a:rect l="0" t="0" r="r" b="b"/>
              <a:pathLst>
                <a:path w="3" h="2">
                  <a:moveTo>
                    <a:pt x="2" y="1"/>
                  </a:moveTo>
                  <a:cubicBezTo>
                    <a:pt x="2" y="1"/>
                    <a:pt x="3" y="0"/>
                    <a:pt x="2" y="0"/>
                  </a:cubicBezTo>
                  <a:cubicBezTo>
                    <a:pt x="1" y="0"/>
                    <a:pt x="0" y="2"/>
                    <a:pt x="2" y="1"/>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a:solidFill>
                  <a:srgbClr val="000000"/>
                </a:solidFill>
              </a:endParaRPr>
            </a:p>
          </p:txBody>
        </p:sp>
        <p:sp>
          <p:nvSpPr>
            <p:cNvPr id="77" name="Freeform 77"/>
            <p:cNvSpPr>
              <a:spLocks/>
            </p:cNvSpPr>
            <p:nvPr/>
          </p:nvSpPr>
          <p:spPr bwMode="auto">
            <a:xfrm>
              <a:off x="1657208" y="4610894"/>
              <a:ext cx="16134" cy="16134"/>
            </a:xfrm>
            <a:custGeom>
              <a:avLst/>
              <a:gdLst>
                <a:gd name="T0" fmla="*/ 2 w 3"/>
                <a:gd name="T1" fmla="*/ 1 h 3"/>
                <a:gd name="T2" fmla="*/ 1 w 3"/>
                <a:gd name="T3" fmla="*/ 2 h 3"/>
                <a:gd name="T4" fmla="*/ 2 w 3"/>
                <a:gd name="T5" fmla="*/ 1 h 3"/>
              </a:gdLst>
              <a:ahLst/>
              <a:cxnLst>
                <a:cxn ang="0">
                  <a:pos x="T0" y="T1"/>
                </a:cxn>
                <a:cxn ang="0">
                  <a:pos x="T2" y="T3"/>
                </a:cxn>
                <a:cxn ang="0">
                  <a:pos x="T4" y="T5"/>
                </a:cxn>
              </a:cxnLst>
              <a:rect l="0" t="0" r="r" b="b"/>
              <a:pathLst>
                <a:path w="3" h="3">
                  <a:moveTo>
                    <a:pt x="2" y="1"/>
                  </a:moveTo>
                  <a:cubicBezTo>
                    <a:pt x="1" y="1"/>
                    <a:pt x="0" y="3"/>
                    <a:pt x="1" y="2"/>
                  </a:cubicBezTo>
                  <a:cubicBezTo>
                    <a:pt x="2" y="2"/>
                    <a:pt x="3" y="0"/>
                    <a:pt x="2" y="1"/>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a:solidFill>
                  <a:srgbClr val="000000"/>
                </a:solidFill>
              </a:endParaRPr>
            </a:p>
          </p:txBody>
        </p:sp>
        <p:sp>
          <p:nvSpPr>
            <p:cNvPr id="78" name="Freeform 78"/>
            <p:cNvSpPr>
              <a:spLocks/>
            </p:cNvSpPr>
            <p:nvPr/>
          </p:nvSpPr>
          <p:spPr bwMode="auto">
            <a:xfrm>
              <a:off x="1777056" y="4136105"/>
              <a:ext cx="59926" cy="20743"/>
            </a:xfrm>
            <a:custGeom>
              <a:avLst/>
              <a:gdLst>
                <a:gd name="T0" fmla="*/ 7 w 11"/>
                <a:gd name="T1" fmla="*/ 1 h 4"/>
                <a:gd name="T2" fmla="*/ 1 w 11"/>
                <a:gd name="T3" fmla="*/ 0 h 4"/>
                <a:gd name="T4" fmla="*/ 10 w 11"/>
                <a:gd name="T5" fmla="*/ 4 h 4"/>
                <a:gd name="T6" fmla="*/ 7 w 11"/>
                <a:gd name="T7" fmla="*/ 1 h 4"/>
              </a:gdLst>
              <a:ahLst/>
              <a:cxnLst>
                <a:cxn ang="0">
                  <a:pos x="T0" y="T1"/>
                </a:cxn>
                <a:cxn ang="0">
                  <a:pos x="T2" y="T3"/>
                </a:cxn>
                <a:cxn ang="0">
                  <a:pos x="T4" y="T5"/>
                </a:cxn>
                <a:cxn ang="0">
                  <a:pos x="T6" y="T7"/>
                </a:cxn>
              </a:cxnLst>
              <a:rect l="0" t="0" r="r" b="b"/>
              <a:pathLst>
                <a:path w="11" h="4">
                  <a:moveTo>
                    <a:pt x="7" y="1"/>
                  </a:moveTo>
                  <a:cubicBezTo>
                    <a:pt x="4" y="0"/>
                    <a:pt x="0" y="0"/>
                    <a:pt x="1" y="0"/>
                  </a:cubicBezTo>
                  <a:cubicBezTo>
                    <a:pt x="3" y="1"/>
                    <a:pt x="7" y="4"/>
                    <a:pt x="10" y="4"/>
                  </a:cubicBezTo>
                  <a:cubicBezTo>
                    <a:pt x="11" y="3"/>
                    <a:pt x="9" y="2"/>
                    <a:pt x="7" y="1"/>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a:solidFill>
                  <a:srgbClr val="000000"/>
                </a:solidFill>
              </a:endParaRPr>
            </a:p>
          </p:txBody>
        </p:sp>
        <p:sp>
          <p:nvSpPr>
            <p:cNvPr id="79" name="Freeform 79"/>
            <p:cNvSpPr>
              <a:spLocks/>
            </p:cNvSpPr>
            <p:nvPr/>
          </p:nvSpPr>
          <p:spPr bwMode="auto">
            <a:xfrm>
              <a:off x="1820847" y="4219077"/>
              <a:ext cx="27657" cy="32268"/>
            </a:xfrm>
            <a:custGeom>
              <a:avLst/>
              <a:gdLst>
                <a:gd name="T0" fmla="*/ 1 w 5"/>
                <a:gd name="T1" fmla="*/ 6 h 6"/>
                <a:gd name="T2" fmla="*/ 4 w 5"/>
                <a:gd name="T3" fmla="*/ 3 h 6"/>
                <a:gd name="T4" fmla="*/ 4 w 5"/>
                <a:gd name="T5" fmla="*/ 1 h 6"/>
                <a:gd name="T6" fmla="*/ 1 w 5"/>
                <a:gd name="T7" fmla="*/ 3 h 6"/>
                <a:gd name="T8" fmla="*/ 1 w 5"/>
                <a:gd name="T9" fmla="*/ 6 h 6"/>
              </a:gdLst>
              <a:ahLst/>
              <a:cxnLst>
                <a:cxn ang="0">
                  <a:pos x="T0" y="T1"/>
                </a:cxn>
                <a:cxn ang="0">
                  <a:pos x="T2" y="T3"/>
                </a:cxn>
                <a:cxn ang="0">
                  <a:pos x="T4" y="T5"/>
                </a:cxn>
                <a:cxn ang="0">
                  <a:pos x="T6" y="T7"/>
                </a:cxn>
                <a:cxn ang="0">
                  <a:pos x="T8" y="T9"/>
                </a:cxn>
              </a:cxnLst>
              <a:rect l="0" t="0" r="r" b="b"/>
              <a:pathLst>
                <a:path w="5" h="6">
                  <a:moveTo>
                    <a:pt x="1" y="6"/>
                  </a:moveTo>
                  <a:cubicBezTo>
                    <a:pt x="1" y="6"/>
                    <a:pt x="5" y="4"/>
                    <a:pt x="4" y="3"/>
                  </a:cubicBezTo>
                  <a:cubicBezTo>
                    <a:pt x="4" y="3"/>
                    <a:pt x="4" y="2"/>
                    <a:pt x="4" y="1"/>
                  </a:cubicBezTo>
                  <a:cubicBezTo>
                    <a:pt x="4" y="0"/>
                    <a:pt x="3" y="2"/>
                    <a:pt x="1" y="3"/>
                  </a:cubicBezTo>
                  <a:cubicBezTo>
                    <a:pt x="0" y="5"/>
                    <a:pt x="0" y="6"/>
                    <a:pt x="1" y="6"/>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a:solidFill>
                  <a:srgbClr val="000000"/>
                </a:solidFill>
              </a:endParaRPr>
            </a:p>
          </p:txBody>
        </p:sp>
        <p:sp>
          <p:nvSpPr>
            <p:cNvPr id="80" name="Freeform 80"/>
            <p:cNvSpPr>
              <a:spLocks/>
            </p:cNvSpPr>
            <p:nvPr/>
          </p:nvSpPr>
          <p:spPr bwMode="auto">
            <a:xfrm>
              <a:off x="1876164" y="4076179"/>
              <a:ext cx="147507" cy="152117"/>
            </a:xfrm>
            <a:custGeom>
              <a:avLst/>
              <a:gdLst>
                <a:gd name="T0" fmla="*/ 16 w 27"/>
                <a:gd name="T1" fmla="*/ 11 h 28"/>
                <a:gd name="T2" fmla="*/ 16 w 27"/>
                <a:gd name="T3" fmla="*/ 9 h 28"/>
                <a:gd name="T4" fmla="*/ 12 w 27"/>
                <a:gd name="T5" fmla="*/ 11 h 28"/>
                <a:gd name="T6" fmla="*/ 14 w 27"/>
                <a:gd name="T7" fmla="*/ 7 h 28"/>
                <a:gd name="T8" fmla="*/ 17 w 27"/>
                <a:gd name="T9" fmla="*/ 4 h 28"/>
                <a:gd name="T10" fmla="*/ 17 w 27"/>
                <a:gd name="T11" fmla="*/ 2 h 28"/>
                <a:gd name="T12" fmla="*/ 19 w 27"/>
                <a:gd name="T13" fmla="*/ 0 h 28"/>
                <a:gd name="T14" fmla="*/ 14 w 27"/>
                <a:gd name="T15" fmla="*/ 2 h 28"/>
                <a:gd name="T16" fmla="*/ 10 w 27"/>
                <a:gd name="T17" fmla="*/ 6 h 28"/>
                <a:gd name="T18" fmla="*/ 7 w 27"/>
                <a:gd name="T19" fmla="*/ 12 h 28"/>
                <a:gd name="T20" fmla="*/ 7 w 27"/>
                <a:gd name="T21" fmla="*/ 14 h 28"/>
                <a:gd name="T22" fmla="*/ 5 w 27"/>
                <a:gd name="T23" fmla="*/ 15 h 28"/>
                <a:gd name="T24" fmla="*/ 2 w 27"/>
                <a:gd name="T25" fmla="*/ 18 h 28"/>
                <a:gd name="T26" fmla="*/ 3 w 27"/>
                <a:gd name="T27" fmla="*/ 18 h 28"/>
                <a:gd name="T28" fmla="*/ 1 w 27"/>
                <a:gd name="T29" fmla="*/ 21 h 28"/>
                <a:gd name="T30" fmla="*/ 4 w 27"/>
                <a:gd name="T31" fmla="*/ 23 h 28"/>
                <a:gd name="T32" fmla="*/ 12 w 27"/>
                <a:gd name="T33" fmla="*/ 22 h 28"/>
                <a:gd name="T34" fmla="*/ 12 w 27"/>
                <a:gd name="T35" fmla="*/ 24 h 28"/>
                <a:gd name="T36" fmla="*/ 12 w 27"/>
                <a:gd name="T37" fmla="*/ 26 h 28"/>
                <a:gd name="T38" fmla="*/ 15 w 27"/>
                <a:gd name="T39" fmla="*/ 27 h 28"/>
                <a:gd name="T40" fmla="*/ 17 w 27"/>
                <a:gd name="T41" fmla="*/ 24 h 28"/>
                <a:gd name="T42" fmla="*/ 19 w 27"/>
                <a:gd name="T43" fmla="*/ 23 h 28"/>
                <a:gd name="T44" fmla="*/ 21 w 27"/>
                <a:gd name="T45" fmla="*/ 21 h 28"/>
                <a:gd name="T46" fmla="*/ 21 w 27"/>
                <a:gd name="T47" fmla="*/ 23 h 28"/>
                <a:gd name="T48" fmla="*/ 20 w 27"/>
                <a:gd name="T49" fmla="*/ 26 h 28"/>
                <a:gd name="T50" fmla="*/ 23 w 27"/>
                <a:gd name="T51" fmla="*/ 25 h 28"/>
                <a:gd name="T52" fmla="*/ 24 w 27"/>
                <a:gd name="T53" fmla="*/ 28 h 28"/>
                <a:gd name="T54" fmla="*/ 26 w 27"/>
                <a:gd name="T55" fmla="*/ 23 h 28"/>
                <a:gd name="T56" fmla="*/ 25 w 27"/>
                <a:gd name="T57" fmla="*/ 23 h 28"/>
                <a:gd name="T58" fmla="*/ 26 w 27"/>
                <a:gd name="T59" fmla="*/ 20 h 28"/>
                <a:gd name="T60" fmla="*/ 23 w 27"/>
                <a:gd name="T61" fmla="*/ 21 h 28"/>
                <a:gd name="T62" fmla="*/ 25 w 27"/>
                <a:gd name="T63" fmla="*/ 18 h 28"/>
                <a:gd name="T64" fmla="*/ 24 w 27"/>
                <a:gd name="T65" fmla="*/ 18 h 28"/>
                <a:gd name="T66" fmla="*/ 24 w 27"/>
                <a:gd name="T67" fmla="*/ 16 h 28"/>
                <a:gd name="T68" fmla="*/ 25 w 27"/>
                <a:gd name="T69" fmla="*/ 13 h 28"/>
                <a:gd name="T70" fmla="*/ 21 w 27"/>
                <a:gd name="T71" fmla="*/ 13 h 28"/>
                <a:gd name="T72" fmla="*/ 18 w 27"/>
                <a:gd name="T73" fmla="*/ 13 h 28"/>
                <a:gd name="T74" fmla="*/ 16 w 27"/>
                <a:gd name="T75" fmla="*/ 11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7" h="28">
                  <a:moveTo>
                    <a:pt x="16" y="11"/>
                  </a:moveTo>
                  <a:cubicBezTo>
                    <a:pt x="17" y="10"/>
                    <a:pt x="16" y="9"/>
                    <a:pt x="16" y="9"/>
                  </a:cubicBezTo>
                  <a:cubicBezTo>
                    <a:pt x="15" y="9"/>
                    <a:pt x="13" y="11"/>
                    <a:pt x="12" y="11"/>
                  </a:cubicBezTo>
                  <a:cubicBezTo>
                    <a:pt x="12" y="12"/>
                    <a:pt x="14" y="8"/>
                    <a:pt x="14" y="7"/>
                  </a:cubicBezTo>
                  <a:cubicBezTo>
                    <a:pt x="14" y="7"/>
                    <a:pt x="17" y="4"/>
                    <a:pt x="17" y="4"/>
                  </a:cubicBezTo>
                  <a:cubicBezTo>
                    <a:pt x="17" y="3"/>
                    <a:pt x="17" y="2"/>
                    <a:pt x="17" y="2"/>
                  </a:cubicBezTo>
                  <a:cubicBezTo>
                    <a:pt x="17" y="2"/>
                    <a:pt x="19" y="1"/>
                    <a:pt x="19" y="0"/>
                  </a:cubicBezTo>
                  <a:cubicBezTo>
                    <a:pt x="19" y="0"/>
                    <a:pt x="15" y="1"/>
                    <a:pt x="14" y="2"/>
                  </a:cubicBezTo>
                  <a:cubicBezTo>
                    <a:pt x="14" y="3"/>
                    <a:pt x="12" y="5"/>
                    <a:pt x="10" y="6"/>
                  </a:cubicBezTo>
                  <a:cubicBezTo>
                    <a:pt x="9" y="8"/>
                    <a:pt x="7" y="11"/>
                    <a:pt x="7" y="12"/>
                  </a:cubicBezTo>
                  <a:cubicBezTo>
                    <a:pt x="6" y="13"/>
                    <a:pt x="6" y="13"/>
                    <a:pt x="7" y="14"/>
                  </a:cubicBezTo>
                  <a:cubicBezTo>
                    <a:pt x="7" y="15"/>
                    <a:pt x="5" y="15"/>
                    <a:pt x="5" y="15"/>
                  </a:cubicBezTo>
                  <a:cubicBezTo>
                    <a:pt x="5" y="15"/>
                    <a:pt x="3" y="16"/>
                    <a:pt x="2" y="18"/>
                  </a:cubicBezTo>
                  <a:cubicBezTo>
                    <a:pt x="0" y="19"/>
                    <a:pt x="2" y="18"/>
                    <a:pt x="3" y="18"/>
                  </a:cubicBezTo>
                  <a:cubicBezTo>
                    <a:pt x="4" y="18"/>
                    <a:pt x="2" y="20"/>
                    <a:pt x="1" y="21"/>
                  </a:cubicBezTo>
                  <a:cubicBezTo>
                    <a:pt x="0" y="22"/>
                    <a:pt x="2" y="23"/>
                    <a:pt x="4" y="23"/>
                  </a:cubicBezTo>
                  <a:cubicBezTo>
                    <a:pt x="5" y="23"/>
                    <a:pt x="10" y="22"/>
                    <a:pt x="12" y="22"/>
                  </a:cubicBezTo>
                  <a:cubicBezTo>
                    <a:pt x="13" y="22"/>
                    <a:pt x="13" y="23"/>
                    <a:pt x="12" y="24"/>
                  </a:cubicBezTo>
                  <a:cubicBezTo>
                    <a:pt x="11" y="24"/>
                    <a:pt x="12" y="25"/>
                    <a:pt x="12" y="26"/>
                  </a:cubicBezTo>
                  <a:cubicBezTo>
                    <a:pt x="12" y="27"/>
                    <a:pt x="14" y="27"/>
                    <a:pt x="15" y="27"/>
                  </a:cubicBezTo>
                  <a:cubicBezTo>
                    <a:pt x="15" y="27"/>
                    <a:pt x="17" y="25"/>
                    <a:pt x="17" y="24"/>
                  </a:cubicBezTo>
                  <a:cubicBezTo>
                    <a:pt x="17" y="24"/>
                    <a:pt x="18" y="23"/>
                    <a:pt x="19" y="23"/>
                  </a:cubicBezTo>
                  <a:cubicBezTo>
                    <a:pt x="19" y="23"/>
                    <a:pt x="20" y="22"/>
                    <a:pt x="21" y="21"/>
                  </a:cubicBezTo>
                  <a:cubicBezTo>
                    <a:pt x="21" y="21"/>
                    <a:pt x="21" y="22"/>
                    <a:pt x="21" y="23"/>
                  </a:cubicBezTo>
                  <a:cubicBezTo>
                    <a:pt x="22" y="24"/>
                    <a:pt x="20" y="25"/>
                    <a:pt x="20" y="26"/>
                  </a:cubicBezTo>
                  <a:cubicBezTo>
                    <a:pt x="20" y="27"/>
                    <a:pt x="22" y="25"/>
                    <a:pt x="23" y="25"/>
                  </a:cubicBezTo>
                  <a:cubicBezTo>
                    <a:pt x="23" y="25"/>
                    <a:pt x="23" y="27"/>
                    <a:pt x="24" y="28"/>
                  </a:cubicBezTo>
                  <a:cubicBezTo>
                    <a:pt x="25" y="28"/>
                    <a:pt x="26" y="23"/>
                    <a:pt x="26" y="23"/>
                  </a:cubicBezTo>
                  <a:cubicBezTo>
                    <a:pt x="27" y="22"/>
                    <a:pt x="25" y="22"/>
                    <a:pt x="25" y="23"/>
                  </a:cubicBezTo>
                  <a:cubicBezTo>
                    <a:pt x="24" y="23"/>
                    <a:pt x="25" y="21"/>
                    <a:pt x="26" y="20"/>
                  </a:cubicBezTo>
                  <a:cubicBezTo>
                    <a:pt x="26" y="20"/>
                    <a:pt x="23" y="22"/>
                    <a:pt x="23" y="21"/>
                  </a:cubicBezTo>
                  <a:cubicBezTo>
                    <a:pt x="23" y="21"/>
                    <a:pt x="24" y="19"/>
                    <a:pt x="25" y="18"/>
                  </a:cubicBezTo>
                  <a:cubicBezTo>
                    <a:pt x="26" y="18"/>
                    <a:pt x="25" y="18"/>
                    <a:pt x="24" y="18"/>
                  </a:cubicBezTo>
                  <a:cubicBezTo>
                    <a:pt x="24" y="19"/>
                    <a:pt x="24" y="17"/>
                    <a:pt x="24" y="16"/>
                  </a:cubicBezTo>
                  <a:cubicBezTo>
                    <a:pt x="23" y="15"/>
                    <a:pt x="25" y="14"/>
                    <a:pt x="25" y="13"/>
                  </a:cubicBezTo>
                  <a:cubicBezTo>
                    <a:pt x="25" y="13"/>
                    <a:pt x="21" y="12"/>
                    <a:pt x="21" y="13"/>
                  </a:cubicBezTo>
                  <a:cubicBezTo>
                    <a:pt x="20" y="13"/>
                    <a:pt x="19" y="13"/>
                    <a:pt x="18" y="13"/>
                  </a:cubicBezTo>
                  <a:cubicBezTo>
                    <a:pt x="17" y="13"/>
                    <a:pt x="16" y="11"/>
                    <a:pt x="16" y="11"/>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a:solidFill>
                  <a:srgbClr val="000000"/>
                </a:solidFill>
              </a:endParaRPr>
            </a:p>
          </p:txBody>
        </p:sp>
        <p:sp>
          <p:nvSpPr>
            <p:cNvPr id="81" name="Freeform 81"/>
            <p:cNvSpPr>
              <a:spLocks/>
            </p:cNvSpPr>
            <p:nvPr/>
          </p:nvSpPr>
          <p:spPr bwMode="auto">
            <a:xfrm>
              <a:off x="1525833" y="3709716"/>
              <a:ext cx="27657" cy="32268"/>
            </a:xfrm>
            <a:custGeom>
              <a:avLst/>
              <a:gdLst>
                <a:gd name="T0" fmla="*/ 1 w 5"/>
                <a:gd name="T1" fmla="*/ 6 h 6"/>
                <a:gd name="T2" fmla="*/ 4 w 5"/>
                <a:gd name="T3" fmla="*/ 2 h 6"/>
                <a:gd name="T4" fmla="*/ 3 w 5"/>
                <a:gd name="T5" fmla="*/ 0 h 6"/>
                <a:gd name="T6" fmla="*/ 1 w 5"/>
                <a:gd name="T7" fmla="*/ 6 h 6"/>
              </a:gdLst>
              <a:ahLst/>
              <a:cxnLst>
                <a:cxn ang="0">
                  <a:pos x="T0" y="T1"/>
                </a:cxn>
                <a:cxn ang="0">
                  <a:pos x="T2" y="T3"/>
                </a:cxn>
                <a:cxn ang="0">
                  <a:pos x="T4" y="T5"/>
                </a:cxn>
                <a:cxn ang="0">
                  <a:pos x="T6" y="T7"/>
                </a:cxn>
              </a:cxnLst>
              <a:rect l="0" t="0" r="r" b="b"/>
              <a:pathLst>
                <a:path w="5" h="6">
                  <a:moveTo>
                    <a:pt x="1" y="6"/>
                  </a:moveTo>
                  <a:cubicBezTo>
                    <a:pt x="2" y="6"/>
                    <a:pt x="4" y="3"/>
                    <a:pt x="4" y="2"/>
                  </a:cubicBezTo>
                  <a:cubicBezTo>
                    <a:pt x="5" y="1"/>
                    <a:pt x="5" y="0"/>
                    <a:pt x="3" y="0"/>
                  </a:cubicBezTo>
                  <a:cubicBezTo>
                    <a:pt x="1" y="0"/>
                    <a:pt x="0" y="6"/>
                    <a:pt x="1" y="6"/>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a:solidFill>
                  <a:srgbClr val="000000"/>
                </a:solidFill>
              </a:endParaRPr>
            </a:p>
          </p:txBody>
        </p:sp>
        <p:sp>
          <p:nvSpPr>
            <p:cNvPr id="82" name="Freeform 82"/>
            <p:cNvSpPr>
              <a:spLocks/>
            </p:cNvSpPr>
            <p:nvPr/>
          </p:nvSpPr>
          <p:spPr bwMode="auto">
            <a:xfrm>
              <a:off x="1456686" y="3686668"/>
              <a:ext cx="59926" cy="43791"/>
            </a:xfrm>
            <a:custGeom>
              <a:avLst/>
              <a:gdLst>
                <a:gd name="T0" fmla="*/ 6 w 11"/>
                <a:gd name="T1" fmla="*/ 2 h 8"/>
                <a:gd name="T2" fmla="*/ 2 w 11"/>
                <a:gd name="T3" fmla="*/ 5 h 8"/>
                <a:gd name="T4" fmla="*/ 1 w 11"/>
                <a:gd name="T5" fmla="*/ 7 h 8"/>
                <a:gd name="T6" fmla="*/ 2 w 11"/>
                <a:gd name="T7" fmla="*/ 7 h 8"/>
                <a:gd name="T8" fmla="*/ 3 w 11"/>
                <a:gd name="T9" fmla="*/ 7 h 8"/>
                <a:gd name="T10" fmla="*/ 6 w 11"/>
                <a:gd name="T11" fmla="*/ 6 h 8"/>
                <a:gd name="T12" fmla="*/ 11 w 11"/>
                <a:gd name="T13" fmla="*/ 1 h 8"/>
                <a:gd name="T14" fmla="*/ 9 w 11"/>
                <a:gd name="T15" fmla="*/ 1 h 8"/>
                <a:gd name="T16" fmla="*/ 6 w 11"/>
                <a:gd name="T17" fmla="*/ 2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8">
                  <a:moveTo>
                    <a:pt x="6" y="2"/>
                  </a:moveTo>
                  <a:cubicBezTo>
                    <a:pt x="5" y="2"/>
                    <a:pt x="3" y="4"/>
                    <a:pt x="2" y="5"/>
                  </a:cubicBezTo>
                  <a:cubicBezTo>
                    <a:pt x="1" y="6"/>
                    <a:pt x="0" y="7"/>
                    <a:pt x="1" y="7"/>
                  </a:cubicBezTo>
                  <a:cubicBezTo>
                    <a:pt x="1" y="8"/>
                    <a:pt x="1" y="7"/>
                    <a:pt x="2" y="7"/>
                  </a:cubicBezTo>
                  <a:cubicBezTo>
                    <a:pt x="2" y="6"/>
                    <a:pt x="2" y="7"/>
                    <a:pt x="3" y="7"/>
                  </a:cubicBezTo>
                  <a:cubicBezTo>
                    <a:pt x="4" y="7"/>
                    <a:pt x="4" y="6"/>
                    <a:pt x="6" y="6"/>
                  </a:cubicBezTo>
                  <a:cubicBezTo>
                    <a:pt x="8" y="5"/>
                    <a:pt x="11" y="2"/>
                    <a:pt x="11" y="1"/>
                  </a:cubicBezTo>
                  <a:cubicBezTo>
                    <a:pt x="11" y="0"/>
                    <a:pt x="10" y="1"/>
                    <a:pt x="9" y="1"/>
                  </a:cubicBezTo>
                  <a:cubicBezTo>
                    <a:pt x="8" y="2"/>
                    <a:pt x="8" y="1"/>
                    <a:pt x="6" y="2"/>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a:solidFill>
                  <a:srgbClr val="000000"/>
                </a:solidFill>
              </a:endParaRPr>
            </a:p>
          </p:txBody>
        </p:sp>
        <p:sp>
          <p:nvSpPr>
            <p:cNvPr id="83" name="Freeform 83"/>
            <p:cNvSpPr>
              <a:spLocks/>
            </p:cNvSpPr>
            <p:nvPr/>
          </p:nvSpPr>
          <p:spPr bwMode="auto">
            <a:xfrm>
              <a:off x="1401373" y="3578342"/>
              <a:ext cx="140594" cy="115240"/>
            </a:xfrm>
            <a:custGeom>
              <a:avLst/>
              <a:gdLst>
                <a:gd name="T0" fmla="*/ 26 w 26"/>
                <a:gd name="T1" fmla="*/ 15 h 21"/>
                <a:gd name="T2" fmla="*/ 23 w 26"/>
                <a:gd name="T3" fmla="*/ 13 h 21"/>
                <a:gd name="T4" fmla="*/ 21 w 26"/>
                <a:gd name="T5" fmla="*/ 14 h 21"/>
                <a:gd name="T6" fmla="*/ 21 w 26"/>
                <a:gd name="T7" fmla="*/ 9 h 21"/>
                <a:gd name="T8" fmla="*/ 18 w 26"/>
                <a:gd name="T9" fmla="*/ 7 h 21"/>
                <a:gd name="T10" fmla="*/ 16 w 26"/>
                <a:gd name="T11" fmla="*/ 5 h 21"/>
                <a:gd name="T12" fmla="*/ 14 w 26"/>
                <a:gd name="T13" fmla="*/ 3 h 21"/>
                <a:gd name="T14" fmla="*/ 12 w 26"/>
                <a:gd name="T15" fmla="*/ 5 h 21"/>
                <a:gd name="T16" fmla="*/ 13 w 26"/>
                <a:gd name="T17" fmla="*/ 2 h 21"/>
                <a:gd name="T18" fmla="*/ 12 w 26"/>
                <a:gd name="T19" fmla="*/ 0 h 21"/>
                <a:gd name="T20" fmla="*/ 10 w 26"/>
                <a:gd name="T21" fmla="*/ 2 h 21"/>
                <a:gd name="T22" fmla="*/ 7 w 26"/>
                <a:gd name="T23" fmla="*/ 11 h 21"/>
                <a:gd name="T24" fmla="*/ 3 w 26"/>
                <a:gd name="T25" fmla="*/ 14 h 21"/>
                <a:gd name="T26" fmla="*/ 1 w 26"/>
                <a:gd name="T27" fmla="*/ 16 h 21"/>
                <a:gd name="T28" fmla="*/ 5 w 26"/>
                <a:gd name="T29" fmla="*/ 17 h 21"/>
                <a:gd name="T30" fmla="*/ 5 w 26"/>
                <a:gd name="T31" fmla="*/ 21 h 21"/>
                <a:gd name="T32" fmla="*/ 10 w 26"/>
                <a:gd name="T33" fmla="*/ 20 h 21"/>
                <a:gd name="T34" fmla="*/ 13 w 26"/>
                <a:gd name="T35" fmla="*/ 16 h 21"/>
                <a:gd name="T36" fmla="*/ 13 w 26"/>
                <a:gd name="T37" fmla="*/ 15 h 21"/>
                <a:gd name="T38" fmla="*/ 17 w 26"/>
                <a:gd name="T39" fmla="*/ 12 h 21"/>
                <a:gd name="T40" fmla="*/ 17 w 26"/>
                <a:gd name="T41" fmla="*/ 14 h 21"/>
                <a:gd name="T42" fmla="*/ 18 w 26"/>
                <a:gd name="T43" fmla="*/ 16 h 21"/>
                <a:gd name="T44" fmla="*/ 23 w 26"/>
                <a:gd name="T45" fmla="*/ 17 h 21"/>
                <a:gd name="T46" fmla="*/ 26 w 26"/>
                <a:gd name="T47" fmla="*/ 15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6" h="21">
                  <a:moveTo>
                    <a:pt x="26" y="15"/>
                  </a:moveTo>
                  <a:cubicBezTo>
                    <a:pt x="26" y="14"/>
                    <a:pt x="25" y="13"/>
                    <a:pt x="23" y="13"/>
                  </a:cubicBezTo>
                  <a:cubicBezTo>
                    <a:pt x="22" y="13"/>
                    <a:pt x="22" y="14"/>
                    <a:pt x="21" y="14"/>
                  </a:cubicBezTo>
                  <a:cubicBezTo>
                    <a:pt x="20" y="15"/>
                    <a:pt x="22" y="9"/>
                    <a:pt x="21" y="9"/>
                  </a:cubicBezTo>
                  <a:cubicBezTo>
                    <a:pt x="20" y="8"/>
                    <a:pt x="18" y="8"/>
                    <a:pt x="18" y="7"/>
                  </a:cubicBezTo>
                  <a:cubicBezTo>
                    <a:pt x="17" y="6"/>
                    <a:pt x="17" y="5"/>
                    <a:pt x="16" y="5"/>
                  </a:cubicBezTo>
                  <a:cubicBezTo>
                    <a:pt x="15" y="4"/>
                    <a:pt x="15" y="3"/>
                    <a:pt x="14" y="3"/>
                  </a:cubicBezTo>
                  <a:cubicBezTo>
                    <a:pt x="13" y="2"/>
                    <a:pt x="14" y="4"/>
                    <a:pt x="12" y="5"/>
                  </a:cubicBezTo>
                  <a:cubicBezTo>
                    <a:pt x="11" y="5"/>
                    <a:pt x="13" y="2"/>
                    <a:pt x="13" y="2"/>
                  </a:cubicBezTo>
                  <a:cubicBezTo>
                    <a:pt x="13" y="1"/>
                    <a:pt x="13" y="0"/>
                    <a:pt x="12" y="0"/>
                  </a:cubicBezTo>
                  <a:cubicBezTo>
                    <a:pt x="11" y="0"/>
                    <a:pt x="10" y="1"/>
                    <a:pt x="10" y="2"/>
                  </a:cubicBezTo>
                  <a:cubicBezTo>
                    <a:pt x="9" y="3"/>
                    <a:pt x="7" y="10"/>
                    <a:pt x="7" y="11"/>
                  </a:cubicBezTo>
                  <a:cubicBezTo>
                    <a:pt x="7" y="13"/>
                    <a:pt x="5" y="13"/>
                    <a:pt x="3" y="14"/>
                  </a:cubicBezTo>
                  <a:cubicBezTo>
                    <a:pt x="0" y="15"/>
                    <a:pt x="0" y="15"/>
                    <a:pt x="1" y="16"/>
                  </a:cubicBezTo>
                  <a:cubicBezTo>
                    <a:pt x="1" y="17"/>
                    <a:pt x="4" y="17"/>
                    <a:pt x="5" y="17"/>
                  </a:cubicBezTo>
                  <a:cubicBezTo>
                    <a:pt x="6" y="17"/>
                    <a:pt x="3" y="21"/>
                    <a:pt x="5" y="21"/>
                  </a:cubicBezTo>
                  <a:cubicBezTo>
                    <a:pt x="6" y="21"/>
                    <a:pt x="10" y="20"/>
                    <a:pt x="10" y="20"/>
                  </a:cubicBezTo>
                  <a:cubicBezTo>
                    <a:pt x="10" y="20"/>
                    <a:pt x="12" y="17"/>
                    <a:pt x="13" y="16"/>
                  </a:cubicBezTo>
                  <a:cubicBezTo>
                    <a:pt x="14" y="16"/>
                    <a:pt x="13" y="15"/>
                    <a:pt x="13" y="15"/>
                  </a:cubicBezTo>
                  <a:cubicBezTo>
                    <a:pt x="13" y="14"/>
                    <a:pt x="16" y="12"/>
                    <a:pt x="17" y="12"/>
                  </a:cubicBezTo>
                  <a:cubicBezTo>
                    <a:pt x="18" y="12"/>
                    <a:pt x="17" y="14"/>
                    <a:pt x="17" y="14"/>
                  </a:cubicBezTo>
                  <a:cubicBezTo>
                    <a:pt x="16" y="15"/>
                    <a:pt x="17" y="15"/>
                    <a:pt x="18" y="16"/>
                  </a:cubicBezTo>
                  <a:cubicBezTo>
                    <a:pt x="20" y="16"/>
                    <a:pt x="21" y="17"/>
                    <a:pt x="23" y="17"/>
                  </a:cubicBezTo>
                  <a:cubicBezTo>
                    <a:pt x="24" y="17"/>
                    <a:pt x="26" y="15"/>
                    <a:pt x="26" y="15"/>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a:solidFill>
                  <a:srgbClr val="000000"/>
                </a:solidFill>
              </a:endParaRPr>
            </a:p>
          </p:txBody>
        </p:sp>
        <p:sp>
          <p:nvSpPr>
            <p:cNvPr id="84" name="Freeform 84"/>
            <p:cNvSpPr>
              <a:spLocks/>
            </p:cNvSpPr>
            <p:nvPr/>
          </p:nvSpPr>
          <p:spPr bwMode="auto">
            <a:xfrm>
              <a:off x="1581148" y="3670532"/>
              <a:ext cx="27657" cy="23049"/>
            </a:xfrm>
            <a:custGeom>
              <a:avLst/>
              <a:gdLst>
                <a:gd name="T0" fmla="*/ 1 w 5"/>
                <a:gd name="T1" fmla="*/ 0 h 4"/>
                <a:gd name="T2" fmla="*/ 1 w 5"/>
                <a:gd name="T3" fmla="*/ 3 h 4"/>
                <a:gd name="T4" fmla="*/ 4 w 5"/>
                <a:gd name="T5" fmla="*/ 2 h 4"/>
                <a:gd name="T6" fmla="*/ 3 w 5"/>
                <a:gd name="T7" fmla="*/ 1 h 4"/>
                <a:gd name="T8" fmla="*/ 1 w 5"/>
                <a:gd name="T9" fmla="*/ 0 h 4"/>
              </a:gdLst>
              <a:ahLst/>
              <a:cxnLst>
                <a:cxn ang="0">
                  <a:pos x="T0" y="T1"/>
                </a:cxn>
                <a:cxn ang="0">
                  <a:pos x="T2" y="T3"/>
                </a:cxn>
                <a:cxn ang="0">
                  <a:pos x="T4" y="T5"/>
                </a:cxn>
                <a:cxn ang="0">
                  <a:pos x="T6" y="T7"/>
                </a:cxn>
                <a:cxn ang="0">
                  <a:pos x="T8" y="T9"/>
                </a:cxn>
              </a:cxnLst>
              <a:rect l="0" t="0" r="r" b="b"/>
              <a:pathLst>
                <a:path w="5" h="4">
                  <a:moveTo>
                    <a:pt x="1" y="0"/>
                  </a:moveTo>
                  <a:cubicBezTo>
                    <a:pt x="0" y="1"/>
                    <a:pt x="0" y="2"/>
                    <a:pt x="1" y="3"/>
                  </a:cubicBezTo>
                  <a:cubicBezTo>
                    <a:pt x="2" y="4"/>
                    <a:pt x="3" y="3"/>
                    <a:pt x="4" y="2"/>
                  </a:cubicBezTo>
                  <a:cubicBezTo>
                    <a:pt x="5" y="2"/>
                    <a:pt x="3" y="1"/>
                    <a:pt x="3" y="1"/>
                  </a:cubicBezTo>
                  <a:cubicBezTo>
                    <a:pt x="2" y="1"/>
                    <a:pt x="2" y="0"/>
                    <a:pt x="1" y="0"/>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a:solidFill>
                  <a:srgbClr val="000000"/>
                </a:solidFill>
              </a:endParaRPr>
            </a:p>
          </p:txBody>
        </p:sp>
        <p:sp>
          <p:nvSpPr>
            <p:cNvPr id="85" name="Freeform 85"/>
            <p:cNvSpPr>
              <a:spLocks/>
            </p:cNvSpPr>
            <p:nvPr/>
          </p:nvSpPr>
          <p:spPr bwMode="auto">
            <a:xfrm>
              <a:off x="1604197" y="3665924"/>
              <a:ext cx="20743" cy="11524"/>
            </a:xfrm>
            <a:custGeom>
              <a:avLst/>
              <a:gdLst>
                <a:gd name="T0" fmla="*/ 1 w 4"/>
                <a:gd name="T1" fmla="*/ 0 h 2"/>
                <a:gd name="T2" fmla="*/ 3 w 4"/>
                <a:gd name="T3" fmla="*/ 2 h 2"/>
                <a:gd name="T4" fmla="*/ 2 w 4"/>
                <a:gd name="T5" fmla="*/ 0 h 2"/>
                <a:gd name="T6" fmla="*/ 1 w 4"/>
                <a:gd name="T7" fmla="*/ 0 h 2"/>
              </a:gdLst>
              <a:ahLst/>
              <a:cxnLst>
                <a:cxn ang="0">
                  <a:pos x="T0" y="T1"/>
                </a:cxn>
                <a:cxn ang="0">
                  <a:pos x="T2" y="T3"/>
                </a:cxn>
                <a:cxn ang="0">
                  <a:pos x="T4" y="T5"/>
                </a:cxn>
                <a:cxn ang="0">
                  <a:pos x="T6" y="T7"/>
                </a:cxn>
              </a:cxnLst>
              <a:rect l="0" t="0" r="r" b="b"/>
              <a:pathLst>
                <a:path w="4" h="2">
                  <a:moveTo>
                    <a:pt x="1" y="0"/>
                  </a:moveTo>
                  <a:cubicBezTo>
                    <a:pt x="0" y="1"/>
                    <a:pt x="1" y="2"/>
                    <a:pt x="3" y="2"/>
                  </a:cubicBezTo>
                  <a:cubicBezTo>
                    <a:pt x="4" y="2"/>
                    <a:pt x="3" y="1"/>
                    <a:pt x="2" y="0"/>
                  </a:cubicBezTo>
                  <a:cubicBezTo>
                    <a:pt x="2" y="0"/>
                    <a:pt x="1" y="0"/>
                    <a:pt x="1" y="0"/>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a:solidFill>
                  <a:srgbClr val="000000"/>
                </a:solidFill>
              </a:endParaRPr>
            </a:p>
          </p:txBody>
        </p:sp>
        <p:sp>
          <p:nvSpPr>
            <p:cNvPr id="86" name="Freeform 86"/>
            <p:cNvSpPr>
              <a:spLocks/>
            </p:cNvSpPr>
            <p:nvPr/>
          </p:nvSpPr>
          <p:spPr bwMode="auto">
            <a:xfrm>
              <a:off x="1680255" y="3479234"/>
              <a:ext cx="32268" cy="27657"/>
            </a:xfrm>
            <a:custGeom>
              <a:avLst/>
              <a:gdLst>
                <a:gd name="T0" fmla="*/ 2 w 6"/>
                <a:gd name="T1" fmla="*/ 5 h 5"/>
                <a:gd name="T2" fmla="*/ 5 w 6"/>
                <a:gd name="T3" fmla="*/ 3 h 5"/>
                <a:gd name="T4" fmla="*/ 4 w 6"/>
                <a:gd name="T5" fmla="*/ 0 h 5"/>
                <a:gd name="T6" fmla="*/ 0 w 6"/>
                <a:gd name="T7" fmla="*/ 2 h 5"/>
                <a:gd name="T8" fmla="*/ 2 w 6"/>
                <a:gd name="T9" fmla="*/ 5 h 5"/>
              </a:gdLst>
              <a:ahLst/>
              <a:cxnLst>
                <a:cxn ang="0">
                  <a:pos x="T0" y="T1"/>
                </a:cxn>
                <a:cxn ang="0">
                  <a:pos x="T2" y="T3"/>
                </a:cxn>
                <a:cxn ang="0">
                  <a:pos x="T4" y="T5"/>
                </a:cxn>
                <a:cxn ang="0">
                  <a:pos x="T6" y="T7"/>
                </a:cxn>
                <a:cxn ang="0">
                  <a:pos x="T8" y="T9"/>
                </a:cxn>
              </a:cxnLst>
              <a:rect l="0" t="0" r="r" b="b"/>
              <a:pathLst>
                <a:path w="6" h="5">
                  <a:moveTo>
                    <a:pt x="2" y="5"/>
                  </a:moveTo>
                  <a:cubicBezTo>
                    <a:pt x="3" y="5"/>
                    <a:pt x="4" y="4"/>
                    <a:pt x="5" y="3"/>
                  </a:cubicBezTo>
                  <a:cubicBezTo>
                    <a:pt x="5" y="3"/>
                    <a:pt x="6" y="0"/>
                    <a:pt x="4" y="0"/>
                  </a:cubicBezTo>
                  <a:cubicBezTo>
                    <a:pt x="2" y="0"/>
                    <a:pt x="0" y="1"/>
                    <a:pt x="0" y="2"/>
                  </a:cubicBezTo>
                  <a:cubicBezTo>
                    <a:pt x="0" y="3"/>
                    <a:pt x="0" y="5"/>
                    <a:pt x="2" y="5"/>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a:solidFill>
                  <a:srgbClr val="000000"/>
                </a:solidFill>
              </a:endParaRPr>
            </a:p>
          </p:txBody>
        </p:sp>
        <p:sp>
          <p:nvSpPr>
            <p:cNvPr id="87" name="Freeform 87"/>
            <p:cNvSpPr>
              <a:spLocks/>
            </p:cNvSpPr>
            <p:nvPr/>
          </p:nvSpPr>
          <p:spPr bwMode="auto">
            <a:xfrm>
              <a:off x="1592672" y="3391651"/>
              <a:ext cx="36877" cy="23049"/>
            </a:xfrm>
            <a:custGeom>
              <a:avLst/>
              <a:gdLst>
                <a:gd name="T0" fmla="*/ 7 w 7"/>
                <a:gd name="T1" fmla="*/ 4 h 4"/>
                <a:gd name="T2" fmla="*/ 7 w 7"/>
                <a:gd name="T3" fmla="*/ 1 h 4"/>
                <a:gd name="T4" fmla="*/ 2 w 7"/>
                <a:gd name="T5" fmla="*/ 1 h 4"/>
                <a:gd name="T6" fmla="*/ 3 w 7"/>
                <a:gd name="T7" fmla="*/ 3 h 4"/>
                <a:gd name="T8" fmla="*/ 7 w 7"/>
                <a:gd name="T9" fmla="*/ 4 h 4"/>
              </a:gdLst>
              <a:ahLst/>
              <a:cxnLst>
                <a:cxn ang="0">
                  <a:pos x="T0" y="T1"/>
                </a:cxn>
                <a:cxn ang="0">
                  <a:pos x="T2" y="T3"/>
                </a:cxn>
                <a:cxn ang="0">
                  <a:pos x="T4" y="T5"/>
                </a:cxn>
                <a:cxn ang="0">
                  <a:pos x="T6" y="T7"/>
                </a:cxn>
                <a:cxn ang="0">
                  <a:pos x="T8" y="T9"/>
                </a:cxn>
              </a:cxnLst>
              <a:rect l="0" t="0" r="r" b="b"/>
              <a:pathLst>
                <a:path w="7" h="4">
                  <a:moveTo>
                    <a:pt x="7" y="4"/>
                  </a:moveTo>
                  <a:cubicBezTo>
                    <a:pt x="7" y="3"/>
                    <a:pt x="7" y="2"/>
                    <a:pt x="7" y="1"/>
                  </a:cubicBezTo>
                  <a:cubicBezTo>
                    <a:pt x="7" y="0"/>
                    <a:pt x="3" y="1"/>
                    <a:pt x="2" y="1"/>
                  </a:cubicBezTo>
                  <a:cubicBezTo>
                    <a:pt x="0" y="1"/>
                    <a:pt x="2" y="2"/>
                    <a:pt x="3" y="3"/>
                  </a:cubicBezTo>
                  <a:cubicBezTo>
                    <a:pt x="4" y="4"/>
                    <a:pt x="6" y="4"/>
                    <a:pt x="7" y="4"/>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a:solidFill>
                  <a:srgbClr val="000000"/>
                </a:solidFill>
              </a:endParaRPr>
            </a:p>
          </p:txBody>
        </p:sp>
        <p:sp>
          <p:nvSpPr>
            <p:cNvPr id="88" name="Freeform 88"/>
            <p:cNvSpPr>
              <a:spLocks/>
            </p:cNvSpPr>
            <p:nvPr/>
          </p:nvSpPr>
          <p:spPr bwMode="auto">
            <a:xfrm>
              <a:off x="1832372" y="3730457"/>
              <a:ext cx="32268" cy="23049"/>
            </a:xfrm>
            <a:custGeom>
              <a:avLst/>
              <a:gdLst>
                <a:gd name="T0" fmla="*/ 3 w 6"/>
                <a:gd name="T1" fmla="*/ 0 h 4"/>
                <a:gd name="T2" fmla="*/ 1 w 6"/>
                <a:gd name="T3" fmla="*/ 1 h 4"/>
                <a:gd name="T4" fmla="*/ 2 w 6"/>
                <a:gd name="T5" fmla="*/ 4 h 4"/>
                <a:gd name="T6" fmla="*/ 5 w 6"/>
                <a:gd name="T7" fmla="*/ 2 h 4"/>
                <a:gd name="T8" fmla="*/ 3 w 6"/>
                <a:gd name="T9" fmla="*/ 2 h 4"/>
                <a:gd name="T10" fmla="*/ 3 w 6"/>
                <a:gd name="T11" fmla="*/ 0 h 4"/>
              </a:gdLst>
              <a:ahLst/>
              <a:cxnLst>
                <a:cxn ang="0">
                  <a:pos x="T0" y="T1"/>
                </a:cxn>
                <a:cxn ang="0">
                  <a:pos x="T2" y="T3"/>
                </a:cxn>
                <a:cxn ang="0">
                  <a:pos x="T4" y="T5"/>
                </a:cxn>
                <a:cxn ang="0">
                  <a:pos x="T6" y="T7"/>
                </a:cxn>
                <a:cxn ang="0">
                  <a:pos x="T8" y="T9"/>
                </a:cxn>
                <a:cxn ang="0">
                  <a:pos x="T10" y="T11"/>
                </a:cxn>
              </a:cxnLst>
              <a:rect l="0" t="0" r="r" b="b"/>
              <a:pathLst>
                <a:path w="6" h="4">
                  <a:moveTo>
                    <a:pt x="3" y="0"/>
                  </a:moveTo>
                  <a:cubicBezTo>
                    <a:pt x="3" y="0"/>
                    <a:pt x="1" y="1"/>
                    <a:pt x="1" y="1"/>
                  </a:cubicBezTo>
                  <a:cubicBezTo>
                    <a:pt x="0" y="2"/>
                    <a:pt x="1" y="4"/>
                    <a:pt x="2" y="4"/>
                  </a:cubicBezTo>
                  <a:cubicBezTo>
                    <a:pt x="4" y="4"/>
                    <a:pt x="4" y="3"/>
                    <a:pt x="5" y="2"/>
                  </a:cubicBezTo>
                  <a:cubicBezTo>
                    <a:pt x="6" y="2"/>
                    <a:pt x="4" y="2"/>
                    <a:pt x="3" y="2"/>
                  </a:cubicBezTo>
                  <a:cubicBezTo>
                    <a:pt x="3" y="2"/>
                    <a:pt x="3" y="1"/>
                    <a:pt x="3" y="0"/>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a:solidFill>
                  <a:srgbClr val="000000"/>
                </a:solidFill>
              </a:endParaRPr>
            </a:p>
          </p:txBody>
        </p:sp>
        <p:sp>
          <p:nvSpPr>
            <p:cNvPr id="89" name="Freeform 89"/>
            <p:cNvSpPr>
              <a:spLocks/>
            </p:cNvSpPr>
            <p:nvPr/>
          </p:nvSpPr>
          <p:spPr bwMode="auto">
            <a:xfrm>
              <a:off x="1449774" y="3179610"/>
              <a:ext cx="518581" cy="562372"/>
            </a:xfrm>
            <a:custGeom>
              <a:avLst/>
              <a:gdLst>
                <a:gd name="T0" fmla="*/ 5 w 95"/>
                <a:gd name="T1" fmla="*/ 27 h 103"/>
                <a:gd name="T2" fmla="*/ 8 w 95"/>
                <a:gd name="T3" fmla="*/ 32 h 103"/>
                <a:gd name="T4" fmla="*/ 11 w 95"/>
                <a:gd name="T5" fmla="*/ 36 h 103"/>
                <a:gd name="T6" fmla="*/ 23 w 95"/>
                <a:gd name="T7" fmla="*/ 39 h 103"/>
                <a:gd name="T8" fmla="*/ 33 w 95"/>
                <a:gd name="T9" fmla="*/ 38 h 103"/>
                <a:gd name="T10" fmla="*/ 43 w 95"/>
                <a:gd name="T11" fmla="*/ 39 h 103"/>
                <a:gd name="T12" fmla="*/ 50 w 95"/>
                <a:gd name="T13" fmla="*/ 46 h 103"/>
                <a:gd name="T14" fmla="*/ 52 w 95"/>
                <a:gd name="T15" fmla="*/ 55 h 103"/>
                <a:gd name="T16" fmla="*/ 49 w 95"/>
                <a:gd name="T17" fmla="*/ 64 h 103"/>
                <a:gd name="T18" fmla="*/ 42 w 95"/>
                <a:gd name="T19" fmla="*/ 74 h 103"/>
                <a:gd name="T20" fmla="*/ 30 w 95"/>
                <a:gd name="T21" fmla="*/ 74 h 103"/>
                <a:gd name="T22" fmla="*/ 29 w 95"/>
                <a:gd name="T23" fmla="*/ 85 h 103"/>
                <a:gd name="T24" fmla="*/ 44 w 95"/>
                <a:gd name="T25" fmla="*/ 84 h 103"/>
                <a:gd name="T26" fmla="*/ 51 w 95"/>
                <a:gd name="T27" fmla="*/ 90 h 103"/>
                <a:gd name="T28" fmla="*/ 54 w 95"/>
                <a:gd name="T29" fmla="*/ 97 h 103"/>
                <a:gd name="T30" fmla="*/ 63 w 95"/>
                <a:gd name="T31" fmla="*/ 99 h 103"/>
                <a:gd name="T32" fmla="*/ 69 w 95"/>
                <a:gd name="T33" fmla="*/ 96 h 103"/>
                <a:gd name="T34" fmla="*/ 63 w 95"/>
                <a:gd name="T35" fmla="*/ 91 h 103"/>
                <a:gd name="T36" fmla="*/ 66 w 95"/>
                <a:gd name="T37" fmla="*/ 90 h 103"/>
                <a:gd name="T38" fmla="*/ 74 w 95"/>
                <a:gd name="T39" fmla="*/ 95 h 103"/>
                <a:gd name="T40" fmla="*/ 78 w 95"/>
                <a:gd name="T41" fmla="*/ 97 h 103"/>
                <a:gd name="T42" fmla="*/ 78 w 95"/>
                <a:gd name="T43" fmla="*/ 92 h 103"/>
                <a:gd name="T44" fmla="*/ 77 w 95"/>
                <a:gd name="T45" fmla="*/ 86 h 103"/>
                <a:gd name="T46" fmla="*/ 72 w 95"/>
                <a:gd name="T47" fmla="*/ 80 h 103"/>
                <a:gd name="T48" fmla="*/ 70 w 95"/>
                <a:gd name="T49" fmla="*/ 75 h 103"/>
                <a:gd name="T50" fmla="*/ 70 w 95"/>
                <a:gd name="T51" fmla="*/ 71 h 103"/>
                <a:gd name="T52" fmla="*/ 75 w 95"/>
                <a:gd name="T53" fmla="*/ 69 h 103"/>
                <a:gd name="T54" fmla="*/ 79 w 95"/>
                <a:gd name="T55" fmla="*/ 72 h 103"/>
                <a:gd name="T56" fmla="*/ 80 w 95"/>
                <a:gd name="T57" fmla="*/ 76 h 103"/>
                <a:gd name="T58" fmla="*/ 84 w 95"/>
                <a:gd name="T59" fmla="*/ 77 h 103"/>
                <a:gd name="T60" fmla="*/ 89 w 95"/>
                <a:gd name="T61" fmla="*/ 74 h 103"/>
                <a:gd name="T62" fmla="*/ 92 w 95"/>
                <a:gd name="T63" fmla="*/ 67 h 103"/>
                <a:gd name="T64" fmla="*/ 91 w 95"/>
                <a:gd name="T65" fmla="*/ 65 h 103"/>
                <a:gd name="T66" fmla="*/ 86 w 95"/>
                <a:gd name="T67" fmla="*/ 63 h 103"/>
                <a:gd name="T68" fmla="*/ 85 w 95"/>
                <a:gd name="T69" fmla="*/ 62 h 103"/>
                <a:gd name="T70" fmla="*/ 81 w 95"/>
                <a:gd name="T71" fmla="*/ 56 h 103"/>
                <a:gd name="T72" fmla="*/ 76 w 95"/>
                <a:gd name="T73" fmla="*/ 52 h 103"/>
                <a:gd name="T74" fmla="*/ 72 w 95"/>
                <a:gd name="T75" fmla="*/ 49 h 103"/>
                <a:gd name="T76" fmla="*/ 76 w 95"/>
                <a:gd name="T77" fmla="*/ 46 h 103"/>
                <a:gd name="T78" fmla="*/ 78 w 95"/>
                <a:gd name="T79" fmla="*/ 41 h 103"/>
                <a:gd name="T80" fmla="*/ 73 w 95"/>
                <a:gd name="T81" fmla="*/ 35 h 103"/>
                <a:gd name="T82" fmla="*/ 69 w 95"/>
                <a:gd name="T83" fmla="*/ 30 h 103"/>
                <a:gd name="T84" fmla="*/ 63 w 95"/>
                <a:gd name="T85" fmla="*/ 26 h 103"/>
                <a:gd name="T86" fmla="*/ 56 w 95"/>
                <a:gd name="T87" fmla="*/ 21 h 103"/>
                <a:gd name="T88" fmla="*/ 50 w 95"/>
                <a:gd name="T89" fmla="*/ 15 h 103"/>
                <a:gd name="T90" fmla="*/ 40 w 95"/>
                <a:gd name="T91" fmla="*/ 17 h 103"/>
                <a:gd name="T92" fmla="*/ 35 w 95"/>
                <a:gd name="T93" fmla="*/ 16 h 103"/>
                <a:gd name="T94" fmla="*/ 30 w 95"/>
                <a:gd name="T95" fmla="*/ 16 h 103"/>
                <a:gd name="T96" fmla="*/ 35 w 95"/>
                <a:gd name="T97" fmla="*/ 7 h 103"/>
                <a:gd name="T98" fmla="*/ 31 w 95"/>
                <a:gd name="T99" fmla="*/ 2 h 103"/>
                <a:gd name="T100" fmla="*/ 29 w 95"/>
                <a:gd name="T101" fmla="*/ 5 h 103"/>
                <a:gd name="T102" fmla="*/ 23 w 95"/>
                <a:gd name="T103" fmla="*/ 8 h 103"/>
                <a:gd name="T104" fmla="*/ 20 w 95"/>
                <a:gd name="T105" fmla="*/ 16 h 103"/>
                <a:gd name="T106" fmla="*/ 27 w 95"/>
                <a:gd name="T107" fmla="*/ 26 h 103"/>
                <a:gd name="T108" fmla="*/ 22 w 95"/>
                <a:gd name="T109" fmla="*/ 27 h 103"/>
                <a:gd name="T110" fmla="*/ 19 w 95"/>
                <a:gd name="T111" fmla="*/ 23 h 103"/>
                <a:gd name="T112" fmla="*/ 24 w 95"/>
                <a:gd name="T113" fmla="*/ 3 h 103"/>
                <a:gd name="T114" fmla="*/ 12 w 95"/>
                <a:gd name="T115" fmla="*/ 3 h 103"/>
                <a:gd name="T116" fmla="*/ 1 w 95"/>
                <a:gd name="T117" fmla="*/ 17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95" h="103">
                  <a:moveTo>
                    <a:pt x="1" y="22"/>
                  </a:moveTo>
                  <a:cubicBezTo>
                    <a:pt x="2" y="23"/>
                    <a:pt x="2" y="23"/>
                    <a:pt x="2" y="23"/>
                  </a:cubicBezTo>
                  <a:cubicBezTo>
                    <a:pt x="2" y="24"/>
                    <a:pt x="2" y="25"/>
                    <a:pt x="2" y="26"/>
                  </a:cubicBezTo>
                  <a:cubicBezTo>
                    <a:pt x="3" y="27"/>
                    <a:pt x="4" y="27"/>
                    <a:pt x="5" y="27"/>
                  </a:cubicBezTo>
                  <a:cubicBezTo>
                    <a:pt x="7" y="28"/>
                    <a:pt x="8" y="29"/>
                    <a:pt x="8" y="29"/>
                  </a:cubicBezTo>
                  <a:cubicBezTo>
                    <a:pt x="8" y="30"/>
                    <a:pt x="5" y="29"/>
                    <a:pt x="4" y="29"/>
                  </a:cubicBezTo>
                  <a:cubicBezTo>
                    <a:pt x="4" y="29"/>
                    <a:pt x="4" y="30"/>
                    <a:pt x="5" y="32"/>
                  </a:cubicBezTo>
                  <a:cubicBezTo>
                    <a:pt x="6" y="33"/>
                    <a:pt x="6" y="32"/>
                    <a:pt x="8" y="32"/>
                  </a:cubicBezTo>
                  <a:cubicBezTo>
                    <a:pt x="9" y="33"/>
                    <a:pt x="9" y="34"/>
                    <a:pt x="9" y="34"/>
                  </a:cubicBezTo>
                  <a:cubicBezTo>
                    <a:pt x="9" y="35"/>
                    <a:pt x="6" y="33"/>
                    <a:pt x="7" y="34"/>
                  </a:cubicBezTo>
                  <a:cubicBezTo>
                    <a:pt x="7" y="34"/>
                    <a:pt x="8" y="36"/>
                    <a:pt x="9" y="36"/>
                  </a:cubicBezTo>
                  <a:cubicBezTo>
                    <a:pt x="10" y="37"/>
                    <a:pt x="10" y="36"/>
                    <a:pt x="11" y="36"/>
                  </a:cubicBezTo>
                  <a:cubicBezTo>
                    <a:pt x="12" y="36"/>
                    <a:pt x="12" y="37"/>
                    <a:pt x="13" y="37"/>
                  </a:cubicBezTo>
                  <a:cubicBezTo>
                    <a:pt x="13" y="37"/>
                    <a:pt x="14" y="36"/>
                    <a:pt x="15" y="36"/>
                  </a:cubicBezTo>
                  <a:cubicBezTo>
                    <a:pt x="16" y="36"/>
                    <a:pt x="16" y="38"/>
                    <a:pt x="17" y="38"/>
                  </a:cubicBezTo>
                  <a:cubicBezTo>
                    <a:pt x="18" y="39"/>
                    <a:pt x="22" y="39"/>
                    <a:pt x="23" y="39"/>
                  </a:cubicBezTo>
                  <a:cubicBezTo>
                    <a:pt x="24" y="39"/>
                    <a:pt x="24" y="39"/>
                    <a:pt x="24" y="39"/>
                  </a:cubicBezTo>
                  <a:cubicBezTo>
                    <a:pt x="25" y="39"/>
                    <a:pt x="25" y="39"/>
                    <a:pt x="26" y="39"/>
                  </a:cubicBezTo>
                  <a:cubicBezTo>
                    <a:pt x="27" y="38"/>
                    <a:pt x="26" y="39"/>
                    <a:pt x="27" y="39"/>
                  </a:cubicBezTo>
                  <a:cubicBezTo>
                    <a:pt x="27" y="39"/>
                    <a:pt x="32" y="38"/>
                    <a:pt x="33" y="38"/>
                  </a:cubicBezTo>
                  <a:cubicBezTo>
                    <a:pt x="34" y="38"/>
                    <a:pt x="37" y="38"/>
                    <a:pt x="37" y="38"/>
                  </a:cubicBezTo>
                  <a:cubicBezTo>
                    <a:pt x="38" y="38"/>
                    <a:pt x="39" y="40"/>
                    <a:pt x="40" y="41"/>
                  </a:cubicBezTo>
                  <a:cubicBezTo>
                    <a:pt x="41" y="41"/>
                    <a:pt x="41" y="40"/>
                    <a:pt x="41" y="40"/>
                  </a:cubicBezTo>
                  <a:cubicBezTo>
                    <a:pt x="41" y="39"/>
                    <a:pt x="43" y="39"/>
                    <a:pt x="43" y="39"/>
                  </a:cubicBezTo>
                  <a:cubicBezTo>
                    <a:pt x="44" y="39"/>
                    <a:pt x="44" y="39"/>
                    <a:pt x="43" y="40"/>
                  </a:cubicBezTo>
                  <a:cubicBezTo>
                    <a:pt x="43" y="41"/>
                    <a:pt x="43" y="42"/>
                    <a:pt x="43" y="43"/>
                  </a:cubicBezTo>
                  <a:cubicBezTo>
                    <a:pt x="44" y="44"/>
                    <a:pt x="45" y="44"/>
                    <a:pt x="46" y="45"/>
                  </a:cubicBezTo>
                  <a:cubicBezTo>
                    <a:pt x="47" y="45"/>
                    <a:pt x="49" y="46"/>
                    <a:pt x="50" y="46"/>
                  </a:cubicBezTo>
                  <a:cubicBezTo>
                    <a:pt x="51" y="46"/>
                    <a:pt x="52" y="46"/>
                    <a:pt x="51" y="47"/>
                  </a:cubicBezTo>
                  <a:cubicBezTo>
                    <a:pt x="50" y="47"/>
                    <a:pt x="50" y="50"/>
                    <a:pt x="50" y="51"/>
                  </a:cubicBezTo>
                  <a:cubicBezTo>
                    <a:pt x="51" y="52"/>
                    <a:pt x="51" y="53"/>
                    <a:pt x="52" y="53"/>
                  </a:cubicBezTo>
                  <a:cubicBezTo>
                    <a:pt x="53" y="53"/>
                    <a:pt x="53" y="53"/>
                    <a:pt x="52" y="55"/>
                  </a:cubicBezTo>
                  <a:cubicBezTo>
                    <a:pt x="52" y="57"/>
                    <a:pt x="54" y="59"/>
                    <a:pt x="53" y="60"/>
                  </a:cubicBezTo>
                  <a:cubicBezTo>
                    <a:pt x="53" y="61"/>
                    <a:pt x="52" y="61"/>
                    <a:pt x="51" y="61"/>
                  </a:cubicBezTo>
                  <a:cubicBezTo>
                    <a:pt x="51" y="61"/>
                    <a:pt x="52" y="62"/>
                    <a:pt x="52" y="63"/>
                  </a:cubicBezTo>
                  <a:cubicBezTo>
                    <a:pt x="53" y="63"/>
                    <a:pt x="50" y="64"/>
                    <a:pt x="49" y="64"/>
                  </a:cubicBezTo>
                  <a:cubicBezTo>
                    <a:pt x="48" y="64"/>
                    <a:pt x="45" y="66"/>
                    <a:pt x="45" y="67"/>
                  </a:cubicBezTo>
                  <a:cubicBezTo>
                    <a:pt x="45" y="68"/>
                    <a:pt x="46" y="71"/>
                    <a:pt x="47" y="72"/>
                  </a:cubicBezTo>
                  <a:cubicBezTo>
                    <a:pt x="47" y="73"/>
                    <a:pt x="45" y="73"/>
                    <a:pt x="44" y="74"/>
                  </a:cubicBezTo>
                  <a:cubicBezTo>
                    <a:pt x="42" y="74"/>
                    <a:pt x="43" y="74"/>
                    <a:pt x="42" y="74"/>
                  </a:cubicBezTo>
                  <a:cubicBezTo>
                    <a:pt x="41" y="73"/>
                    <a:pt x="40" y="74"/>
                    <a:pt x="39" y="74"/>
                  </a:cubicBezTo>
                  <a:cubicBezTo>
                    <a:pt x="38" y="74"/>
                    <a:pt x="37" y="73"/>
                    <a:pt x="36" y="73"/>
                  </a:cubicBezTo>
                  <a:cubicBezTo>
                    <a:pt x="36" y="72"/>
                    <a:pt x="33" y="73"/>
                    <a:pt x="32" y="73"/>
                  </a:cubicBezTo>
                  <a:cubicBezTo>
                    <a:pt x="32" y="73"/>
                    <a:pt x="31" y="74"/>
                    <a:pt x="30" y="74"/>
                  </a:cubicBezTo>
                  <a:cubicBezTo>
                    <a:pt x="29" y="75"/>
                    <a:pt x="31" y="75"/>
                    <a:pt x="31" y="76"/>
                  </a:cubicBezTo>
                  <a:cubicBezTo>
                    <a:pt x="32" y="76"/>
                    <a:pt x="31" y="78"/>
                    <a:pt x="30" y="79"/>
                  </a:cubicBezTo>
                  <a:cubicBezTo>
                    <a:pt x="30" y="79"/>
                    <a:pt x="28" y="80"/>
                    <a:pt x="27" y="81"/>
                  </a:cubicBezTo>
                  <a:cubicBezTo>
                    <a:pt x="27" y="81"/>
                    <a:pt x="28" y="84"/>
                    <a:pt x="29" y="85"/>
                  </a:cubicBezTo>
                  <a:cubicBezTo>
                    <a:pt x="29" y="85"/>
                    <a:pt x="32" y="86"/>
                    <a:pt x="33" y="85"/>
                  </a:cubicBezTo>
                  <a:cubicBezTo>
                    <a:pt x="34" y="85"/>
                    <a:pt x="38" y="83"/>
                    <a:pt x="39" y="83"/>
                  </a:cubicBezTo>
                  <a:cubicBezTo>
                    <a:pt x="40" y="83"/>
                    <a:pt x="41" y="84"/>
                    <a:pt x="42" y="84"/>
                  </a:cubicBezTo>
                  <a:cubicBezTo>
                    <a:pt x="43" y="85"/>
                    <a:pt x="43" y="85"/>
                    <a:pt x="44" y="84"/>
                  </a:cubicBezTo>
                  <a:cubicBezTo>
                    <a:pt x="44" y="83"/>
                    <a:pt x="46" y="85"/>
                    <a:pt x="47" y="85"/>
                  </a:cubicBezTo>
                  <a:cubicBezTo>
                    <a:pt x="47" y="86"/>
                    <a:pt x="46" y="88"/>
                    <a:pt x="46" y="88"/>
                  </a:cubicBezTo>
                  <a:cubicBezTo>
                    <a:pt x="47" y="89"/>
                    <a:pt x="48" y="89"/>
                    <a:pt x="49" y="89"/>
                  </a:cubicBezTo>
                  <a:cubicBezTo>
                    <a:pt x="50" y="89"/>
                    <a:pt x="51" y="89"/>
                    <a:pt x="51" y="90"/>
                  </a:cubicBezTo>
                  <a:cubicBezTo>
                    <a:pt x="52" y="90"/>
                    <a:pt x="50" y="91"/>
                    <a:pt x="49" y="91"/>
                  </a:cubicBezTo>
                  <a:cubicBezTo>
                    <a:pt x="48" y="92"/>
                    <a:pt x="49" y="93"/>
                    <a:pt x="51" y="93"/>
                  </a:cubicBezTo>
                  <a:cubicBezTo>
                    <a:pt x="52" y="94"/>
                    <a:pt x="51" y="95"/>
                    <a:pt x="52" y="95"/>
                  </a:cubicBezTo>
                  <a:cubicBezTo>
                    <a:pt x="52" y="96"/>
                    <a:pt x="53" y="97"/>
                    <a:pt x="54" y="97"/>
                  </a:cubicBezTo>
                  <a:cubicBezTo>
                    <a:pt x="55" y="97"/>
                    <a:pt x="54" y="96"/>
                    <a:pt x="54" y="95"/>
                  </a:cubicBezTo>
                  <a:cubicBezTo>
                    <a:pt x="54" y="95"/>
                    <a:pt x="56" y="96"/>
                    <a:pt x="57" y="97"/>
                  </a:cubicBezTo>
                  <a:cubicBezTo>
                    <a:pt x="59" y="97"/>
                    <a:pt x="58" y="97"/>
                    <a:pt x="58" y="98"/>
                  </a:cubicBezTo>
                  <a:cubicBezTo>
                    <a:pt x="59" y="98"/>
                    <a:pt x="62" y="99"/>
                    <a:pt x="63" y="99"/>
                  </a:cubicBezTo>
                  <a:cubicBezTo>
                    <a:pt x="64" y="99"/>
                    <a:pt x="66" y="102"/>
                    <a:pt x="68" y="103"/>
                  </a:cubicBezTo>
                  <a:cubicBezTo>
                    <a:pt x="69" y="103"/>
                    <a:pt x="70" y="101"/>
                    <a:pt x="70" y="101"/>
                  </a:cubicBezTo>
                  <a:cubicBezTo>
                    <a:pt x="71" y="100"/>
                    <a:pt x="70" y="99"/>
                    <a:pt x="70" y="99"/>
                  </a:cubicBezTo>
                  <a:cubicBezTo>
                    <a:pt x="71" y="98"/>
                    <a:pt x="70" y="96"/>
                    <a:pt x="69" y="96"/>
                  </a:cubicBezTo>
                  <a:cubicBezTo>
                    <a:pt x="68" y="96"/>
                    <a:pt x="67" y="95"/>
                    <a:pt x="66" y="94"/>
                  </a:cubicBezTo>
                  <a:cubicBezTo>
                    <a:pt x="64" y="92"/>
                    <a:pt x="65" y="92"/>
                    <a:pt x="66" y="92"/>
                  </a:cubicBezTo>
                  <a:cubicBezTo>
                    <a:pt x="66" y="91"/>
                    <a:pt x="65" y="91"/>
                    <a:pt x="64" y="92"/>
                  </a:cubicBezTo>
                  <a:cubicBezTo>
                    <a:pt x="64" y="92"/>
                    <a:pt x="63" y="92"/>
                    <a:pt x="63" y="91"/>
                  </a:cubicBezTo>
                  <a:cubicBezTo>
                    <a:pt x="62" y="90"/>
                    <a:pt x="62" y="88"/>
                    <a:pt x="62" y="88"/>
                  </a:cubicBezTo>
                  <a:cubicBezTo>
                    <a:pt x="62" y="88"/>
                    <a:pt x="62" y="88"/>
                    <a:pt x="63" y="88"/>
                  </a:cubicBezTo>
                  <a:cubicBezTo>
                    <a:pt x="63" y="89"/>
                    <a:pt x="63" y="88"/>
                    <a:pt x="64" y="88"/>
                  </a:cubicBezTo>
                  <a:cubicBezTo>
                    <a:pt x="64" y="88"/>
                    <a:pt x="65" y="90"/>
                    <a:pt x="66" y="90"/>
                  </a:cubicBezTo>
                  <a:cubicBezTo>
                    <a:pt x="66" y="91"/>
                    <a:pt x="67" y="90"/>
                    <a:pt x="67" y="90"/>
                  </a:cubicBezTo>
                  <a:cubicBezTo>
                    <a:pt x="67" y="89"/>
                    <a:pt x="68" y="91"/>
                    <a:pt x="68" y="92"/>
                  </a:cubicBezTo>
                  <a:cubicBezTo>
                    <a:pt x="69" y="93"/>
                    <a:pt x="71" y="93"/>
                    <a:pt x="71" y="94"/>
                  </a:cubicBezTo>
                  <a:cubicBezTo>
                    <a:pt x="71" y="95"/>
                    <a:pt x="73" y="95"/>
                    <a:pt x="74" y="95"/>
                  </a:cubicBezTo>
                  <a:cubicBezTo>
                    <a:pt x="74" y="96"/>
                    <a:pt x="73" y="97"/>
                    <a:pt x="73" y="98"/>
                  </a:cubicBezTo>
                  <a:cubicBezTo>
                    <a:pt x="73" y="98"/>
                    <a:pt x="74" y="98"/>
                    <a:pt x="74" y="98"/>
                  </a:cubicBezTo>
                  <a:cubicBezTo>
                    <a:pt x="75" y="98"/>
                    <a:pt x="75" y="98"/>
                    <a:pt x="76" y="99"/>
                  </a:cubicBezTo>
                  <a:cubicBezTo>
                    <a:pt x="76" y="99"/>
                    <a:pt x="77" y="98"/>
                    <a:pt x="78" y="97"/>
                  </a:cubicBezTo>
                  <a:cubicBezTo>
                    <a:pt x="78" y="97"/>
                    <a:pt x="76" y="97"/>
                    <a:pt x="76" y="96"/>
                  </a:cubicBezTo>
                  <a:cubicBezTo>
                    <a:pt x="76" y="96"/>
                    <a:pt x="76" y="95"/>
                    <a:pt x="77" y="94"/>
                  </a:cubicBezTo>
                  <a:cubicBezTo>
                    <a:pt x="77" y="93"/>
                    <a:pt x="77" y="92"/>
                    <a:pt x="77" y="92"/>
                  </a:cubicBezTo>
                  <a:cubicBezTo>
                    <a:pt x="77" y="91"/>
                    <a:pt x="77" y="92"/>
                    <a:pt x="78" y="92"/>
                  </a:cubicBezTo>
                  <a:cubicBezTo>
                    <a:pt x="78" y="93"/>
                    <a:pt x="79" y="92"/>
                    <a:pt x="79" y="92"/>
                  </a:cubicBezTo>
                  <a:cubicBezTo>
                    <a:pt x="80" y="92"/>
                    <a:pt x="79" y="91"/>
                    <a:pt x="79" y="90"/>
                  </a:cubicBezTo>
                  <a:cubicBezTo>
                    <a:pt x="80" y="90"/>
                    <a:pt x="79" y="89"/>
                    <a:pt x="78" y="89"/>
                  </a:cubicBezTo>
                  <a:cubicBezTo>
                    <a:pt x="78" y="88"/>
                    <a:pt x="78" y="87"/>
                    <a:pt x="77" y="86"/>
                  </a:cubicBezTo>
                  <a:cubicBezTo>
                    <a:pt x="77" y="86"/>
                    <a:pt x="77" y="84"/>
                    <a:pt x="76" y="83"/>
                  </a:cubicBezTo>
                  <a:cubicBezTo>
                    <a:pt x="75" y="82"/>
                    <a:pt x="75" y="81"/>
                    <a:pt x="75" y="80"/>
                  </a:cubicBezTo>
                  <a:cubicBezTo>
                    <a:pt x="74" y="80"/>
                    <a:pt x="74" y="81"/>
                    <a:pt x="74" y="81"/>
                  </a:cubicBezTo>
                  <a:cubicBezTo>
                    <a:pt x="73" y="81"/>
                    <a:pt x="73" y="80"/>
                    <a:pt x="72" y="80"/>
                  </a:cubicBezTo>
                  <a:cubicBezTo>
                    <a:pt x="72" y="80"/>
                    <a:pt x="71" y="80"/>
                    <a:pt x="71" y="80"/>
                  </a:cubicBezTo>
                  <a:cubicBezTo>
                    <a:pt x="70" y="80"/>
                    <a:pt x="70" y="78"/>
                    <a:pt x="71" y="78"/>
                  </a:cubicBezTo>
                  <a:cubicBezTo>
                    <a:pt x="72" y="78"/>
                    <a:pt x="72" y="77"/>
                    <a:pt x="71" y="77"/>
                  </a:cubicBezTo>
                  <a:cubicBezTo>
                    <a:pt x="71" y="76"/>
                    <a:pt x="71" y="76"/>
                    <a:pt x="70" y="75"/>
                  </a:cubicBezTo>
                  <a:cubicBezTo>
                    <a:pt x="70" y="75"/>
                    <a:pt x="70" y="75"/>
                    <a:pt x="70" y="74"/>
                  </a:cubicBezTo>
                  <a:cubicBezTo>
                    <a:pt x="71" y="74"/>
                    <a:pt x="69" y="74"/>
                    <a:pt x="69" y="74"/>
                  </a:cubicBezTo>
                  <a:cubicBezTo>
                    <a:pt x="69" y="73"/>
                    <a:pt x="69" y="72"/>
                    <a:pt x="70" y="72"/>
                  </a:cubicBezTo>
                  <a:cubicBezTo>
                    <a:pt x="71" y="72"/>
                    <a:pt x="70" y="71"/>
                    <a:pt x="70" y="71"/>
                  </a:cubicBezTo>
                  <a:cubicBezTo>
                    <a:pt x="69" y="71"/>
                    <a:pt x="70" y="70"/>
                    <a:pt x="70" y="70"/>
                  </a:cubicBezTo>
                  <a:cubicBezTo>
                    <a:pt x="71" y="70"/>
                    <a:pt x="71" y="69"/>
                    <a:pt x="72" y="68"/>
                  </a:cubicBezTo>
                  <a:cubicBezTo>
                    <a:pt x="73" y="68"/>
                    <a:pt x="73" y="68"/>
                    <a:pt x="74" y="68"/>
                  </a:cubicBezTo>
                  <a:cubicBezTo>
                    <a:pt x="74" y="68"/>
                    <a:pt x="74" y="69"/>
                    <a:pt x="75" y="69"/>
                  </a:cubicBezTo>
                  <a:cubicBezTo>
                    <a:pt x="75" y="70"/>
                    <a:pt x="75" y="71"/>
                    <a:pt x="76" y="71"/>
                  </a:cubicBezTo>
                  <a:cubicBezTo>
                    <a:pt x="76" y="72"/>
                    <a:pt x="77" y="71"/>
                    <a:pt x="77" y="71"/>
                  </a:cubicBezTo>
                  <a:cubicBezTo>
                    <a:pt x="78" y="70"/>
                    <a:pt x="77" y="71"/>
                    <a:pt x="77" y="72"/>
                  </a:cubicBezTo>
                  <a:cubicBezTo>
                    <a:pt x="77" y="73"/>
                    <a:pt x="78" y="72"/>
                    <a:pt x="79" y="72"/>
                  </a:cubicBezTo>
                  <a:cubicBezTo>
                    <a:pt x="80" y="72"/>
                    <a:pt x="78" y="73"/>
                    <a:pt x="78" y="73"/>
                  </a:cubicBezTo>
                  <a:cubicBezTo>
                    <a:pt x="77" y="74"/>
                    <a:pt x="78" y="74"/>
                    <a:pt x="79" y="75"/>
                  </a:cubicBezTo>
                  <a:cubicBezTo>
                    <a:pt x="80" y="75"/>
                    <a:pt x="80" y="75"/>
                    <a:pt x="79" y="75"/>
                  </a:cubicBezTo>
                  <a:cubicBezTo>
                    <a:pt x="78" y="76"/>
                    <a:pt x="79" y="76"/>
                    <a:pt x="80" y="76"/>
                  </a:cubicBezTo>
                  <a:cubicBezTo>
                    <a:pt x="81" y="76"/>
                    <a:pt x="79" y="78"/>
                    <a:pt x="79" y="78"/>
                  </a:cubicBezTo>
                  <a:cubicBezTo>
                    <a:pt x="79" y="78"/>
                    <a:pt x="81" y="78"/>
                    <a:pt x="82" y="77"/>
                  </a:cubicBezTo>
                  <a:cubicBezTo>
                    <a:pt x="83" y="77"/>
                    <a:pt x="84" y="79"/>
                    <a:pt x="85" y="79"/>
                  </a:cubicBezTo>
                  <a:cubicBezTo>
                    <a:pt x="86" y="79"/>
                    <a:pt x="83" y="77"/>
                    <a:pt x="84" y="77"/>
                  </a:cubicBezTo>
                  <a:cubicBezTo>
                    <a:pt x="84" y="77"/>
                    <a:pt x="84" y="75"/>
                    <a:pt x="85" y="75"/>
                  </a:cubicBezTo>
                  <a:cubicBezTo>
                    <a:pt x="85" y="75"/>
                    <a:pt x="85" y="74"/>
                    <a:pt x="86" y="73"/>
                  </a:cubicBezTo>
                  <a:cubicBezTo>
                    <a:pt x="86" y="73"/>
                    <a:pt x="87" y="74"/>
                    <a:pt x="87" y="75"/>
                  </a:cubicBezTo>
                  <a:cubicBezTo>
                    <a:pt x="88" y="76"/>
                    <a:pt x="88" y="74"/>
                    <a:pt x="89" y="74"/>
                  </a:cubicBezTo>
                  <a:cubicBezTo>
                    <a:pt x="90" y="73"/>
                    <a:pt x="91" y="74"/>
                    <a:pt x="92" y="74"/>
                  </a:cubicBezTo>
                  <a:cubicBezTo>
                    <a:pt x="93" y="74"/>
                    <a:pt x="93" y="72"/>
                    <a:pt x="92" y="72"/>
                  </a:cubicBezTo>
                  <a:cubicBezTo>
                    <a:pt x="91" y="71"/>
                    <a:pt x="90" y="69"/>
                    <a:pt x="90" y="68"/>
                  </a:cubicBezTo>
                  <a:cubicBezTo>
                    <a:pt x="90" y="67"/>
                    <a:pt x="91" y="67"/>
                    <a:pt x="92" y="67"/>
                  </a:cubicBezTo>
                  <a:cubicBezTo>
                    <a:pt x="93" y="67"/>
                    <a:pt x="94" y="67"/>
                    <a:pt x="94" y="66"/>
                  </a:cubicBezTo>
                  <a:cubicBezTo>
                    <a:pt x="95" y="66"/>
                    <a:pt x="94" y="65"/>
                    <a:pt x="94" y="65"/>
                  </a:cubicBezTo>
                  <a:cubicBezTo>
                    <a:pt x="93" y="65"/>
                    <a:pt x="93" y="63"/>
                    <a:pt x="92" y="63"/>
                  </a:cubicBezTo>
                  <a:cubicBezTo>
                    <a:pt x="92" y="63"/>
                    <a:pt x="92" y="64"/>
                    <a:pt x="91" y="65"/>
                  </a:cubicBezTo>
                  <a:cubicBezTo>
                    <a:pt x="91" y="65"/>
                    <a:pt x="89" y="65"/>
                    <a:pt x="89" y="65"/>
                  </a:cubicBezTo>
                  <a:cubicBezTo>
                    <a:pt x="88" y="64"/>
                    <a:pt x="89" y="63"/>
                    <a:pt x="89" y="62"/>
                  </a:cubicBezTo>
                  <a:cubicBezTo>
                    <a:pt x="89" y="62"/>
                    <a:pt x="88" y="63"/>
                    <a:pt x="87" y="64"/>
                  </a:cubicBezTo>
                  <a:cubicBezTo>
                    <a:pt x="87" y="64"/>
                    <a:pt x="87" y="63"/>
                    <a:pt x="86" y="63"/>
                  </a:cubicBezTo>
                  <a:cubicBezTo>
                    <a:pt x="86" y="63"/>
                    <a:pt x="84" y="64"/>
                    <a:pt x="83" y="65"/>
                  </a:cubicBezTo>
                  <a:cubicBezTo>
                    <a:pt x="81" y="65"/>
                    <a:pt x="83" y="63"/>
                    <a:pt x="83" y="63"/>
                  </a:cubicBezTo>
                  <a:cubicBezTo>
                    <a:pt x="84" y="63"/>
                    <a:pt x="83" y="62"/>
                    <a:pt x="83" y="62"/>
                  </a:cubicBezTo>
                  <a:cubicBezTo>
                    <a:pt x="83" y="61"/>
                    <a:pt x="85" y="62"/>
                    <a:pt x="85" y="62"/>
                  </a:cubicBezTo>
                  <a:cubicBezTo>
                    <a:pt x="85" y="61"/>
                    <a:pt x="85" y="59"/>
                    <a:pt x="84" y="58"/>
                  </a:cubicBezTo>
                  <a:cubicBezTo>
                    <a:pt x="84" y="57"/>
                    <a:pt x="83" y="58"/>
                    <a:pt x="82" y="58"/>
                  </a:cubicBezTo>
                  <a:cubicBezTo>
                    <a:pt x="81" y="57"/>
                    <a:pt x="83" y="56"/>
                    <a:pt x="83" y="55"/>
                  </a:cubicBezTo>
                  <a:cubicBezTo>
                    <a:pt x="83" y="55"/>
                    <a:pt x="82" y="55"/>
                    <a:pt x="81" y="56"/>
                  </a:cubicBezTo>
                  <a:cubicBezTo>
                    <a:pt x="80" y="57"/>
                    <a:pt x="81" y="56"/>
                    <a:pt x="79" y="56"/>
                  </a:cubicBezTo>
                  <a:cubicBezTo>
                    <a:pt x="78" y="56"/>
                    <a:pt x="78" y="55"/>
                    <a:pt x="77" y="54"/>
                  </a:cubicBezTo>
                  <a:cubicBezTo>
                    <a:pt x="76" y="54"/>
                    <a:pt x="77" y="54"/>
                    <a:pt x="78" y="53"/>
                  </a:cubicBezTo>
                  <a:cubicBezTo>
                    <a:pt x="79" y="53"/>
                    <a:pt x="77" y="52"/>
                    <a:pt x="76" y="52"/>
                  </a:cubicBezTo>
                  <a:cubicBezTo>
                    <a:pt x="75" y="52"/>
                    <a:pt x="74" y="52"/>
                    <a:pt x="73" y="51"/>
                  </a:cubicBezTo>
                  <a:cubicBezTo>
                    <a:pt x="72" y="51"/>
                    <a:pt x="71" y="51"/>
                    <a:pt x="71" y="51"/>
                  </a:cubicBezTo>
                  <a:cubicBezTo>
                    <a:pt x="71" y="50"/>
                    <a:pt x="73" y="50"/>
                    <a:pt x="74" y="51"/>
                  </a:cubicBezTo>
                  <a:cubicBezTo>
                    <a:pt x="75" y="51"/>
                    <a:pt x="73" y="49"/>
                    <a:pt x="72" y="49"/>
                  </a:cubicBezTo>
                  <a:cubicBezTo>
                    <a:pt x="72" y="49"/>
                    <a:pt x="73" y="49"/>
                    <a:pt x="74" y="48"/>
                  </a:cubicBezTo>
                  <a:cubicBezTo>
                    <a:pt x="75" y="48"/>
                    <a:pt x="73" y="48"/>
                    <a:pt x="74" y="47"/>
                  </a:cubicBezTo>
                  <a:cubicBezTo>
                    <a:pt x="74" y="47"/>
                    <a:pt x="73" y="46"/>
                    <a:pt x="72" y="46"/>
                  </a:cubicBezTo>
                  <a:cubicBezTo>
                    <a:pt x="71" y="46"/>
                    <a:pt x="75" y="46"/>
                    <a:pt x="76" y="46"/>
                  </a:cubicBezTo>
                  <a:cubicBezTo>
                    <a:pt x="77" y="46"/>
                    <a:pt x="78" y="46"/>
                    <a:pt x="78" y="45"/>
                  </a:cubicBezTo>
                  <a:cubicBezTo>
                    <a:pt x="78" y="44"/>
                    <a:pt x="75" y="44"/>
                    <a:pt x="74" y="44"/>
                  </a:cubicBezTo>
                  <a:cubicBezTo>
                    <a:pt x="72" y="43"/>
                    <a:pt x="75" y="42"/>
                    <a:pt x="76" y="42"/>
                  </a:cubicBezTo>
                  <a:cubicBezTo>
                    <a:pt x="76" y="41"/>
                    <a:pt x="77" y="41"/>
                    <a:pt x="78" y="41"/>
                  </a:cubicBezTo>
                  <a:cubicBezTo>
                    <a:pt x="78" y="41"/>
                    <a:pt x="78" y="37"/>
                    <a:pt x="78" y="36"/>
                  </a:cubicBezTo>
                  <a:cubicBezTo>
                    <a:pt x="78" y="35"/>
                    <a:pt x="77" y="36"/>
                    <a:pt x="76" y="36"/>
                  </a:cubicBezTo>
                  <a:cubicBezTo>
                    <a:pt x="74" y="37"/>
                    <a:pt x="73" y="37"/>
                    <a:pt x="71" y="37"/>
                  </a:cubicBezTo>
                  <a:cubicBezTo>
                    <a:pt x="70" y="37"/>
                    <a:pt x="71" y="36"/>
                    <a:pt x="73" y="35"/>
                  </a:cubicBezTo>
                  <a:cubicBezTo>
                    <a:pt x="74" y="35"/>
                    <a:pt x="76" y="34"/>
                    <a:pt x="76" y="33"/>
                  </a:cubicBezTo>
                  <a:cubicBezTo>
                    <a:pt x="77" y="33"/>
                    <a:pt x="76" y="32"/>
                    <a:pt x="75" y="32"/>
                  </a:cubicBezTo>
                  <a:cubicBezTo>
                    <a:pt x="74" y="32"/>
                    <a:pt x="73" y="31"/>
                    <a:pt x="72" y="31"/>
                  </a:cubicBezTo>
                  <a:cubicBezTo>
                    <a:pt x="71" y="30"/>
                    <a:pt x="70" y="30"/>
                    <a:pt x="69" y="30"/>
                  </a:cubicBezTo>
                  <a:cubicBezTo>
                    <a:pt x="68" y="29"/>
                    <a:pt x="69" y="29"/>
                    <a:pt x="68" y="29"/>
                  </a:cubicBezTo>
                  <a:cubicBezTo>
                    <a:pt x="67" y="29"/>
                    <a:pt x="67" y="28"/>
                    <a:pt x="67" y="27"/>
                  </a:cubicBezTo>
                  <a:cubicBezTo>
                    <a:pt x="67" y="27"/>
                    <a:pt x="68" y="26"/>
                    <a:pt x="67" y="26"/>
                  </a:cubicBezTo>
                  <a:cubicBezTo>
                    <a:pt x="66" y="25"/>
                    <a:pt x="65" y="25"/>
                    <a:pt x="63" y="26"/>
                  </a:cubicBezTo>
                  <a:cubicBezTo>
                    <a:pt x="62" y="26"/>
                    <a:pt x="60" y="24"/>
                    <a:pt x="59" y="24"/>
                  </a:cubicBezTo>
                  <a:cubicBezTo>
                    <a:pt x="58" y="24"/>
                    <a:pt x="58" y="24"/>
                    <a:pt x="58" y="23"/>
                  </a:cubicBezTo>
                  <a:cubicBezTo>
                    <a:pt x="57" y="23"/>
                    <a:pt x="57" y="23"/>
                    <a:pt x="56" y="23"/>
                  </a:cubicBezTo>
                  <a:cubicBezTo>
                    <a:pt x="56" y="23"/>
                    <a:pt x="56" y="22"/>
                    <a:pt x="56" y="21"/>
                  </a:cubicBezTo>
                  <a:cubicBezTo>
                    <a:pt x="56" y="21"/>
                    <a:pt x="55" y="21"/>
                    <a:pt x="54" y="20"/>
                  </a:cubicBezTo>
                  <a:cubicBezTo>
                    <a:pt x="54" y="20"/>
                    <a:pt x="55" y="19"/>
                    <a:pt x="54" y="18"/>
                  </a:cubicBezTo>
                  <a:cubicBezTo>
                    <a:pt x="54" y="18"/>
                    <a:pt x="53" y="16"/>
                    <a:pt x="52" y="16"/>
                  </a:cubicBezTo>
                  <a:cubicBezTo>
                    <a:pt x="51" y="16"/>
                    <a:pt x="51" y="15"/>
                    <a:pt x="50" y="15"/>
                  </a:cubicBezTo>
                  <a:cubicBezTo>
                    <a:pt x="49" y="15"/>
                    <a:pt x="44" y="14"/>
                    <a:pt x="43" y="15"/>
                  </a:cubicBezTo>
                  <a:cubicBezTo>
                    <a:pt x="43" y="15"/>
                    <a:pt x="42" y="15"/>
                    <a:pt x="42" y="16"/>
                  </a:cubicBezTo>
                  <a:cubicBezTo>
                    <a:pt x="41" y="16"/>
                    <a:pt x="43" y="17"/>
                    <a:pt x="43" y="17"/>
                  </a:cubicBezTo>
                  <a:cubicBezTo>
                    <a:pt x="43" y="18"/>
                    <a:pt x="41" y="17"/>
                    <a:pt x="40" y="17"/>
                  </a:cubicBezTo>
                  <a:cubicBezTo>
                    <a:pt x="40" y="17"/>
                    <a:pt x="39" y="19"/>
                    <a:pt x="38" y="20"/>
                  </a:cubicBezTo>
                  <a:cubicBezTo>
                    <a:pt x="37" y="20"/>
                    <a:pt x="38" y="16"/>
                    <a:pt x="39" y="16"/>
                  </a:cubicBezTo>
                  <a:cubicBezTo>
                    <a:pt x="39" y="15"/>
                    <a:pt x="38" y="14"/>
                    <a:pt x="37" y="14"/>
                  </a:cubicBezTo>
                  <a:cubicBezTo>
                    <a:pt x="37" y="14"/>
                    <a:pt x="35" y="15"/>
                    <a:pt x="35" y="16"/>
                  </a:cubicBezTo>
                  <a:cubicBezTo>
                    <a:pt x="35" y="16"/>
                    <a:pt x="34" y="16"/>
                    <a:pt x="33" y="16"/>
                  </a:cubicBezTo>
                  <a:cubicBezTo>
                    <a:pt x="33" y="16"/>
                    <a:pt x="32" y="17"/>
                    <a:pt x="31" y="19"/>
                  </a:cubicBezTo>
                  <a:cubicBezTo>
                    <a:pt x="30" y="20"/>
                    <a:pt x="29" y="20"/>
                    <a:pt x="28" y="20"/>
                  </a:cubicBezTo>
                  <a:cubicBezTo>
                    <a:pt x="27" y="20"/>
                    <a:pt x="30" y="17"/>
                    <a:pt x="30" y="16"/>
                  </a:cubicBezTo>
                  <a:cubicBezTo>
                    <a:pt x="31" y="14"/>
                    <a:pt x="32" y="14"/>
                    <a:pt x="33" y="13"/>
                  </a:cubicBezTo>
                  <a:cubicBezTo>
                    <a:pt x="34" y="13"/>
                    <a:pt x="34" y="10"/>
                    <a:pt x="33" y="9"/>
                  </a:cubicBezTo>
                  <a:cubicBezTo>
                    <a:pt x="33" y="9"/>
                    <a:pt x="34" y="8"/>
                    <a:pt x="35" y="8"/>
                  </a:cubicBezTo>
                  <a:cubicBezTo>
                    <a:pt x="35" y="7"/>
                    <a:pt x="35" y="7"/>
                    <a:pt x="35" y="7"/>
                  </a:cubicBezTo>
                  <a:cubicBezTo>
                    <a:pt x="34" y="6"/>
                    <a:pt x="36" y="6"/>
                    <a:pt x="36" y="5"/>
                  </a:cubicBezTo>
                  <a:cubicBezTo>
                    <a:pt x="36" y="3"/>
                    <a:pt x="36" y="2"/>
                    <a:pt x="37" y="2"/>
                  </a:cubicBezTo>
                  <a:cubicBezTo>
                    <a:pt x="37" y="1"/>
                    <a:pt x="34" y="1"/>
                    <a:pt x="33" y="1"/>
                  </a:cubicBezTo>
                  <a:cubicBezTo>
                    <a:pt x="33" y="2"/>
                    <a:pt x="31" y="2"/>
                    <a:pt x="31" y="2"/>
                  </a:cubicBezTo>
                  <a:cubicBezTo>
                    <a:pt x="30" y="3"/>
                    <a:pt x="31" y="4"/>
                    <a:pt x="31" y="4"/>
                  </a:cubicBezTo>
                  <a:cubicBezTo>
                    <a:pt x="31" y="4"/>
                    <a:pt x="30" y="4"/>
                    <a:pt x="29" y="3"/>
                  </a:cubicBezTo>
                  <a:cubicBezTo>
                    <a:pt x="28" y="3"/>
                    <a:pt x="27" y="4"/>
                    <a:pt x="27" y="4"/>
                  </a:cubicBezTo>
                  <a:cubicBezTo>
                    <a:pt x="27" y="4"/>
                    <a:pt x="29" y="5"/>
                    <a:pt x="29" y="5"/>
                  </a:cubicBezTo>
                  <a:cubicBezTo>
                    <a:pt x="29" y="6"/>
                    <a:pt x="30" y="6"/>
                    <a:pt x="30" y="7"/>
                  </a:cubicBezTo>
                  <a:cubicBezTo>
                    <a:pt x="31" y="7"/>
                    <a:pt x="28" y="9"/>
                    <a:pt x="27" y="9"/>
                  </a:cubicBezTo>
                  <a:cubicBezTo>
                    <a:pt x="26" y="9"/>
                    <a:pt x="26" y="8"/>
                    <a:pt x="25" y="8"/>
                  </a:cubicBezTo>
                  <a:cubicBezTo>
                    <a:pt x="23" y="9"/>
                    <a:pt x="24" y="8"/>
                    <a:pt x="23" y="8"/>
                  </a:cubicBezTo>
                  <a:cubicBezTo>
                    <a:pt x="22" y="8"/>
                    <a:pt x="22" y="11"/>
                    <a:pt x="21" y="13"/>
                  </a:cubicBezTo>
                  <a:cubicBezTo>
                    <a:pt x="21" y="14"/>
                    <a:pt x="22" y="14"/>
                    <a:pt x="23" y="15"/>
                  </a:cubicBezTo>
                  <a:cubicBezTo>
                    <a:pt x="23" y="16"/>
                    <a:pt x="23" y="16"/>
                    <a:pt x="22" y="17"/>
                  </a:cubicBezTo>
                  <a:cubicBezTo>
                    <a:pt x="22" y="17"/>
                    <a:pt x="20" y="16"/>
                    <a:pt x="20" y="16"/>
                  </a:cubicBezTo>
                  <a:cubicBezTo>
                    <a:pt x="20" y="16"/>
                    <a:pt x="20" y="18"/>
                    <a:pt x="20" y="19"/>
                  </a:cubicBezTo>
                  <a:cubicBezTo>
                    <a:pt x="20" y="20"/>
                    <a:pt x="21" y="21"/>
                    <a:pt x="22" y="22"/>
                  </a:cubicBezTo>
                  <a:cubicBezTo>
                    <a:pt x="23" y="22"/>
                    <a:pt x="23" y="22"/>
                    <a:pt x="23" y="23"/>
                  </a:cubicBezTo>
                  <a:cubicBezTo>
                    <a:pt x="23" y="24"/>
                    <a:pt x="26" y="25"/>
                    <a:pt x="27" y="26"/>
                  </a:cubicBezTo>
                  <a:cubicBezTo>
                    <a:pt x="27" y="27"/>
                    <a:pt x="26" y="27"/>
                    <a:pt x="25" y="27"/>
                  </a:cubicBezTo>
                  <a:cubicBezTo>
                    <a:pt x="24" y="28"/>
                    <a:pt x="24" y="27"/>
                    <a:pt x="24" y="27"/>
                  </a:cubicBezTo>
                  <a:cubicBezTo>
                    <a:pt x="23" y="27"/>
                    <a:pt x="23" y="28"/>
                    <a:pt x="22" y="29"/>
                  </a:cubicBezTo>
                  <a:cubicBezTo>
                    <a:pt x="21" y="29"/>
                    <a:pt x="22" y="27"/>
                    <a:pt x="22" y="27"/>
                  </a:cubicBezTo>
                  <a:cubicBezTo>
                    <a:pt x="22" y="26"/>
                    <a:pt x="19" y="28"/>
                    <a:pt x="18" y="28"/>
                  </a:cubicBezTo>
                  <a:cubicBezTo>
                    <a:pt x="17" y="29"/>
                    <a:pt x="19" y="26"/>
                    <a:pt x="20" y="26"/>
                  </a:cubicBezTo>
                  <a:cubicBezTo>
                    <a:pt x="20" y="25"/>
                    <a:pt x="20" y="25"/>
                    <a:pt x="20" y="25"/>
                  </a:cubicBezTo>
                  <a:cubicBezTo>
                    <a:pt x="19" y="25"/>
                    <a:pt x="20" y="24"/>
                    <a:pt x="19" y="23"/>
                  </a:cubicBezTo>
                  <a:cubicBezTo>
                    <a:pt x="18" y="22"/>
                    <a:pt x="16" y="21"/>
                    <a:pt x="16" y="19"/>
                  </a:cubicBezTo>
                  <a:cubicBezTo>
                    <a:pt x="15" y="17"/>
                    <a:pt x="18" y="15"/>
                    <a:pt x="18" y="14"/>
                  </a:cubicBezTo>
                  <a:cubicBezTo>
                    <a:pt x="19" y="13"/>
                    <a:pt x="18" y="11"/>
                    <a:pt x="19" y="9"/>
                  </a:cubicBezTo>
                  <a:cubicBezTo>
                    <a:pt x="19" y="7"/>
                    <a:pt x="23" y="4"/>
                    <a:pt x="24" y="3"/>
                  </a:cubicBezTo>
                  <a:cubicBezTo>
                    <a:pt x="25" y="3"/>
                    <a:pt x="27" y="1"/>
                    <a:pt x="27" y="1"/>
                  </a:cubicBezTo>
                  <a:cubicBezTo>
                    <a:pt x="27" y="0"/>
                    <a:pt x="27" y="0"/>
                    <a:pt x="26" y="1"/>
                  </a:cubicBezTo>
                  <a:cubicBezTo>
                    <a:pt x="25" y="1"/>
                    <a:pt x="19" y="1"/>
                    <a:pt x="18" y="1"/>
                  </a:cubicBezTo>
                  <a:cubicBezTo>
                    <a:pt x="17" y="1"/>
                    <a:pt x="13" y="3"/>
                    <a:pt x="12" y="3"/>
                  </a:cubicBezTo>
                  <a:cubicBezTo>
                    <a:pt x="12" y="3"/>
                    <a:pt x="10" y="4"/>
                    <a:pt x="9" y="5"/>
                  </a:cubicBezTo>
                  <a:cubicBezTo>
                    <a:pt x="9" y="6"/>
                    <a:pt x="7" y="7"/>
                    <a:pt x="6" y="7"/>
                  </a:cubicBezTo>
                  <a:cubicBezTo>
                    <a:pt x="5" y="7"/>
                    <a:pt x="5" y="10"/>
                    <a:pt x="5" y="11"/>
                  </a:cubicBezTo>
                  <a:cubicBezTo>
                    <a:pt x="5" y="13"/>
                    <a:pt x="2" y="16"/>
                    <a:pt x="1" y="17"/>
                  </a:cubicBezTo>
                  <a:cubicBezTo>
                    <a:pt x="0" y="18"/>
                    <a:pt x="0" y="21"/>
                    <a:pt x="1" y="22"/>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a:solidFill>
                  <a:srgbClr val="000000"/>
                </a:solidFill>
              </a:endParaRPr>
            </a:p>
          </p:txBody>
        </p:sp>
        <p:sp>
          <p:nvSpPr>
            <p:cNvPr id="90" name="Freeform 90"/>
            <p:cNvSpPr>
              <a:spLocks/>
            </p:cNvSpPr>
            <p:nvPr/>
          </p:nvSpPr>
          <p:spPr bwMode="auto">
            <a:xfrm>
              <a:off x="1645681" y="3179610"/>
              <a:ext cx="94498" cy="71449"/>
            </a:xfrm>
            <a:custGeom>
              <a:avLst/>
              <a:gdLst>
                <a:gd name="T0" fmla="*/ 0 w 17"/>
                <a:gd name="T1" fmla="*/ 13 h 13"/>
                <a:gd name="T2" fmla="*/ 9 w 17"/>
                <a:gd name="T3" fmla="*/ 12 h 13"/>
                <a:gd name="T4" fmla="*/ 13 w 17"/>
                <a:gd name="T5" fmla="*/ 13 h 13"/>
                <a:gd name="T6" fmla="*/ 16 w 17"/>
                <a:gd name="T7" fmla="*/ 9 h 13"/>
                <a:gd name="T8" fmla="*/ 15 w 17"/>
                <a:gd name="T9" fmla="*/ 6 h 13"/>
                <a:gd name="T10" fmla="*/ 16 w 17"/>
                <a:gd name="T11" fmla="*/ 4 h 13"/>
                <a:gd name="T12" fmla="*/ 14 w 17"/>
                <a:gd name="T13" fmla="*/ 3 h 13"/>
                <a:gd name="T14" fmla="*/ 9 w 17"/>
                <a:gd name="T15" fmla="*/ 3 h 13"/>
                <a:gd name="T16" fmla="*/ 7 w 17"/>
                <a:gd name="T17" fmla="*/ 1 h 13"/>
                <a:gd name="T18" fmla="*/ 3 w 17"/>
                <a:gd name="T19" fmla="*/ 2 h 13"/>
                <a:gd name="T20" fmla="*/ 2 w 17"/>
                <a:gd name="T21" fmla="*/ 3 h 13"/>
                <a:gd name="T22" fmla="*/ 1 w 17"/>
                <a:gd name="T23" fmla="*/ 9 h 13"/>
                <a:gd name="T24" fmla="*/ 0 w 17"/>
                <a:gd name="T25" fmla="*/ 13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 h="13">
                  <a:moveTo>
                    <a:pt x="0" y="13"/>
                  </a:moveTo>
                  <a:cubicBezTo>
                    <a:pt x="1" y="13"/>
                    <a:pt x="8" y="12"/>
                    <a:pt x="9" y="12"/>
                  </a:cubicBezTo>
                  <a:cubicBezTo>
                    <a:pt x="11" y="12"/>
                    <a:pt x="11" y="13"/>
                    <a:pt x="13" y="13"/>
                  </a:cubicBezTo>
                  <a:cubicBezTo>
                    <a:pt x="17" y="13"/>
                    <a:pt x="16" y="11"/>
                    <a:pt x="16" y="9"/>
                  </a:cubicBezTo>
                  <a:cubicBezTo>
                    <a:pt x="15" y="8"/>
                    <a:pt x="16" y="7"/>
                    <a:pt x="15" y="6"/>
                  </a:cubicBezTo>
                  <a:cubicBezTo>
                    <a:pt x="15" y="5"/>
                    <a:pt x="15" y="4"/>
                    <a:pt x="16" y="4"/>
                  </a:cubicBezTo>
                  <a:cubicBezTo>
                    <a:pt x="16" y="3"/>
                    <a:pt x="15" y="3"/>
                    <a:pt x="14" y="3"/>
                  </a:cubicBezTo>
                  <a:cubicBezTo>
                    <a:pt x="13" y="2"/>
                    <a:pt x="10" y="3"/>
                    <a:pt x="9" y="3"/>
                  </a:cubicBezTo>
                  <a:cubicBezTo>
                    <a:pt x="9" y="3"/>
                    <a:pt x="7" y="2"/>
                    <a:pt x="7" y="1"/>
                  </a:cubicBezTo>
                  <a:cubicBezTo>
                    <a:pt x="6" y="0"/>
                    <a:pt x="5" y="1"/>
                    <a:pt x="3" y="2"/>
                  </a:cubicBezTo>
                  <a:cubicBezTo>
                    <a:pt x="2" y="2"/>
                    <a:pt x="2" y="3"/>
                    <a:pt x="2" y="3"/>
                  </a:cubicBezTo>
                  <a:cubicBezTo>
                    <a:pt x="1" y="4"/>
                    <a:pt x="1" y="7"/>
                    <a:pt x="1" y="9"/>
                  </a:cubicBezTo>
                  <a:cubicBezTo>
                    <a:pt x="1" y="10"/>
                    <a:pt x="0" y="12"/>
                    <a:pt x="0" y="13"/>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a:solidFill>
                  <a:srgbClr val="000000"/>
                </a:solidFill>
              </a:endParaRPr>
            </a:p>
          </p:txBody>
        </p:sp>
        <p:sp>
          <p:nvSpPr>
            <p:cNvPr id="91" name="Freeform 91"/>
            <p:cNvSpPr>
              <a:spLocks/>
            </p:cNvSpPr>
            <p:nvPr/>
          </p:nvSpPr>
          <p:spPr bwMode="auto">
            <a:xfrm>
              <a:off x="1210075" y="3391651"/>
              <a:ext cx="87583" cy="71449"/>
            </a:xfrm>
            <a:custGeom>
              <a:avLst/>
              <a:gdLst>
                <a:gd name="T0" fmla="*/ 14 w 16"/>
                <a:gd name="T1" fmla="*/ 6 h 13"/>
                <a:gd name="T2" fmla="*/ 13 w 16"/>
                <a:gd name="T3" fmla="*/ 3 h 13"/>
                <a:gd name="T4" fmla="*/ 12 w 16"/>
                <a:gd name="T5" fmla="*/ 3 h 13"/>
                <a:gd name="T6" fmla="*/ 11 w 16"/>
                <a:gd name="T7" fmla="*/ 2 h 13"/>
                <a:gd name="T8" fmla="*/ 9 w 16"/>
                <a:gd name="T9" fmla="*/ 0 h 13"/>
                <a:gd name="T10" fmla="*/ 7 w 16"/>
                <a:gd name="T11" fmla="*/ 1 h 13"/>
                <a:gd name="T12" fmla="*/ 6 w 16"/>
                <a:gd name="T13" fmla="*/ 3 h 13"/>
                <a:gd name="T14" fmla="*/ 6 w 16"/>
                <a:gd name="T15" fmla="*/ 4 h 13"/>
                <a:gd name="T16" fmla="*/ 4 w 16"/>
                <a:gd name="T17" fmla="*/ 7 h 13"/>
                <a:gd name="T18" fmla="*/ 1 w 16"/>
                <a:gd name="T19" fmla="*/ 7 h 13"/>
                <a:gd name="T20" fmla="*/ 1 w 16"/>
                <a:gd name="T21" fmla="*/ 9 h 13"/>
                <a:gd name="T22" fmla="*/ 3 w 16"/>
                <a:gd name="T23" fmla="*/ 10 h 13"/>
                <a:gd name="T24" fmla="*/ 7 w 16"/>
                <a:gd name="T25" fmla="*/ 11 h 13"/>
                <a:gd name="T26" fmla="*/ 11 w 16"/>
                <a:gd name="T27" fmla="*/ 12 h 13"/>
                <a:gd name="T28" fmla="*/ 16 w 16"/>
                <a:gd name="T29" fmla="*/ 10 h 13"/>
                <a:gd name="T30" fmla="*/ 15 w 16"/>
                <a:gd name="T31" fmla="*/ 9 h 13"/>
                <a:gd name="T32" fmla="*/ 14 w 16"/>
                <a:gd name="T33" fmla="*/ 7 h 13"/>
                <a:gd name="T34" fmla="*/ 14 w 16"/>
                <a:gd name="T35" fmla="*/ 6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 h="13">
                  <a:moveTo>
                    <a:pt x="14" y="6"/>
                  </a:moveTo>
                  <a:cubicBezTo>
                    <a:pt x="15" y="6"/>
                    <a:pt x="14" y="4"/>
                    <a:pt x="13" y="3"/>
                  </a:cubicBezTo>
                  <a:cubicBezTo>
                    <a:pt x="13" y="3"/>
                    <a:pt x="12" y="3"/>
                    <a:pt x="12" y="3"/>
                  </a:cubicBezTo>
                  <a:cubicBezTo>
                    <a:pt x="11" y="3"/>
                    <a:pt x="11" y="2"/>
                    <a:pt x="11" y="2"/>
                  </a:cubicBezTo>
                  <a:cubicBezTo>
                    <a:pt x="11" y="1"/>
                    <a:pt x="9" y="0"/>
                    <a:pt x="9" y="0"/>
                  </a:cubicBezTo>
                  <a:cubicBezTo>
                    <a:pt x="9" y="0"/>
                    <a:pt x="8" y="1"/>
                    <a:pt x="7" y="1"/>
                  </a:cubicBezTo>
                  <a:cubicBezTo>
                    <a:pt x="7" y="2"/>
                    <a:pt x="7" y="3"/>
                    <a:pt x="6" y="3"/>
                  </a:cubicBezTo>
                  <a:cubicBezTo>
                    <a:pt x="6" y="4"/>
                    <a:pt x="5" y="4"/>
                    <a:pt x="6" y="4"/>
                  </a:cubicBezTo>
                  <a:cubicBezTo>
                    <a:pt x="6" y="5"/>
                    <a:pt x="5" y="7"/>
                    <a:pt x="4" y="7"/>
                  </a:cubicBezTo>
                  <a:cubicBezTo>
                    <a:pt x="3" y="7"/>
                    <a:pt x="1" y="7"/>
                    <a:pt x="1" y="7"/>
                  </a:cubicBezTo>
                  <a:cubicBezTo>
                    <a:pt x="0" y="7"/>
                    <a:pt x="0" y="9"/>
                    <a:pt x="1" y="9"/>
                  </a:cubicBezTo>
                  <a:cubicBezTo>
                    <a:pt x="1" y="10"/>
                    <a:pt x="3" y="10"/>
                    <a:pt x="3" y="10"/>
                  </a:cubicBezTo>
                  <a:cubicBezTo>
                    <a:pt x="4" y="11"/>
                    <a:pt x="6" y="11"/>
                    <a:pt x="7" y="11"/>
                  </a:cubicBezTo>
                  <a:cubicBezTo>
                    <a:pt x="8" y="12"/>
                    <a:pt x="10" y="12"/>
                    <a:pt x="11" y="12"/>
                  </a:cubicBezTo>
                  <a:cubicBezTo>
                    <a:pt x="12" y="13"/>
                    <a:pt x="15" y="11"/>
                    <a:pt x="16" y="10"/>
                  </a:cubicBezTo>
                  <a:cubicBezTo>
                    <a:pt x="16" y="10"/>
                    <a:pt x="16" y="10"/>
                    <a:pt x="15" y="9"/>
                  </a:cubicBezTo>
                  <a:cubicBezTo>
                    <a:pt x="14" y="9"/>
                    <a:pt x="15" y="7"/>
                    <a:pt x="14" y="7"/>
                  </a:cubicBezTo>
                  <a:cubicBezTo>
                    <a:pt x="13" y="7"/>
                    <a:pt x="14" y="6"/>
                    <a:pt x="14" y="6"/>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a:solidFill>
                  <a:srgbClr val="000000"/>
                </a:solidFill>
              </a:endParaRPr>
            </a:p>
          </p:txBody>
        </p:sp>
        <p:sp>
          <p:nvSpPr>
            <p:cNvPr id="92" name="Freeform 92"/>
            <p:cNvSpPr>
              <a:spLocks/>
            </p:cNvSpPr>
            <p:nvPr/>
          </p:nvSpPr>
          <p:spPr bwMode="auto">
            <a:xfrm>
              <a:off x="751417" y="3147343"/>
              <a:ext cx="230482" cy="191298"/>
            </a:xfrm>
            <a:custGeom>
              <a:avLst/>
              <a:gdLst>
                <a:gd name="T0" fmla="*/ 3 w 42"/>
                <a:gd name="T1" fmla="*/ 28 h 35"/>
                <a:gd name="T2" fmla="*/ 4 w 42"/>
                <a:gd name="T3" fmla="*/ 34 h 35"/>
                <a:gd name="T4" fmla="*/ 7 w 42"/>
                <a:gd name="T5" fmla="*/ 34 h 35"/>
                <a:gd name="T6" fmla="*/ 9 w 42"/>
                <a:gd name="T7" fmla="*/ 34 h 35"/>
                <a:gd name="T8" fmla="*/ 10 w 42"/>
                <a:gd name="T9" fmla="*/ 32 h 35"/>
                <a:gd name="T10" fmla="*/ 13 w 42"/>
                <a:gd name="T11" fmla="*/ 32 h 35"/>
                <a:gd name="T12" fmla="*/ 19 w 42"/>
                <a:gd name="T13" fmla="*/ 29 h 35"/>
                <a:gd name="T14" fmla="*/ 24 w 42"/>
                <a:gd name="T15" fmla="*/ 20 h 35"/>
                <a:gd name="T16" fmla="*/ 28 w 42"/>
                <a:gd name="T17" fmla="*/ 17 h 35"/>
                <a:gd name="T18" fmla="*/ 31 w 42"/>
                <a:gd name="T19" fmla="*/ 16 h 35"/>
                <a:gd name="T20" fmla="*/ 36 w 42"/>
                <a:gd name="T21" fmla="*/ 15 h 35"/>
                <a:gd name="T22" fmla="*/ 42 w 42"/>
                <a:gd name="T23" fmla="*/ 10 h 35"/>
                <a:gd name="T24" fmla="*/ 40 w 42"/>
                <a:gd name="T25" fmla="*/ 9 h 35"/>
                <a:gd name="T26" fmla="*/ 39 w 42"/>
                <a:gd name="T27" fmla="*/ 8 h 35"/>
                <a:gd name="T28" fmla="*/ 36 w 42"/>
                <a:gd name="T29" fmla="*/ 5 h 35"/>
                <a:gd name="T30" fmla="*/ 33 w 42"/>
                <a:gd name="T31" fmla="*/ 4 h 35"/>
                <a:gd name="T32" fmla="*/ 32 w 42"/>
                <a:gd name="T33" fmla="*/ 6 h 35"/>
                <a:gd name="T34" fmla="*/ 31 w 42"/>
                <a:gd name="T35" fmla="*/ 5 h 35"/>
                <a:gd name="T36" fmla="*/ 30 w 42"/>
                <a:gd name="T37" fmla="*/ 4 h 35"/>
                <a:gd name="T38" fmla="*/ 27 w 42"/>
                <a:gd name="T39" fmla="*/ 3 h 35"/>
                <a:gd name="T40" fmla="*/ 24 w 42"/>
                <a:gd name="T41" fmla="*/ 3 h 35"/>
                <a:gd name="T42" fmla="*/ 25 w 42"/>
                <a:gd name="T43" fmla="*/ 1 h 35"/>
                <a:gd name="T44" fmla="*/ 25 w 42"/>
                <a:gd name="T45" fmla="*/ 1 h 35"/>
                <a:gd name="T46" fmla="*/ 19 w 42"/>
                <a:gd name="T47" fmla="*/ 1 h 35"/>
                <a:gd name="T48" fmla="*/ 15 w 42"/>
                <a:gd name="T49" fmla="*/ 2 h 35"/>
                <a:gd name="T50" fmla="*/ 11 w 42"/>
                <a:gd name="T51" fmla="*/ 5 h 35"/>
                <a:gd name="T52" fmla="*/ 12 w 42"/>
                <a:gd name="T53" fmla="*/ 6 h 35"/>
                <a:gd name="T54" fmla="*/ 11 w 42"/>
                <a:gd name="T55" fmla="*/ 7 h 35"/>
                <a:gd name="T56" fmla="*/ 12 w 42"/>
                <a:gd name="T57" fmla="*/ 8 h 35"/>
                <a:gd name="T58" fmla="*/ 11 w 42"/>
                <a:gd name="T59" fmla="*/ 10 h 35"/>
                <a:gd name="T60" fmla="*/ 9 w 42"/>
                <a:gd name="T61" fmla="*/ 11 h 35"/>
                <a:gd name="T62" fmla="*/ 6 w 42"/>
                <a:gd name="T63" fmla="*/ 17 h 35"/>
                <a:gd name="T64" fmla="*/ 4 w 42"/>
                <a:gd name="T65" fmla="*/ 18 h 35"/>
                <a:gd name="T66" fmla="*/ 4 w 42"/>
                <a:gd name="T67" fmla="*/ 20 h 35"/>
                <a:gd name="T68" fmla="*/ 1 w 42"/>
                <a:gd name="T69" fmla="*/ 24 h 35"/>
                <a:gd name="T70" fmla="*/ 0 w 42"/>
                <a:gd name="T71" fmla="*/ 26 h 35"/>
                <a:gd name="T72" fmla="*/ 3 w 42"/>
                <a:gd name="T73" fmla="*/ 28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42" h="35">
                  <a:moveTo>
                    <a:pt x="3" y="28"/>
                  </a:moveTo>
                  <a:cubicBezTo>
                    <a:pt x="4" y="29"/>
                    <a:pt x="4" y="33"/>
                    <a:pt x="4" y="34"/>
                  </a:cubicBezTo>
                  <a:cubicBezTo>
                    <a:pt x="4" y="35"/>
                    <a:pt x="6" y="34"/>
                    <a:pt x="7" y="34"/>
                  </a:cubicBezTo>
                  <a:cubicBezTo>
                    <a:pt x="7" y="34"/>
                    <a:pt x="8" y="34"/>
                    <a:pt x="9" y="34"/>
                  </a:cubicBezTo>
                  <a:cubicBezTo>
                    <a:pt x="9" y="34"/>
                    <a:pt x="10" y="33"/>
                    <a:pt x="10" y="32"/>
                  </a:cubicBezTo>
                  <a:cubicBezTo>
                    <a:pt x="11" y="31"/>
                    <a:pt x="11" y="32"/>
                    <a:pt x="13" y="32"/>
                  </a:cubicBezTo>
                  <a:cubicBezTo>
                    <a:pt x="16" y="31"/>
                    <a:pt x="18" y="30"/>
                    <a:pt x="19" y="29"/>
                  </a:cubicBezTo>
                  <a:cubicBezTo>
                    <a:pt x="21" y="27"/>
                    <a:pt x="24" y="20"/>
                    <a:pt x="24" y="20"/>
                  </a:cubicBezTo>
                  <a:cubicBezTo>
                    <a:pt x="25" y="19"/>
                    <a:pt x="27" y="17"/>
                    <a:pt x="28" y="17"/>
                  </a:cubicBezTo>
                  <a:cubicBezTo>
                    <a:pt x="29" y="17"/>
                    <a:pt x="30" y="17"/>
                    <a:pt x="31" y="16"/>
                  </a:cubicBezTo>
                  <a:cubicBezTo>
                    <a:pt x="33" y="15"/>
                    <a:pt x="35" y="15"/>
                    <a:pt x="36" y="15"/>
                  </a:cubicBezTo>
                  <a:cubicBezTo>
                    <a:pt x="38" y="14"/>
                    <a:pt x="41" y="11"/>
                    <a:pt x="42" y="10"/>
                  </a:cubicBezTo>
                  <a:cubicBezTo>
                    <a:pt x="42" y="10"/>
                    <a:pt x="41" y="9"/>
                    <a:pt x="40" y="9"/>
                  </a:cubicBezTo>
                  <a:cubicBezTo>
                    <a:pt x="39" y="9"/>
                    <a:pt x="39" y="8"/>
                    <a:pt x="39" y="8"/>
                  </a:cubicBezTo>
                  <a:cubicBezTo>
                    <a:pt x="39" y="8"/>
                    <a:pt x="37" y="6"/>
                    <a:pt x="36" y="5"/>
                  </a:cubicBezTo>
                  <a:cubicBezTo>
                    <a:pt x="36" y="4"/>
                    <a:pt x="34" y="4"/>
                    <a:pt x="33" y="4"/>
                  </a:cubicBezTo>
                  <a:cubicBezTo>
                    <a:pt x="32" y="5"/>
                    <a:pt x="33" y="5"/>
                    <a:pt x="32" y="6"/>
                  </a:cubicBezTo>
                  <a:cubicBezTo>
                    <a:pt x="31" y="6"/>
                    <a:pt x="31" y="5"/>
                    <a:pt x="31" y="5"/>
                  </a:cubicBezTo>
                  <a:cubicBezTo>
                    <a:pt x="31" y="4"/>
                    <a:pt x="31" y="4"/>
                    <a:pt x="30" y="4"/>
                  </a:cubicBezTo>
                  <a:cubicBezTo>
                    <a:pt x="29" y="4"/>
                    <a:pt x="28" y="3"/>
                    <a:pt x="27" y="3"/>
                  </a:cubicBezTo>
                  <a:cubicBezTo>
                    <a:pt x="26" y="2"/>
                    <a:pt x="25" y="3"/>
                    <a:pt x="24" y="3"/>
                  </a:cubicBezTo>
                  <a:cubicBezTo>
                    <a:pt x="22" y="3"/>
                    <a:pt x="25" y="2"/>
                    <a:pt x="25" y="1"/>
                  </a:cubicBezTo>
                  <a:cubicBezTo>
                    <a:pt x="26" y="1"/>
                    <a:pt x="26" y="0"/>
                    <a:pt x="25" y="1"/>
                  </a:cubicBezTo>
                  <a:cubicBezTo>
                    <a:pt x="23" y="1"/>
                    <a:pt x="21" y="1"/>
                    <a:pt x="19" y="1"/>
                  </a:cubicBezTo>
                  <a:cubicBezTo>
                    <a:pt x="18" y="1"/>
                    <a:pt x="17" y="2"/>
                    <a:pt x="15" y="2"/>
                  </a:cubicBezTo>
                  <a:cubicBezTo>
                    <a:pt x="13" y="3"/>
                    <a:pt x="12" y="4"/>
                    <a:pt x="11" y="5"/>
                  </a:cubicBezTo>
                  <a:cubicBezTo>
                    <a:pt x="10" y="6"/>
                    <a:pt x="12" y="6"/>
                    <a:pt x="12" y="6"/>
                  </a:cubicBezTo>
                  <a:cubicBezTo>
                    <a:pt x="12" y="6"/>
                    <a:pt x="12" y="7"/>
                    <a:pt x="11" y="7"/>
                  </a:cubicBezTo>
                  <a:cubicBezTo>
                    <a:pt x="11" y="8"/>
                    <a:pt x="12" y="8"/>
                    <a:pt x="12" y="8"/>
                  </a:cubicBezTo>
                  <a:cubicBezTo>
                    <a:pt x="12" y="8"/>
                    <a:pt x="12" y="10"/>
                    <a:pt x="11" y="10"/>
                  </a:cubicBezTo>
                  <a:cubicBezTo>
                    <a:pt x="10" y="10"/>
                    <a:pt x="10" y="10"/>
                    <a:pt x="9" y="11"/>
                  </a:cubicBezTo>
                  <a:cubicBezTo>
                    <a:pt x="8" y="13"/>
                    <a:pt x="6" y="16"/>
                    <a:pt x="6" y="17"/>
                  </a:cubicBezTo>
                  <a:cubicBezTo>
                    <a:pt x="6" y="17"/>
                    <a:pt x="5" y="18"/>
                    <a:pt x="4" y="18"/>
                  </a:cubicBezTo>
                  <a:cubicBezTo>
                    <a:pt x="3" y="19"/>
                    <a:pt x="4" y="19"/>
                    <a:pt x="4" y="20"/>
                  </a:cubicBezTo>
                  <a:cubicBezTo>
                    <a:pt x="4" y="20"/>
                    <a:pt x="2" y="24"/>
                    <a:pt x="1" y="24"/>
                  </a:cubicBezTo>
                  <a:cubicBezTo>
                    <a:pt x="0" y="25"/>
                    <a:pt x="0" y="25"/>
                    <a:pt x="0" y="26"/>
                  </a:cubicBezTo>
                  <a:cubicBezTo>
                    <a:pt x="0" y="27"/>
                    <a:pt x="2" y="27"/>
                    <a:pt x="3" y="28"/>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a:solidFill>
                  <a:srgbClr val="000000"/>
                </a:solidFill>
              </a:endParaRPr>
            </a:p>
          </p:txBody>
        </p:sp>
        <p:sp>
          <p:nvSpPr>
            <p:cNvPr id="93" name="Freeform 93"/>
            <p:cNvSpPr>
              <a:spLocks/>
            </p:cNvSpPr>
            <p:nvPr/>
          </p:nvSpPr>
          <p:spPr bwMode="auto">
            <a:xfrm>
              <a:off x="866658" y="3211878"/>
              <a:ext cx="338808" cy="246614"/>
            </a:xfrm>
            <a:custGeom>
              <a:avLst/>
              <a:gdLst>
                <a:gd name="T0" fmla="*/ 10 w 62"/>
                <a:gd name="T1" fmla="*/ 6 h 45"/>
                <a:gd name="T2" fmla="*/ 5 w 62"/>
                <a:gd name="T3" fmla="*/ 9 h 45"/>
                <a:gd name="T4" fmla="*/ 6 w 62"/>
                <a:gd name="T5" fmla="*/ 11 h 45"/>
                <a:gd name="T6" fmla="*/ 1 w 62"/>
                <a:gd name="T7" fmla="*/ 16 h 45"/>
                <a:gd name="T8" fmla="*/ 2 w 62"/>
                <a:gd name="T9" fmla="*/ 18 h 45"/>
                <a:gd name="T10" fmla="*/ 4 w 62"/>
                <a:gd name="T11" fmla="*/ 20 h 45"/>
                <a:gd name="T12" fmla="*/ 11 w 62"/>
                <a:gd name="T13" fmla="*/ 19 h 45"/>
                <a:gd name="T14" fmla="*/ 9 w 62"/>
                <a:gd name="T15" fmla="*/ 20 h 45"/>
                <a:gd name="T16" fmla="*/ 2 w 62"/>
                <a:gd name="T17" fmla="*/ 22 h 45"/>
                <a:gd name="T18" fmla="*/ 4 w 62"/>
                <a:gd name="T19" fmla="*/ 27 h 45"/>
                <a:gd name="T20" fmla="*/ 8 w 62"/>
                <a:gd name="T21" fmla="*/ 27 h 45"/>
                <a:gd name="T22" fmla="*/ 17 w 62"/>
                <a:gd name="T23" fmla="*/ 26 h 45"/>
                <a:gd name="T24" fmla="*/ 25 w 62"/>
                <a:gd name="T25" fmla="*/ 28 h 45"/>
                <a:gd name="T26" fmla="*/ 22 w 62"/>
                <a:gd name="T27" fmla="*/ 30 h 45"/>
                <a:gd name="T28" fmla="*/ 17 w 62"/>
                <a:gd name="T29" fmla="*/ 31 h 45"/>
                <a:gd name="T30" fmla="*/ 7 w 62"/>
                <a:gd name="T31" fmla="*/ 31 h 45"/>
                <a:gd name="T32" fmla="*/ 2 w 62"/>
                <a:gd name="T33" fmla="*/ 35 h 45"/>
                <a:gd name="T34" fmla="*/ 5 w 62"/>
                <a:gd name="T35" fmla="*/ 39 h 45"/>
                <a:gd name="T36" fmla="*/ 12 w 62"/>
                <a:gd name="T37" fmla="*/ 41 h 45"/>
                <a:gd name="T38" fmla="*/ 14 w 62"/>
                <a:gd name="T39" fmla="*/ 45 h 45"/>
                <a:gd name="T40" fmla="*/ 24 w 62"/>
                <a:gd name="T41" fmla="*/ 44 h 45"/>
                <a:gd name="T42" fmla="*/ 35 w 62"/>
                <a:gd name="T43" fmla="*/ 41 h 45"/>
                <a:gd name="T44" fmla="*/ 40 w 62"/>
                <a:gd name="T45" fmla="*/ 41 h 45"/>
                <a:gd name="T46" fmla="*/ 43 w 62"/>
                <a:gd name="T47" fmla="*/ 42 h 45"/>
                <a:gd name="T48" fmla="*/ 51 w 62"/>
                <a:gd name="T49" fmla="*/ 43 h 45"/>
                <a:gd name="T50" fmla="*/ 57 w 62"/>
                <a:gd name="T51" fmla="*/ 39 h 45"/>
                <a:gd name="T52" fmla="*/ 55 w 62"/>
                <a:gd name="T53" fmla="*/ 37 h 45"/>
                <a:gd name="T54" fmla="*/ 51 w 62"/>
                <a:gd name="T55" fmla="*/ 38 h 45"/>
                <a:gd name="T56" fmla="*/ 51 w 62"/>
                <a:gd name="T57" fmla="*/ 36 h 45"/>
                <a:gd name="T58" fmla="*/ 51 w 62"/>
                <a:gd name="T59" fmla="*/ 34 h 45"/>
                <a:gd name="T60" fmla="*/ 54 w 62"/>
                <a:gd name="T61" fmla="*/ 36 h 45"/>
                <a:gd name="T62" fmla="*/ 56 w 62"/>
                <a:gd name="T63" fmla="*/ 34 h 45"/>
                <a:gd name="T64" fmla="*/ 60 w 62"/>
                <a:gd name="T65" fmla="*/ 35 h 45"/>
                <a:gd name="T66" fmla="*/ 60 w 62"/>
                <a:gd name="T67" fmla="*/ 33 h 45"/>
                <a:gd name="T68" fmla="*/ 60 w 62"/>
                <a:gd name="T69" fmla="*/ 31 h 45"/>
                <a:gd name="T70" fmla="*/ 56 w 62"/>
                <a:gd name="T71" fmla="*/ 30 h 45"/>
                <a:gd name="T72" fmla="*/ 51 w 62"/>
                <a:gd name="T73" fmla="*/ 24 h 45"/>
                <a:gd name="T74" fmla="*/ 54 w 62"/>
                <a:gd name="T75" fmla="*/ 8 h 45"/>
                <a:gd name="T76" fmla="*/ 52 w 62"/>
                <a:gd name="T77" fmla="*/ 3 h 45"/>
                <a:gd name="T78" fmla="*/ 48 w 62"/>
                <a:gd name="T79" fmla="*/ 2 h 45"/>
                <a:gd name="T80" fmla="*/ 46 w 62"/>
                <a:gd name="T81" fmla="*/ 3 h 45"/>
                <a:gd name="T82" fmla="*/ 45 w 62"/>
                <a:gd name="T83" fmla="*/ 7 h 45"/>
                <a:gd name="T84" fmla="*/ 43 w 62"/>
                <a:gd name="T85" fmla="*/ 17 h 45"/>
                <a:gd name="T86" fmla="*/ 40 w 62"/>
                <a:gd name="T87" fmla="*/ 17 h 45"/>
                <a:gd name="T88" fmla="*/ 39 w 62"/>
                <a:gd name="T89" fmla="*/ 4 h 45"/>
                <a:gd name="T90" fmla="*/ 35 w 62"/>
                <a:gd name="T91" fmla="*/ 4 h 45"/>
                <a:gd name="T92" fmla="*/ 37 w 62"/>
                <a:gd name="T93" fmla="*/ 8 h 45"/>
                <a:gd name="T94" fmla="*/ 29 w 62"/>
                <a:gd name="T95" fmla="*/ 9 h 45"/>
                <a:gd name="T96" fmla="*/ 31 w 62"/>
                <a:gd name="T97" fmla="*/ 4 h 45"/>
                <a:gd name="T98" fmla="*/ 28 w 62"/>
                <a:gd name="T99" fmla="*/ 4 h 45"/>
                <a:gd name="T100" fmla="*/ 23 w 62"/>
                <a:gd name="T101" fmla="*/ 7 h 45"/>
                <a:gd name="T102" fmla="*/ 23 w 62"/>
                <a:gd name="T103" fmla="*/ 5 h 45"/>
                <a:gd name="T104" fmla="*/ 24 w 62"/>
                <a:gd name="T105" fmla="*/ 1 h 45"/>
                <a:gd name="T106" fmla="*/ 18 w 62"/>
                <a:gd name="T107" fmla="*/ 3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 h="45">
                  <a:moveTo>
                    <a:pt x="13" y="5"/>
                  </a:moveTo>
                  <a:cubicBezTo>
                    <a:pt x="12" y="5"/>
                    <a:pt x="11" y="6"/>
                    <a:pt x="10" y="6"/>
                  </a:cubicBezTo>
                  <a:cubicBezTo>
                    <a:pt x="10" y="7"/>
                    <a:pt x="9" y="7"/>
                    <a:pt x="8" y="7"/>
                  </a:cubicBezTo>
                  <a:cubicBezTo>
                    <a:pt x="7" y="7"/>
                    <a:pt x="5" y="8"/>
                    <a:pt x="5" y="9"/>
                  </a:cubicBezTo>
                  <a:cubicBezTo>
                    <a:pt x="5" y="9"/>
                    <a:pt x="5" y="10"/>
                    <a:pt x="5" y="10"/>
                  </a:cubicBezTo>
                  <a:cubicBezTo>
                    <a:pt x="5" y="11"/>
                    <a:pt x="6" y="11"/>
                    <a:pt x="6" y="11"/>
                  </a:cubicBezTo>
                  <a:cubicBezTo>
                    <a:pt x="5" y="12"/>
                    <a:pt x="3" y="13"/>
                    <a:pt x="2" y="13"/>
                  </a:cubicBezTo>
                  <a:cubicBezTo>
                    <a:pt x="2" y="14"/>
                    <a:pt x="1" y="15"/>
                    <a:pt x="1" y="16"/>
                  </a:cubicBezTo>
                  <a:cubicBezTo>
                    <a:pt x="0" y="17"/>
                    <a:pt x="0" y="17"/>
                    <a:pt x="1" y="17"/>
                  </a:cubicBezTo>
                  <a:cubicBezTo>
                    <a:pt x="2" y="17"/>
                    <a:pt x="0" y="18"/>
                    <a:pt x="2" y="18"/>
                  </a:cubicBezTo>
                  <a:cubicBezTo>
                    <a:pt x="3" y="18"/>
                    <a:pt x="4" y="18"/>
                    <a:pt x="4" y="18"/>
                  </a:cubicBezTo>
                  <a:cubicBezTo>
                    <a:pt x="4" y="19"/>
                    <a:pt x="3" y="20"/>
                    <a:pt x="4" y="20"/>
                  </a:cubicBezTo>
                  <a:cubicBezTo>
                    <a:pt x="5" y="19"/>
                    <a:pt x="7" y="20"/>
                    <a:pt x="8" y="20"/>
                  </a:cubicBezTo>
                  <a:cubicBezTo>
                    <a:pt x="9" y="19"/>
                    <a:pt x="9" y="19"/>
                    <a:pt x="11" y="19"/>
                  </a:cubicBezTo>
                  <a:cubicBezTo>
                    <a:pt x="12" y="19"/>
                    <a:pt x="14" y="20"/>
                    <a:pt x="13" y="20"/>
                  </a:cubicBezTo>
                  <a:cubicBezTo>
                    <a:pt x="13" y="20"/>
                    <a:pt x="10" y="20"/>
                    <a:pt x="9" y="20"/>
                  </a:cubicBezTo>
                  <a:cubicBezTo>
                    <a:pt x="9" y="20"/>
                    <a:pt x="8" y="21"/>
                    <a:pt x="6" y="21"/>
                  </a:cubicBezTo>
                  <a:cubicBezTo>
                    <a:pt x="5" y="21"/>
                    <a:pt x="2" y="22"/>
                    <a:pt x="2" y="22"/>
                  </a:cubicBezTo>
                  <a:cubicBezTo>
                    <a:pt x="2" y="22"/>
                    <a:pt x="1" y="25"/>
                    <a:pt x="2" y="26"/>
                  </a:cubicBezTo>
                  <a:cubicBezTo>
                    <a:pt x="2" y="26"/>
                    <a:pt x="3" y="27"/>
                    <a:pt x="4" y="27"/>
                  </a:cubicBezTo>
                  <a:cubicBezTo>
                    <a:pt x="6" y="27"/>
                    <a:pt x="6" y="28"/>
                    <a:pt x="7" y="27"/>
                  </a:cubicBezTo>
                  <a:cubicBezTo>
                    <a:pt x="7" y="27"/>
                    <a:pt x="7" y="27"/>
                    <a:pt x="8" y="27"/>
                  </a:cubicBezTo>
                  <a:cubicBezTo>
                    <a:pt x="10" y="27"/>
                    <a:pt x="10" y="27"/>
                    <a:pt x="12" y="27"/>
                  </a:cubicBezTo>
                  <a:cubicBezTo>
                    <a:pt x="13" y="26"/>
                    <a:pt x="17" y="25"/>
                    <a:pt x="17" y="26"/>
                  </a:cubicBezTo>
                  <a:cubicBezTo>
                    <a:pt x="18" y="26"/>
                    <a:pt x="19" y="27"/>
                    <a:pt x="20" y="27"/>
                  </a:cubicBezTo>
                  <a:cubicBezTo>
                    <a:pt x="22" y="27"/>
                    <a:pt x="26" y="27"/>
                    <a:pt x="25" y="28"/>
                  </a:cubicBezTo>
                  <a:cubicBezTo>
                    <a:pt x="24" y="28"/>
                    <a:pt x="21" y="29"/>
                    <a:pt x="21" y="29"/>
                  </a:cubicBezTo>
                  <a:cubicBezTo>
                    <a:pt x="22" y="29"/>
                    <a:pt x="23" y="30"/>
                    <a:pt x="22" y="30"/>
                  </a:cubicBezTo>
                  <a:cubicBezTo>
                    <a:pt x="22" y="30"/>
                    <a:pt x="21" y="31"/>
                    <a:pt x="21" y="31"/>
                  </a:cubicBezTo>
                  <a:cubicBezTo>
                    <a:pt x="20" y="31"/>
                    <a:pt x="18" y="31"/>
                    <a:pt x="17" y="31"/>
                  </a:cubicBezTo>
                  <a:cubicBezTo>
                    <a:pt x="16" y="31"/>
                    <a:pt x="12" y="32"/>
                    <a:pt x="11" y="32"/>
                  </a:cubicBezTo>
                  <a:cubicBezTo>
                    <a:pt x="10" y="32"/>
                    <a:pt x="9" y="31"/>
                    <a:pt x="7" y="31"/>
                  </a:cubicBezTo>
                  <a:cubicBezTo>
                    <a:pt x="5" y="31"/>
                    <a:pt x="2" y="32"/>
                    <a:pt x="3" y="32"/>
                  </a:cubicBezTo>
                  <a:cubicBezTo>
                    <a:pt x="3" y="33"/>
                    <a:pt x="2" y="35"/>
                    <a:pt x="2" y="35"/>
                  </a:cubicBezTo>
                  <a:cubicBezTo>
                    <a:pt x="3" y="35"/>
                    <a:pt x="4" y="36"/>
                    <a:pt x="4" y="37"/>
                  </a:cubicBezTo>
                  <a:cubicBezTo>
                    <a:pt x="3" y="38"/>
                    <a:pt x="4" y="39"/>
                    <a:pt x="5" y="39"/>
                  </a:cubicBezTo>
                  <a:cubicBezTo>
                    <a:pt x="7" y="40"/>
                    <a:pt x="10" y="39"/>
                    <a:pt x="11" y="40"/>
                  </a:cubicBezTo>
                  <a:cubicBezTo>
                    <a:pt x="11" y="40"/>
                    <a:pt x="13" y="40"/>
                    <a:pt x="12" y="41"/>
                  </a:cubicBezTo>
                  <a:cubicBezTo>
                    <a:pt x="12" y="42"/>
                    <a:pt x="11" y="42"/>
                    <a:pt x="12" y="43"/>
                  </a:cubicBezTo>
                  <a:cubicBezTo>
                    <a:pt x="12" y="44"/>
                    <a:pt x="13" y="45"/>
                    <a:pt x="14" y="45"/>
                  </a:cubicBezTo>
                  <a:cubicBezTo>
                    <a:pt x="16" y="45"/>
                    <a:pt x="20" y="43"/>
                    <a:pt x="21" y="44"/>
                  </a:cubicBezTo>
                  <a:cubicBezTo>
                    <a:pt x="22" y="44"/>
                    <a:pt x="23" y="44"/>
                    <a:pt x="24" y="44"/>
                  </a:cubicBezTo>
                  <a:cubicBezTo>
                    <a:pt x="26" y="44"/>
                    <a:pt x="28" y="42"/>
                    <a:pt x="29" y="42"/>
                  </a:cubicBezTo>
                  <a:cubicBezTo>
                    <a:pt x="30" y="42"/>
                    <a:pt x="35" y="41"/>
                    <a:pt x="35" y="41"/>
                  </a:cubicBezTo>
                  <a:cubicBezTo>
                    <a:pt x="36" y="41"/>
                    <a:pt x="37" y="40"/>
                    <a:pt x="38" y="40"/>
                  </a:cubicBezTo>
                  <a:cubicBezTo>
                    <a:pt x="39" y="40"/>
                    <a:pt x="39" y="41"/>
                    <a:pt x="40" y="41"/>
                  </a:cubicBezTo>
                  <a:cubicBezTo>
                    <a:pt x="42" y="41"/>
                    <a:pt x="45" y="41"/>
                    <a:pt x="44" y="41"/>
                  </a:cubicBezTo>
                  <a:cubicBezTo>
                    <a:pt x="44" y="41"/>
                    <a:pt x="42" y="42"/>
                    <a:pt x="43" y="42"/>
                  </a:cubicBezTo>
                  <a:cubicBezTo>
                    <a:pt x="44" y="42"/>
                    <a:pt x="46" y="42"/>
                    <a:pt x="47" y="42"/>
                  </a:cubicBezTo>
                  <a:cubicBezTo>
                    <a:pt x="49" y="43"/>
                    <a:pt x="50" y="43"/>
                    <a:pt x="51" y="43"/>
                  </a:cubicBezTo>
                  <a:cubicBezTo>
                    <a:pt x="52" y="43"/>
                    <a:pt x="56" y="41"/>
                    <a:pt x="56" y="41"/>
                  </a:cubicBezTo>
                  <a:cubicBezTo>
                    <a:pt x="56" y="40"/>
                    <a:pt x="57" y="39"/>
                    <a:pt x="57" y="39"/>
                  </a:cubicBezTo>
                  <a:cubicBezTo>
                    <a:pt x="57" y="39"/>
                    <a:pt x="56" y="40"/>
                    <a:pt x="56" y="39"/>
                  </a:cubicBezTo>
                  <a:cubicBezTo>
                    <a:pt x="56" y="38"/>
                    <a:pt x="56" y="37"/>
                    <a:pt x="55" y="37"/>
                  </a:cubicBezTo>
                  <a:cubicBezTo>
                    <a:pt x="55" y="37"/>
                    <a:pt x="53" y="38"/>
                    <a:pt x="52" y="38"/>
                  </a:cubicBezTo>
                  <a:cubicBezTo>
                    <a:pt x="52" y="38"/>
                    <a:pt x="52" y="38"/>
                    <a:pt x="51" y="38"/>
                  </a:cubicBezTo>
                  <a:cubicBezTo>
                    <a:pt x="50" y="38"/>
                    <a:pt x="49" y="39"/>
                    <a:pt x="49" y="38"/>
                  </a:cubicBezTo>
                  <a:cubicBezTo>
                    <a:pt x="50" y="37"/>
                    <a:pt x="51" y="37"/>
                    <a:pt x="51" y="36"/>
                  </a:cubicBezTo>
                  <a:cubicBezTo>
                    <a:pt x="50" y="36"/>
                    <a:pt x="49" y="37"/>
                    <a:pt x="49" y="36"/>
                  </a:cubicBezTo>
                  <a:cubicBezTo>
                    <a:pt x="50" y="35"/>
                    <a:pt x="51" y="34"/>
                    <a:pt x="51" y="34"/>
                  </a:cubicBezTo>
                  <a:cubicBezTo>
                    <a:pt x="51" y="35"/>
                    <a:pt x="51" y="36"/>
                    <a:pt x="52" y="36"/>
                  </a:cubicBezTo>
                  <a:cubicBezTo>
                    <a:pt x="53" y="36"/>
                    <a:pt x="55" y="36"/>
                    <a:pt x="54" y="36"/>
                  </a:cubicBezTo>
                  <a:cubicBezTo>
                    <a:pt x="53" y="35"/>
                    <a:pt x="52" y="35"/>
                    <a:pt x="54" y="35"/>
                  </a:cubicBezTo>
                  <a:cubicBezTo>
                    <a:pt x="55" y="35"/>
                    <a:pt x="55" y="34"/>
                    <a:pt x="56" y="34"/>
                  </a:cubicBezTo>
                  <a:cubicBezTo>
                    <a:pt x="57" y="35"/>
                    <a:pt x="58" y="34"/>
                    <a:pt x="59" y="35"/>
                  </a:cubicBezTo>
                  <a:cubicBezTo>
                    <a:pt x="59" y="35"/>
                    <a:pt x="60" y="36"/>
                    <a:pt x="60" y="35"/>
                  </a:cubicBezTo>
                  <a:cubicBezTo>
                    <a:pt x="61" y="35"/>
                    <a:pt x="62" y="34"/>
                    <a:pt x="61" y="34"/>
                  </a:cubicBezTo>
                  <a:cubicBezTo>
                    <a:pt x="61" y="33"/>
                    <a:pt x="60" y="33"/>
                    <a:pt x="60" y="33"/>
                  </a:cubicBezTo>
                  <a:cubicBezTo>
                    <a:pt x="61" y="32"/>
                    <a:pt x="62" y="32"/>
                    <a:pt x="62" y="32"/>
                  </a:cubicBezTo>
                  <a:cubicBezTo>
                    <a:pt x="61" y="31"/>
                    <a:pt x="60" y="31"/>
                    <a:pt x="60" y="31"/>
                  </a:cubicBezTo>
                  <a:cubicBezTo>
                    <a:pt x="59" y="31"/>
                    <a:pt x="58" y="32"/>
                    <a:pt x="57" y="32"/>
                  </a:cubicBezTo>
                  <a:cubicBezTo>
                    <a:pt x="57" y="31"/>
                    <a:pt x="57" y="31"/>
                    <a:pt x="56" y="30"/>
                  </a:cubicBezTo>
                  <a:cubicBezTo>
                    <a:pt x="55" y="28"/>
                    <a:pt x="55" y="28"/>
                    <a:pt x="54" y="27"/>
                  </a:cubicBezTo>
                  <a:cubicBezTo>
                    <a:pt x="53" y="27"/>
                    <a:pt x="51" y="25"/>
                    <a:pt x="51" y="24"/>
                  </a:cubicBezTo>
                  <a:cubicBezTo>
                    <a:pt x="50" y="23"/>
                    <a:pt x="53" y="14"/>
                    <a:pt x="53" y="13"/>
                  </a:cubicBezTo>
                  <a:cubicBezTo>
                    <a:pt x="54" y="12"/>
                    <a:pt x="54" y="9"/>
                    <a:pt x="54" y="8"/>
                  </a:cubicBezTo>
                  <a:cubicBezTo>
                    <a:pt x="55" y="8"/>
                    <a:pt x="54" y="7"/>
                    <a:pt x="54" y="6"/>
                  </a:cubicBezTo>
                  <a:cubicBezTo>
                    <a:pt x="53" y="5"/>
                    <a:pt x="52" y="4"/>
                    <a:pt x="52" y="3"/>
                  </a:cubicBezTo>
                  <a:cubicBezTo>
                    <a:pt x="51" y="2"/>
                    <a:pt x="50" y="1"/>
                    <a:pt x="50" y="1"/>
                  </a:cubicBezTo>
                  <a:cubicBezTo>
                    <a:pt x="49" y="1"/>
                    <a:pt x="49" y="3"/>
                    <a:pt x="48" y="2"/>
                  </a:cubicBezTo>
                  <a:cubicBezTo>
                    <a:pt x="47" y="2"/>
                    <a:pt x="46" y="1"/>
                    <a:pt x="46" y="1"/>
                  </a:cubicBezTo>
                  <a:cubicBezTo>
                    <a:pt x="45" y="2"/>
                    <a:pt x="46" y="3"/>
                    <a:pt x="46" y="3"/>
                  </a:cubicBezTo>
                  <a:cubicBezTo>
                    <a:pt x="45" y="3"/>
                    <a:pt x="45" y="3"/>
                    <a:pt x="44" y="4"/>
                  </a:cubicBezTo>
                  <a:cubicBezTo>
                    <a:pt x="44" y="5"/>
                    <a:pt x="45" y="7"/>
                    <a:pt x="45" y="7"/>
                  </a:cubicBezTo>
                  <a:cubicBezTo>
                    <a:pt x="45" y="8"/>
                    <a:pt x="44" y="12"/>
                    <a:pt x="44" y="13"/>
                  </a:cubicBezTo>
                  <a:cubicBezTo>
                    <a:pt x="43" y="14"/>
                    <a:pt x="43" y="17"/>
                    <a:pt x="43" y="17"/>
                  </a:cubicBezTo>
                  <a:cubicBezTo>
                    <a:pt x="43" y="18"/>
                    <a:pt x="42" y="18"/>
                    <a:pt x="41" y="18"/>
                  </a:cubicBezTo>
                  <a:cubicBezTo>
                    <a:pt x="41" y="18"/>
                    <a:pt x="40" y="17"/>
                    <a:pt x="40" y="17"/>
                  </a:cubicBezTo>
                  <a:cubicBezTo>
                    <a:pt x="40" y="17"/>
                    <a:pt x="41" y="9"/>
                    <a:pt x="41" y="8"/>
                  </a:cubicBezTo>
                  <a:cubicBezTo>
                    <a:pt x="41" y="8"/>
                    <a:pt x="38" y="5"/>
                    <a:pt x="39" y="4"/>
                  </a:cubicBezTo>
                  <a:cubicBezTo>
                    <a:pt x="39" y="3"/>
                    <a:pt x="35" y="2"/>
                    <a:pt x="35" y="2"/>
                  </a:cubicBezTo>
                  <a:cubicBezTo>
                    <a:pt x="35" y="2"/>
                    <a:pt x="35" y="4"/>
                    <a:pt x="35" y="4"/>
                  </a:cubicBezTo>
                  <a:cubicBezTo>
                    <a:pt x="36" y="5"/>
                    <a:pt x="37" y="5"/>
                    <a:pt x="37" y="6"/>
                  </a:cubicBezTo>
                  <a:cubicBezTo>
                    <a:pt x="37" y="7"/>
                    <a:pt x="38" y="8"/>
                    <a:pt x="37" y="8"/>
                  </a:cubicBezTo>
                  <a:cubicBezTo>
                    <a:pt x="35" y="8"/>
                    <a:pt x="35" y="8"/>
                    <a:pt x="34" y="8"/>
                  </a:cubicBezTo>
                  <a:cubicBezTo>
                    <a:pt x="32" y="8"/>
                    <a:pt x="29" y="10"/>
                    <a:pt x="29" y="9"/>
                  </a:cubicBezTo>
                  <a:cubicBezTo>
                    <a:pt x="28" y="9"/>
                    <a:pt x="33" y="7"/>
                    <a:pt x="33" y="6"/>
                  </a:cubicBezTo>
                  <a:cubicBezTo>
                    <a:pt x="33" y="4"/>
                    <a:pt x="31" y="4"/>
                    <a:pt x="31" y="4"/>
                  </a:cubicBezTo>
                  <a:cubicBezTo>
                    <a:pt x="31" y="3"/>
                    <a:pt x="29" y="2"/>
                    <a:pt x="28" y="2"/>
                  </a:cubicBezTo>
                  <a:cubicBezTo>
                    <a:pt x="28" y="3"/>
                    <a:pt x="28" y="4"/>
                    <a:pt x="28" y="4"/>
                  </a:cubicBezTo>
                  <a:cubicBezTo>
                    <a:pt x="27" y="5"/>
                    <a:pt x="26" y="8"/>
                    <a:pt x="25" y="8"/>
                  </a:cubicBezTo>
                  <a:cubicBezTo>
                    <a:pt x="24" y="8"/>
                    <a:pt x="24" y="7"/>
                    <a:pt x="23" y="7"/>
                  </a:cubicBezTo>
                  <a:cubicBezTo>
                    <a:pt x="23" y="7"/>
                    <a:pt x="21" y="8"/>
                    <a:pt x="21" y="8"/>
                  </a:cubicBezTo>
                  <a:cubicBezTo>
                    <a:pt x="20" y="7"/>
                    <a:pt x="22" y="5"/>
                    <a:pt x="23" y="5"/>
                  </a:cubicBezTo>
                  <a:cubicBezTo>
                    <a:pt x="24" y="4"/>
                    <a:pt x="24" y="4"/>
                    <a:pt x="25" y="3"/>
                  </a:cubicBezTo>
                  <a:cubicBezTo>
                    <a:pt x="25" y="2"/>
                    <a:pt x="25" y="1"/>
                    <a:pt x="24" y="1"/>
                  </a:cubicBezTo>
                  <a:cubicBezTo>
                    <a:pt x="24" y="0"/>
                    <a:pt x="22" y="0"/>
                    <a:pt x="22" y="0"/>
                  </a:cubicBezTo>
                  <a:cubicBezTo>
                    <a:pt x="21" y="1"/>
                    <a:pt x="19" y="2"/>
                    <a:pt x="18" y="3"/>
                  </a:cubicBezTo>
                  <a:cubicBezTo>
                    <a:pt x="17" y="3"/>
                    <a:pt x="13" y="5"/>
                    <a:pt x="13" y="5"/>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a:solidFill>
                  <a:srgbClr val="000000"/>
                </a:solidFill>
              </a:endParaRPr>
            </a:p>
          </p:txBody>
        </p:sp>
        <p:sp>
          <p:nvSpPr>
            <p:cNvPr id="94" name="Freeform 94"/>
            <p:cNvSpPr>
              <a:spLocks/>
            </p:cNvSpPr>
            <p:nvPr/>
          </p:nvSpPr>
          <p:spPr bwMode="auto">
            <a:xfrm>
              <a:off x="1138625" y="3184219"/>
              <a:ext cx="66841" cy="55315"/>
            </a:xfrm>
            <a:custGeom>
              <a:avLst/>
              <a:gdLst>
                <a:gd name="T0" fmla="*/ 3 w 12"/>
                <a:gd name="T1" fmla="*/ 6 h 10"/>
                <a:gd name="T2" fmla="*/ 5 w 12"/>
                <a:gd name="T3" fmla="*/ 9 h 10"/>
                <a:gd name="T4" fmla="*/ 6 w 12"/>
                <a:gd name="T5" fmla="*/ 8 h 10"/>
                <a:gd name="T6" fmla="*/ 8 w 12"/>
                <a:gd name="T7" fmla="*/ 7 h 10"/>
                <a:gd name="T8" fmla="*/ 10 w 12"/>
                <a:gd name="T9" fmla="*/ 3 h 10"/>
                <a:gd name="T10" fmla="*/ 11 w 12"/>
                <a:gd name="T11" fmla="*/ 1 h 10"/>
                <a:gd name="T12" fmla="*/ 3 w 12"/>
                <a:gd name="T13" fmla="*/ 0 h 10"/>
                <a:gd name="T14" fmla="*/ 1 w 12"/>
                <a:gd name="T15" fmla="*/ 3 h 10"/>
                <a:gd name="T16" fmla="*/ 3 w 12"/>
                <a:gd name="T17" fmla="*/ 6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10">
                  <a:moveTo>
                    <a:pt x="3" y="6"/>
                  </a:moveTo>
                  <a:cubicBezTo>
                    <a:pt x="4" y="6"/>
                    <a:pt x="4" y="7"/>
                    <a:pt x="5" y="9"/>
                  </a:cubicBezTo>
                  <a:cubicBezTo>
                    <a:pt x="5" y="10"/>
                    <a:pt x="6" y="8"/>
                    <a:pt x="6" y="8"/>
                  </a:cubicBezTo>
                  <a:cubicBezTo>
                    <a:pt x="7" y="7"/>
                    <a:pt x="7" y="7"/>
                    <a:pt x="8" y="7"/>
                  </a:cubicBezTo>
                  <a:cubicBezTo>
                    <a:pt x="8" y="6"/>
                    <a:pt x="9" y="5"/>
                    <a:pt x="10" y="3"/>
                  </a:cubicBezTo>
                  <a:cubicBezTo>
                    <a:pt x="11" y="2"/>
                    <a:pt x="12" y="1"/>
                    <a:pt x="11" y="1"/>
                  </a:cubicBezTo>
                  <a:cubicBezTo>
                    <a:pt x="10" y="0"/>
                    <a:pt x="3" y="0"/>
                    <a:pt x="3" y="0"/>
                  </a:cubicBezTo>
                  <a:cubicBezTo>
                    <a:pt x="2" y="1"/>
                    <a:pt x="1" y="2"/>
                    <a:pt x="1" y="3"/>
                  </a:cubicBezTo>
                  <a:cubicBezTo>
                    <a:pt x="0" y="4"/>
                    <a:pt x="2" y="5"/>
                    <a:pt x="3" y="6"/>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a:solidFill>
                  <a:srgbClr val="000000"/>
                </a:solidFill>
              </a:endParaRPr>
            </a:p>
          </p:txBody>
        </p:sp>
        <p:sp>
          <p:nvSpPr>
            <p:cNvPr id="95" name="Freeform 95"/>
            <p:cNvSpPr>
              <a:spLocks/>
            </p:cNvSpPr>
            <p:nvPr/>
          </p:nvSpPr>
          <p:spPr bwMode="auto">
            <a:xfrm>
              <a:off x="523242" y="3407785"/>
              <a:ext cx="16134" cy="18438"/>
            </a:xfrm>
            <a:custGeom>
              <a:avLst/>
              <a:gdLst>
                <a:gd name="T0" fmla="*/ 2 w 3"/>
                <a:gd name="T1" fmla="*/ 3 h 3"/>
                <a:gd name="T2" fmla="*/ 2 w 3"/>
                <a:gd name="T3" fmla="*/ 0 h 3"/>
                <a:gd name="T4" fmla="*/ 0 w 3"/>
                <a:gd name="T5" fmla="*/ 2 h 3"/>
                <a:gd name="T6" fmla="*/ 2 w 3"/>
                <a:gd name="T7" fmla="*/ 3 h 3"/>
              </a:gdLst>
              <a:ahLst/>
              <a:cxnLst>
                <a:cxn ang="0">
                  <a:pos x="T0" y="T1"/>
                </a:cxn>
                <a:cxn ang="0">
                  <a:pos x="T2" y="T3"/>
                </a:cxn>
                <a:cxn ang="0">
                  <a:pos x="T4" y="T5"/>
                </a:cxn>
                <a:cxn ang="0">
                  <a:pos x="T6" y="T7"/>
                </a:cxn>
              </a:cxnLst>
              <a:rect l="0" t="0" r="r" b="b"/>
              <a:pathLst>
                <a:path w="3" h="3">
                  <a:moveTo>
                    <a:pt x="2" y="3"/>
                  </a:moveTo>
                  <a:cubicBezTo>
                    <a:pt x="3" y="3"/>
                    <a:pt x="2" y="0"/>
                    <a:pt x="2" y="0"/>
                  </a:cubicBezTo>
                  <a:cubicBezTo>
                    <a:pt x="1" y="0"/>
                    <a:pt x="0" y="2"/>
                    <a:pt x="0" y="2"/>
                  </a:cubicBezTo>
                  <a:cubicBezTo>
                    <a:pt x="0" y="3"/>
                    <a:pt x="1" y="3"/>
                    <a:pt x="2" y="3"/>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a:solidFill>
                  <a:srgbClr val="000000"/>
                </a:solidFill>
              </a:endParaRPr>
            </a:p>
          </p:txBody>
        </p:sp>
        <p:sp>
          <p:nvSpPr>
            <p:cNvPr id="96" name="Freeform 96"/>
            <p:cNvSpPr>
              <a:spLocks/>
            </p:cNvSpPr>
            <p:nvPr/>
          </p:nvSpPr>
          <p:spPr bwMode="auto">
            <a:xfrm>
              <a:off x="1341448" y="3168087"/>
              <a:ext cx="131375" cy="126764"/>
            </a:xfrm>
            <a:custGeom>
              <a:avLst/>
              <a:gdLst>
                <a:gd name="T0" fmla="*/ 1 w 24"/>
                <a:gd name="T1" fmla="*/ 16 h 23"/>
                <a:gd name="T2" fmla="*/ 3 w 24"/>
                <a:gd name="T3" fmla="*/ 18 h 23"/>
                <a:gd name="T4" fmla="*/ 2 w 24"/>
                <a:gd name="T5" fmla="*/ 20 h 23"/>
                <a:gd name="T6" fmla="*/ 3 w 24"/>
                <a:gd name="T7" fmla="*/ 22 h 23"/>
                <a:gd name="T8" fmla="*/ 2 w 24"/>
                <a:gd name="T9" fmla="*/ 22 h 23"/>
                <a:gd name="T10" fmla="*/ 5 w 24"/>
                <a:gd name="T11" fmla="*/ 23 h 23"/>
                <a:gd name="T12" fmla="*/ 7 w 24"/>
                <a:gd name="T13" fmla="*/ 20 h 23"/>
                <a:gd name="T14" fmla="*/ 6 w 24"/>
                <a:gd name="T15" fmla="*/ 18 h 23"/>
                <a:gd name="T16" fmla="*/ 6 w 24"/>
                <a:gd name="T17" fmla="*/ 16 h 23"/>
                <a:gd name="T18" fmla="*/ 10 w 24"/>
                <a:gd name="T19" fmla="*/ 15 h 23"/>
                <a:gd name="T20" fmla="*/ 11 w 24"/>
                <a:gd name="T21" fmla="*/ 15 h 23"/>
                <a:gd name="T22" fmla="*/ 14 w 24"/>
                <a:gd name="T23" fmla="*/ 14 h 23"/>
                <a:gd name="T24" fmla="*/ 17 w 24"/>
                <a:gd name="T25" fmla="*/ 12 h 23"/>
                <a:gd name="T26" fmla="*/ 18 w 24"/>
                <a:gd name="T27" fmla="*/ 9 h 23"/>
                <a:gd name="T28" fmla="*/ 21 w 24"/>
                <a:gd name="T29" fmla="*/ 6 h 23"/>
                <a:gd name="T30" fmla="*/ 24 w 24"/>
                <a:gd name="T31" fmla="*/ 3 h 23"/>
                <a:gd name="T32" fmla="*/ 23 w 24"/>
                <a:gd name="T33" fmla="*/ 2 h 23"/>
                <a:gd name="T34" fmla="*/ 21 w 24"/>
                <a:gd name="T35" fmla="*/ 1 h 23"/>
                <a:gd name="T36" fmla="*/ 19 w 24"/>
                <a:gd name="T37" fmla="*/ 2 h 23"/>
                <a:gd name="T38" fmla="*/ 17 w 24"/>
                <a:gd name="T39" fmla="*/ 2 h 23"/>
                <a:gd name="T40" fmla="*/ 16 w 24"/>
                <a:gd name="T41" fmla="*/ 1 h 23"/>
                <a:gd name="T42" fmla="*/ 12 w 24"/>
                <a:gd name="T43" fmla="*/ 0 h 23"/>
                <a:gd name="T44" fmla="*/ 11 w 24"/>
                <a:gd name="T45" fmla="*/ 1 h 23"/>
                <a:gd name="T46" fmla="*/ 7 w 24"/>
                <a:gd name="T47" fmla="*/ 1 h 23"/>
                <a:gd name="T48" fmla="*/ 7 w 24"/>
                <a:gd name="T49" fmla="*/ 3 h 23"/>
                <a:gd name="T50" fmla="*/ 5 w 24"/>
                <a:gd name="T51" fmla="*/ 5 h 23"/>
                <a:gd name="T52" fmla="*/ 4 w 24"/>
                <a:gd name="T53" fmla="*/ 4 h 23"/>
                <a:gd name="T54" fmla="*/ 3 w 24"/>
                <a:gd name="T55" fmla="*/ 7 h 23"/>
                <a:gd name="T56" fmla="*/ 3 w 24"/>
                <a:gd name="T57" fmla="*/ 10 h 23"/>
                <a:gd name="T58" fmla="*/ 1 w 24"/>
                <a:gd name="T59" fmla="*/ 11 h 23"/>
                <a:gd name="T60" fmla="*/ 2 w 24"/>
                <a:gd name="T61" fmla="*/ 15 h 23"/>
                <a:gd name="T62" fmla="*/ 0 w 24"/>
                <a:gd name="T63" fmla="*/ 15 h 23"/>
                <a:gd name="T64" fmla="*/ 1 w 24"/>
                <a:gd name="T65" fmla="*/ 16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4" h="23">
                  <a:moveTo>
                    <a:pt x="1" y="16"/>
                  </a:moveTo>
                  <a:cubicBezTo>
                    <a:pt x="2" y="17"/>
                    <a:pt x="2" y="17"/>
                    <a:pt x="3" y="18"/>
                  </a:cubicBezTo>
                  <a:cubicBezTo>
                    <a:pt x="3" y="19"/>
                    <a:pt x="2" y="20"/>
                    <a:pt x="2" y="20"/>
                  </a:cubicBezTo>
                  <a:cubicBezTo>
                    <a:pt x="2" y="21"/>
                    <a:pt x="2" y="21"/>
                    <a:pt x="3" y="22"/>
                  </a:cubicBezTo>
                  <a:cubicBezTo>
                    <a:pt x="4" y="22"/>
                    <a:pt x="3" y="22"/>
                    <a:pt x="2" y="22"/>
                  </a:cubicBezTo>
                  <a:cubicBezTo>
                    <a:pt x="2" y="23"/>
                    <a:pt x="5" y="23"/>
                    <a:pt x="5" y="23"/>
                  </a:cubicBezTo>
                  <a:cubicBezTo>
                    <a:pt x="7" y="22"/>
                    <a:pt x="7" y="21"/>
                    <a:pt x="7" y="20"/>
                  </a:cubicBezTo>
                  <a:cubicBezTo>
                    <a:pt x="7" y="20"/>
                    <a:pt x="7" y="19"/>
                    <a:pt x="6" y="18"/>
                  </a:cubicBezTo>
                  <a:cubicBezTo>
                    <a:pt x="6" y="17"/>
                    <a:pt x="6" y="16"/>
                    <a:pt x="6" y="16"/>
                  </a:cubicBezTo>
                  <a:cubicBezTo>
                    <a:pt x="7" y="16"/>
                    <a:pt x="9" y="15"/>
                    <a:pt x="10" y="15"/>
                  </a:cubicBezTo>
                  <a:cubicBezTo>
                    <a:pt x="10" y="14"/>
                    <a:pt x="10" y="15"/>
                    <a:pt x="11" y="15"/>
                  </a:cubicBezTo>
                  <a:cubicBezTo>
                    <a:pt x="11" y="15"/>
                    <a:pt x="13" y="14"/>
                    <a:pt x="14" y="14"/>
                  </a:cubicBezTo>
                  <a:cubicBezTo>
                    <a:pt x="15" y="14"/>
                    <a:pt x="17" y="12"/>
                    <a:pt x="17" y="12"/>
                  </a:cubicBezTo>
                  <a:cubicBezTo>
                    <a:pt x="18" y="11"/>
                    <a:pt x="18" y="10"/>
                    <a:pt x="18" y="9"/>
                  </a:cubicBezTo>
                  <a:cubicBezTo>
                    <a:pt x="19" y="9"/>
                    <a:pt x="20" y="7"/>
                    <a:pt x="21" y="6"/>
                  </a:cubicBezTo>
                  <a:cubicBezTo>
                    <a:pt x="22" y="5"/>
                    <a:pt x="23" y="4"/>
                    <a:pt x="24" y="3"/>
                  </a:cubicBezTo>
                  <a:cubicBezTo>
                    <a:pt x="24" y="3"/>
                    <a:pt x="24" y="2"/>
                    <a:pt x="23" y="2"/>
                  </a:cubicBezTo>
                  <a:cubicBezTo>
                    <a:pt x="22" y="1"/>
                    <a:pt x="21" y="1"/>
                    <a:pt x="21" y="1"/>
                  </a:cubicBezTo>
                  <a:cubicBezTo>
                    <a:pt x="20" y="1"/>
                    <a:pt x="21" y="2"/>
                    <a:pt x="19" y="2"/>
                  </a:cubicBezTo>
                  <a:cubicBezTo>
                    <a:pt x="17" y="1"/>
                    <a:pt x="18" y="2"/>
                    <a:pt x="17" y="2"/>
                  </a:cubicBezTo>
                  <a:cubicBezTo>
                    <a:pt x="17" y="2"/>
                    <a:pt x="17" y="1"/>
                    <a:pt x="16" y="1"/>
                  </a:cubicBezTo>
                  <a:cubicBezTo>
                    <a:pt x="16" y="0"/>
                    <a:pt x="13" y="1"/>
                    <a:pt x="12" y="0"/>
                  </a:cubicBezTo>
                  <a:cubicBezTo>
                    <a:pt x="11" y="0"/>
                    <a:pt x="11" y="1"/>
                    <a:pt x="11" y="1"/>
                  </a:cubicBezTo>
                  <a:cubicBezTo>
                    <a:pt x="11" y="2"/>
                    <a:pt x="8" y="1"/>
                    <a:pt x="7" y="1"/>
                  </a:cubicBezTo>
                  <a:cubicBezTo>
                    <a:pt x="6" y="1"/>
                    <a:pt x="6" y="3"/>
                    <a:pt x="7" y="3"/>
                  </a:cubicBezTo>
                  <a:cubicBezTo>
                    <a:pt x="7" y="4"/>
                    <a:pt x="6" y="5"/>
                    <a:pt x="5" y="5"/>
                  </a:cubicBezTo>
                  <a:cubicBezTo>
                    <a:pt x="4" y="5"/>
                    <a:pt x="5" y="5"/>
                    <a:pt x="4" y="4"/>
                  </a:cubicBezTo>
                  <a:cubicBezTo>
                    <a:pt x="4" y="4"/>
                    <a:pt x="4" y="6"/>
                    <a:pt x="3" y="7"/>
                  </a:cubicBezTo>
                  <a:cubicBezTo>
                    <a:pt x="3" y="8"/>
                    <a:pt x="3" y="9"/>
                    <a:pt x="3" y="10"/>
                  </a:cubicBezTo>
                  <a:cubicBezTo>
                    <a:pt x="2" y="11"/>
                    <a:pt x="2" y="11"/>
                    <a:pt x="1" y="11"/>
                  </a:cubicBezTo>
                  <a:cubicBezTo>
                    <a:pt x="1" y="12"/>
                    <a:pt x="2" y="14"/>
                    <a:pt x="2" y="15"/>
                  </a:cubicBezTo>
                  <a:cubicBezTo>
                    <a:pt x="1" y="15"/>
                    <a:pt x="1" y="15"/>
                    <a:pt x="0" y="15"/>
                  </a:cubicBezTo>
                  <a:cubicBezTo>
                    <a:pt x="0" y="16"/>
                    <a:pt x="0" y="16"/>
                    <a:pt x="1" y="16"/>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a:solidFill>
                  <a:srgbClr val="000000"/>
                </a:solidFill>
              </a:endParaRPr>
            </a:p>
          </p:txBody>
        </p:sp>
        <p:sp>
          <p:nvSpPr>
            <p:cNvPr id="97" name="Freeform 97"/>
            <p:cNvSpPr>
              <a:spLocks/>
            </p:cNvSpPr>
            <p:nvPr/>
          </p:nvSpPr>
          <p:spPr bwMode="auto">
            <a:xfrm>
              <a:off x="1210075" y="3172696"/>
              <a:ext cx="126764" cy="154422"/>
            </a:xfrm>
            <a:custGeom>
              <a:avLst/>
              <a:gdLst>
                <a:gd name="T0" fmla="*/ 1 w 23"/>
                <a:gd name="T1" fmla="*/ 10 h 28"/>
                <a:gd name="T2" fmla="*/ 0 w 23"/>
                <a:gd name="T3" fmla="*/ 12 h 28"/>
                <a:gd name="T4" fmla="*/ 0 w 23"/>
                <a:gd name="T5" fmla="*/ 15 h 28"/>
                <a:gd name="T6" fmla="*/ 0 w 23"/>
                <a:gd name="T7" fmla="*/ 17 h 28"/>
                <a:gd name="T8" fmla="*/ 2 w 23"/>
                <a:gd name="T9" fmla="*/ 20 h 28"/>
                <a:gd name="T10" fmla="*/ 4 w 23"/>
                <a:gd name="T11" fmla="*/ 20 h 28"/>
                <a:gd name="T12" fmla="*/ 4 w 23"/>
                <a:gd name="T13" fmla="*/ 22 h 28"/>
                <a:gd name="T14" fmla="*/ 6 w 23"/>
                <a:gd name="T15" fmla="*/ 22 h 28"/>
                <a:gd name="T16" fmla="*/ 7 w 23"/>
                <a:gd name="T17" fmla="*/ 25 h 28"/>
                <a:gd name="T18" fmla="*/ 8 w 23"/>
                <a:gd name="T19" fmla="*/ 28 h 28"/>
                <a:gd name="T20" fmla="*/ 10 w 23"/>
                <a:gd name="T21" fmla="*/ 27 h 28"/>
                <a:gd name="T22" fmla="*/ 12 w 23"/>
                <a:gd name="T23" fmla="*/ 26 h 28"/>
                <a:gd name="T24" fmla="*/ 15 w 23"/>
                <a:gd name="T25" fmla="*/ 25 h 28"/>
                <a:gd name="T26" fmla="*/ 17 w 23"/>
                <a:gd name="T27" fmla="*/ 24 h 28"/>
                <a:gd name="T28" fmla="*/ 19 w 23"/>
                <a:gd name="T29" fmla="*/ 23 h 28"/>
                <a:gd name="T30" fmla="*/ 20 w 23"/>
                <a:gd name="T31" fmla="*/ 22 h 28"/>
                <a:gd name="T32" fmla="*/ 20 w 23"/>
                <a:gd name="T33" fmla="*/ 19 h 28"/>
                <a:gd name="T34" fmla="*/ 22 w 23"/>
                <a:gd name="T35" fmla="*/ 18 h 28"/>
                <a:gd name="T36" fmla="*/ 22 w 23"/>
                <a:gd name="T37" fmla="*/ 14 h 28"/>
                <a:gd name="T38" fmla="*/ 20 w 23"/>
                <a:gd name="T39" fmla="*/ 13 h 28"/>
                <a:gd name="T40" fmla="*/ 19 w 23"/>
                <a:gd name="T41" fmla="*/ 11 h 28"/>
                <a:gd name="T42" fmla="*/ 18 w 23"/>
                <a:gd name="T43" fmla="*/ 13 h 28"/>
                <a:gd name="T44" fmla="*/ 16 w 23"/>
                <a:gd name="T45" fmla="*/ 11 h 28"/>
                <a:gd name="T46" fmla="*/ 17 w 23"/>
                <a:gd name="T47" fmla="*/ 10 h 28"/>
                <a:gd name="T48" fmla="*/ 19 w 23"/>
                <a:gd name="T49" fmla="*/ 7 h 28"/>
                <a:gd name="T50" fmla="*/ 20 w 23"/>
                <a:gd name="T51" fmla="*/ 7 h 28"/>
                <a:gd name="T52" fmla="*/ 21 w 23"/>
                <a:gd name="T53" fmla="*/ 6 h 28"/>
                <a:gd name="T54" fmla="*/ 20 w 23"/>
                <a:gd name="T55" fmla="*/ 4 h 28"/>
                <a:gd name="T56" fmla="*/ 22 w 23"/>
                <a:gd name="T57" fmla="*/ 4 h 28"/>
                <a:gd name="T58" fmla="*/ 21 w 23"/>
                <a:gd name="T59" fmla="*/ 1 h 28"/>
                <a:gd name="T60" fmla="*/ 19 w 23"/>
                <a:gd name="T61" fmla="*/ 2 h 28"/>
                <a:gd name="T62" fmla="*/ 16 w 23"/>
                <a:gd name="T63" fmla="*/ 3 h 28"/>
                <a:gd name="T64" fmla="*/ 13 w 23"/>
                <a:gd name="T65" fmla="*/ 2 h 28"/>
                <a:gd name="T66" fmla="*/ 14 w 23"/>
                <a:gd name="T67" fmla="*/ 1 h 28"/>
                <a:gd name="T68" fmla="*/ 11 w 23"/>
                <a:gd name="T69" fmla="*/ 1 h 28"/>
                <a:gd name="T70" fmla="*/ 9 w 23"/>
                <a:gd name="T71" fmla="*/ 1 h 28"/>
                <a:gd name="T72" fmla="*/ 6 w 23"/>
                <a:gd name="T73" fmla="*/ 5 h 28"/>
                <a:gd name="T74" fmla="*/ 7 w 23"/>
                <a:gd name="T75" fmla="*/ 7 h 28"/>
                <a:gd name="T76" fmla="*/ 9 w 23"/>
                <a:gd name="T77" fmla="*/ 8 h 28"/>
                <a:gd name="T78" fmla="*/ 8 w 23"/>
                <a:gd name="T79" fmla="*/ 11 h 28"/>
                <a:gd name="T80" fmla="*/ 9 w 23"/>
                <a:gd name="T81" fmla="*/ 12 h 28"/>
                <a:gd name="T82" fmla="*/ 7 w 23"/>
                <a:gd name="T83" fmla="*/ 14 h 28"/>
                <a:gd name="T84" fmla="*/ 5 w 23"/>
                <a:gd name="T85" fmla="*/ 13 h 28"/>
                <a:gd name="T86" fmla="*/ 4 w 23"/>
                <a:gd name="T87" fmla="*/ 12 h 28"/>
                <a:gd name="T88" fmla="*/ 5 w 23"/>
                <a:gd name="T89" fmla="*/ 10 h 28"/>
                <a:gd name="T90" fmla="*/ 3 w 23"/>
                <a:gd name="T91" fmla="*/ 9 h 28"/>
                <a:gd name="T92" fmla="*/ 1 w 23"/>
                <a:gd name="T93" fmla="*/ 1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3" h="28">
                  <a:moveTo>
                    <a:pt x="1" y="10"/>
                  </a:moveTo>
                  <a:cubicBezTo>
                    <a:pt x="1" y="11"/>
                    <a:pt x="0" y="11"/>
                    <a:pt x="0" y="12"/>
                  </a:cubicBezTo>
                  <a:cubicBezTo>
                    <a:pt x="0" y="13"/>
                    <a:pt x="0" y="15"/>
                    <a:pt x="0" y="15"/>
                  </a:cubicBezTo>
                  <a:cubicBezTo>
                    <a:pt x="1" y="16"/>
                    <a:pt x="0" y="16"/>
                    <a:pt x="0" y="17"/>
                  </a:cubicBezTo>
                  <a:cubicBezTo>
                    <a:pt x="0" y="18"/>
                    <a:pt x="1" y="20"/>
                    <a:pt x="2" y="20"/>
                  </a:cubicBezTo>
                  <a:cubicBezTo>
                    <a:pt x="2" y="21"/>
                    <a:pt x="3" y="20"/>
                    <a:pt x="4" y="20"/>
                  </a:cubicBezTo>
                  <a:cubicBezTo>
                    <a:pt x="4" y="20"/>
                    <a:pt x="4" y="22"/>
                    <a:pt x="4" y="22"/>
                  </a:cubicBezTo>
                  <a:cubicBezTo>
                    <a:pt x="5" y="23"/>
                    <a:pt x="5" y="22"/>
                    <a:pt x="6" y="22"/>
                  </a:cubicBezTo>
                  <a:cubicBezTo>
                    <a:pt x="6" y="22"/>
                    <a:pt x="7" y="24"/>
                    <a:pt x="7" y="25"/>
                  </a:cubicBezTo>
                  <a:cubicBezTo>
                    <a:pt x="8" y="26"/>
                    <a:pt x="7" y="27"/>
                    <a:pt x="8" y="28"/>
                  </a:cubicBezTo>
                  <a:cubicBezTo>
                    <a:pt x="8" y="28"/>
                    <a:pt x="9" y="28"/>
                    <a:pt x="10" y="27"/>
                  </a:cubicBezTo>
                  <a:cubicBezTo>
                    <a:pt x="11" y="27"/>
                    <a:pt x="11" y="27"/>
                    <a:pt x="12" y="26"/>
                  </a:cubicBezTo>
                  <a:cubicBezTo>
                    <a:pt x="13" y="25"/>
                    <a:pt x="14" y="26"/>
                    <a:pt x="15" y="25"/>
                  </a:cubicBezTo>
                  <a:cubicBezTo>
                    <a:pt x="16" y="24"/>
                    <a:pt x="16" y="24"/>
                    <a:pt x="17" y="24"/>
                  </a:cubicBezTo>
                  <a:cubicBezTo>
                    <a:pt x="17" y="23"/>
                    <a:pt x="18" y="23"/>
                    <a:pt x="19" y="23"/>
                  </a:cubicBezTo>
                  <a:cubicBezTo>
                    <a:pt x="19" y="23"/>
                    <a:pt x="20" y="22"/>
                    <a:pt x="20" y="22"/>
                  </a:cubicBezTo>
                  <a:cubicBezTo>
                    <a:pt x="21" y="21"/>
                    <a:pt x="20" y="20"/>
                    <a:pt x="20" y="19"/>
                  </a:cubicBezTo>
                  <a:cubicBezTo>
                    <a:pt x="20" y="18"/>
                    <a:pt x="22" y="18"/>
                    <a:pt x="22" y="18"/>
                  </a:cubicBezTo>
                  <a:cubicBezTo>
                    <a:pt x="23" y="17"/>
                    <a:pt x="23" y="15"/>
                    <a:pt x="22" y="14"/>
                  </a:cubicBezTo>
                  <a:cubicBezTo>
                    <a:pt x="21" y="13"/>
                    <a:pt x="21" y="13"/>
                    <a:pt x="20" y="13"/>
                  </a:cubicBezTo>
                  <a:cubicBezTo>
                    <a:pt x="19" y="13"/>
                    <a:pt x="20" y="11"/>
                    <a:pt x="19" y="11"/>
                  </a:cubicBezTo>
                  <a:cubicBezTo>
                    <a:pt x="18" y="10"/>
                    <a:pt x="19" y="12"/>
                    <a:pt x="18" y="13"/>
                  </a:cubicBezTo>
                  <a:cubicBezTo>
                    <a:pt x="18" y="14"/>
                    <a:pt x="17" y="11"/>
                    <a:pt x="16" y="11"/>
                  </a:cubicBezTo>
                  <a:cubicBezTo>
                    <a:pt x="16" y="10"/>
                    <a:pt x="16" y="10"/>
                    <a:pt x="17" y="10"/>
                  </a:cubicBezTo>
                  <a:cubicBezTo>
                    <a:pt x="18" y="10"/>
                    <a:pt x="18" y="8"/>
                    <a:pt x="19" y="7"/>
                  </a:cubicBezTo>
                  <a:cubicBezTo>
                    <a:pt x="19" y="7"/>
                    <a:pt x="19" y="7"/>
                    <a:pt x="20" y="7"/>
                  </a:cubicBezTo>
                  <a:cubicBezTo>
                    <a:pt x="21" y="7"/>
                    <a:pt x="21" y="7"/>
                    <a:pt x="21" y="6"/>
                  </a:cubicBezTo>
                  <a:cubicBezTo>
                    <a:pt x="21" y="6"/>
                    <a:pt x="20" y="5"/>
                    <a:pt x="20" y="4"/>
                  </a:cubicBezTo>
                  <a:cubicBezTo>
                    <a:pt x="21" y="4"/>
                    <a:pt x="22" y="4"/>
                    <a:pt x="22" y="4"/>
                  </a:cubicBezTo>
                  <a:cubicBezTo>
                    <a:pt x="23" y="4"/>
                    <a:pt x="21" y="2"/>
                    <a:pt x="21" y="1"/>
                  </a:cubicBezTo>
                  <a:cubicBezTo>
                    <a:pt x="20" y="1"/>
                    <a:pt x="20" y="2"/>
                    <a:pt x="19" y="2"/>
                  </a:cubicBezTo>
                  <a:cubicBezTo>
                    <a:pt x="19" y="3"/>
                    <a:pt x="17" y="3"/>
                    <a:pt x="16" y="3"/>
                  </a:cubicBezTo>
                  <a:cubicBezTo>
                    <a:pt x="15" y="3"/>
                    <a:pt x="14" y="3"/>
                    <a:pt x="13" y="2"/>
                  </a:cubicBezTo>
                  <a:cubicBezTo>
                    <a:pt x="12" y="1"/>
                    <a:pt x="13" y="1"/>
                    <a:pt x="14" y="1"/>
                  </a:cubicBezTo>
                  <a:cubicBezTo>
                    <a:pt x="14" y="0"/>
                    <a:pt x="12" y="1"/>
                    <a:pt x="11" y="1"/>
                  </a:cubicBezTo>
                  <a:cubicBezTo>
                    <a:pt x="10" y="1"/>
                    <a:pt x="10" y="1"/>
                    <a:pt x="9" y="1"/>
                  </a:cubicBezTo>
                  <a:cubicBezTo>
                    <a:pt x="7" y="1"/>
                    <a:pt x="6" y="5"/>
                    <a:pt x="6" y="5"/>
                  </a:cubicBezTo>
                  <a:cubicBezTo>
                    <a:pt x="6" y="6"/>
                    <a:pt x="7" y="6"/>
                    <a:pt x="7" y="7"/>
                  </a:cubicBezTo>
                  <a:cubicBezTo>
                    <a:pt x="6" y="8"/>
                    <a:pt x="8" y="8"/>
                    <a:pt x="9" y="8"/>
                  </a:cubicBezTo>
                  <a:cubicBezTo>
                    <a:pt x="10" y="8"/>
                    <a:pt x="9" y="10"/>
                    <a:pt x="8" y="11"/>
                  </a:cubicBezTo>
                  <a:cubicBezTo>
                    <a:pt x="8" y="11"/>
                    <a:pt x="9" y="12"/>
                    <a:pt x="9" y="12"/>
                  </a:cubicBezTo>
                  <a:cubicBezTo>
                    <a:pt x="9" y="12"/>
                    <a:pt x="8" y="13"/>
                    <a:pt x="7" y="14"/>
                  </a:cubicBezTo>
                  <a:cubicBezTo>
                    <a:pt x="7" y="14"/>
                    <a:pt x="6" y="13"/>
                    <a:pt x="5" y="13"/>
                  </a:cubicBezTo>
                  <a:cubicBezTo>
                    <a:pt x="5" y="13"/>
                    <a:pt x="4" y="12"/>
                    <a:pt x="4" y="12"/>
                  </a:cubicBezTo>
                  <a:cubicBezTo>
                    <a:pt x="4" y="11"/>
                    <a:pt x="4" y="11"/>
                    <a:pt x="5" y="10"/>
                  </a:cubicBezTo>
                  <a:cubicBezTo>
                    <a:pt x="5" y="10"/>
                    <a:pt x="4" y="9"/>
                    <a:pt x="3" y="9"/>
                  </a:cubicBezTo>
                  <a:cubicBezTo>
                    <a:pt x="3" y="8"/>
                    <a:pt x="1" y="10"/>
                    <a:pt x="1" y="10"/>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a:solidFill>
                  <a:srgbClr val="000000"/>
                </a:solidFill>
              </a:endParaRPr>
            </a:p>
          </p:txBody>
        </p:sp>
        <p:sp>
          <p:nvSpPr>
            <p:cNvPr id="98" name="Freeform 98"/>
            <p:cNvSpPr>
              <a:spLocks/>
            </p:cNvSpPr>
            <p:nvPr/>
          </p:nvSpPr>
          <p:spPr bwMode="auto">
            <a:xfrm>
              <a:off x="1210073" y="3092028"/>
              <a:ext cx="23049" cy="20743"/>
            </a:xfrm>
            <a:custGeom>
              <a:avLst/>
              <a:gdLst>
                <a:gd name="T0" fmla="*/ 1 w 4"/>
                <a:gd name="T1" fmla="*/ 2 h 4"/>
                <a:gd name="T2" fmla="*/ 1 w 4"/>
                <a:gd name="T3" fmla="*/ 4 h 4"/>
                <a:gd name="T4" fmla="*/ 3 w 4"/>
                <a:gd name="T5" fmla="*/ 2 h 4"/>
                <a:gd name="T6" fmla="*/ 3 w 4"/>
                <a:gd name="T7" fmla="*/ 0 h 4"/>
                <a:gd name="T8" fmla="*/ 2 w 4"/>
                <a:gd name="T9" fmla="*/ 0 h 4"/>
                <a:gd name="T10" fmla="*/ 0 w 4"/>
                <a:gd name="T11" fmla="*/ 3 h 4"/>
                <a:gd name="T12" fmla="*/ 1 w 4"/>
                <a:gd name="T13" fmla="*/ 2 h 4"/>
              </a:gdLst>
              <a:ahLst/>
              <a:cxnLst>
                <a:cxn ang="0">
                  <a:pos x="T0" y="T1"/>
                </a:cxn>
                <a:cxn ang="0">
                  <a:pos x="T2" y="T3"/>
                </a:cxn>
                <a:cxn ang="0">
                  <a:pos x="T4" y="T5"/>
                </a:cxn>
                <a:cxn ang="0">
                  <a:pos x="T6" y="T7"/>
                </a:cxn>
                <a:cxn ang="0">
                  <a:pos x="T8" y="T9"/>
                </a:cxn>
                <a:cxn ang="0">
                  <a:pos x="T10" y="T11"/>
                </a:cxn>
                <a:cxn ang="0">
                  <a:pos x="T12" y="T13"/>
                </a:cxn>
              </a:cxnLst>
              <a:rect l="0" t="0" r="r" b="b"/>
              <a:pathLst>
                <a:path w="4" h="4">
                  <a:moveTo>
                    <a:pt x="1" y="2"/>
                  </a:moveTo>
                  <a:cubicBezTo>
                    <a:pt x="1" y="2"/>
                    <a:pt x="0" y="4"/>
                    <a:pt x="1" y="4"/>
                  </a:cubicBezTo>
                  <a:cubicBezTo>
                    <a:pt x="2" y="4"/>
                    <a:pt x="3" y="3"/>
                    <a:pt x="3" y="2"/>
                  </a:cubicBezTo>
                  <a:cubicBezTo>
                    <a:pt x="4" y="2"/>
                    <a:pt x="3" y="0"/>
                    <a:pt x="3" y="0"/>
                  </a:cubicBezTo>
                  <a:cubicBezTo>
                    <a:pt x="3" y="0"/>
                    <a:pt x="2" y="0"/>
                    <a:pt x="2" y="0"/>
                  </a:cubicBezTo>
                  <a:cubicBezTo>
                    <a:pt x="1" y="0"/>
                    <a:pt x="0" y="2"/>
                    <a:pt x="0" y="3"/>
                  </a:cubicBezTo>
                  <a:cubicBezTo>
                    <a:pt x="0" y="3"/>
                    <a:pt x="0" y="2"/>
                    <a:pt x="1" y="2"/>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a:solidFill>
                  <a:srgbClr val="000000"/>
                </a:solidFill>
              </a:endParaRPr>
            </a:p>
          </p:txBody>
        </p:sp>
        <p:sp>
          <p:nvSpPr>
            <p:cNvPr id="99" name="Freeform 99"/>
            <p:cNvSpPr>
              <a:spLocks/>
            </p:cNvSpPr>
            <p:nvPr/>
          </p:nvSpPr>
          <p:spPr bwMode="auto">
            <a:xfrm>
              <a:off x="5089064" y="3036714"/>
              <a:ext cx="36877" cy="16134"/>
            </a:xfrm>
            <a:custGeom>
              <a:avLst/>
              <a:gdLst>
                <a:gd name="T0" fmla="*/ 1 w 7"/>
                <a:gd name="T1" fmla="*/ 2 h 3"/>
                <a:gd name="T2" fmla="*/ 6 w 7"/>
                <a:gd name="T3" fmla="*/ 2 h 3"/>
                <a:gd name="T4" fmla="*/ 6 w 7"/>
                <a:gd name="T5" fmla="*/ 0 h 3"/>
                <a:gd name="T6" fmla="*/ 2 w 7"/>
                <a:gd name="T7" fmla="*/ 1 h 3"/>
                <a:gd name="T8" fmla="*/ 1 w 7"/>
                <a:gd name="T9" fmla="*/ 2 h 3"/>
              </a:gdLst>
              <a:ahLst/>
              <a:cxnLst>
                <a:cxn ang="0">
                  <a:pos x="T0" y="T1"/>
                </a:cxn>
                <a:cxn ang="0">
                  <a:pos x="T2" y="T3"/>
                </a:cxn>
                <a:cxn ang="0">
                  <a:pos x="T4" y="T5"/>
                </a:cxn>
                <a:cxn ang="0">
                  <a:pos x="T6" y="T7"/>
                </a:cxn>
                <a:cxn ang="0">
                  <a:pos x="T8" y="T9"/>
                </a:cxn>
              </a:cxnLst>
              <a:rect l="0" t="0" r="r" b="b"/>
              <a:pathLst>
                <a:path w="7" h="3">
                  <a:moveTo>
                    <a:pt x="1" y="2"/>
                  </a:moveTo>
                  <a:cubicBezTo>
                    <a:pt x="0" y="3"/>
                    <a:pt x="4" y="2"/>
                    <a:pt x="6" y="2"/>
                  </a:cubicBezTo>
                  <a:cubicBezTo>
                    <a:pt x="7" y="2"/>
                    <a:pt x="7" y="0"/>
                    <a:pt x="6" y="0"/>
                  </a:cubicBezTo>
                  <a:cubicBezTo>
                    <a:pt x="5" y="0"/>
                    <a:pt x="3" y="1"/>
                    <a:pt x="2" y="1"/>
                  </a:cubicBezTo>
                  <a:cubicBezTo>
                    <a:pt x="1" y="1"/>
                    <a:pt x="1" y="1"/>
                    <a:pt x="1" y="2"/>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a:solidFill>
                  <a:srgbClr val="000000"/>
                </a:solidFill>
              </a:endParaRPr>
            </a:p>
          </p:txBody>
        </p:sp>
        <p:sp>
          <p:nvSpPr>
            <p:cNvPr id="100" name="Freeform 100"/>
            <p:cNvSpPr>
              <a:spLocks/>
            </p:cNvSpPr>
            <p:nvPr/>
          </p:nvSpPr>
          <p:spPr bwMode="auto">
            <a:xfrm>
              <a:off x="5077540" y="2992922"/>
              <a:ext cx="32268" cy="16134"/>
            </a:xfrm>
            <a:custGeom>
              <a:avLst/>
              <a:gdLst>
                <a:gd name="T0" fmla="*/ 5 w 6"/>
                <a:gd name="T1" fmla="*/ 2 h 3"/>
                <a:gd name="T2" fmla="*/ 6 w 6"/>
                <a:gd name="T3" fmla="*/ 0 h 3"/>
                <a:gd name="T4" fmla="*/ 4 w 6"/>
                <a:gd name="T5" fmla="*/ 1 h 3"/>
                <a:gd name="T6" fmla="*/ 1 w 6"/>
                <a:gd name="T7" fmla="*/ 2 h 3"/>
                <a:gd name="T8" fmla="*/ 5 w 6"/>
                <a:gd name="T9" fmla="*/ 2 h 3"/>
              </a:gdLst>
              <a:ahLst/>
              <a:cxnLst>
                <a:cxn ang="0">
                  <a:pos x="T0" y="T1"/>
                </a:cxn>
                <a:cxn ang="0">
                  <a:pos x="T2" y="T3"/>
                </a:cxn>
                <a:cxn ang="0">
                  <a:pos x="T4" y="T5"/>
                </a:cxn>
                <a:cxn ang="0">
                  <a:pos x="T6" y="T7"/>
                </a:cxn>
                <a:cxn ang="0">
                  <a:pos x="T8" y="T9"/>
                </a:cxn>
              </a:cxnLst>
              <a:rect l="0" t="0" r="r" b="b"/>
              <a:pathLst>
                <a:path w="6" h="3">
                  <a:moveTo>
                    <a:pt x="5" y="2"/>
                  </a:moveTo>
                  <a:cubicBezTo>
                    <a:pt x="6" y="2"/>
                    <a:pt x="6" y="1"/>
                    <a:pt x="6" y="0"/>
                  </a:cubicBezTo>
                  <a:cubicBezTo>
                    <a:pt x="5" y="0"/>
                    <a:pt x="5" y="1"/>
                    <a:pt x="4" y="1"/>
                  </a:cubicBezTo>
                  <a:cubicBezTo>
                    <a:pt x="3" y="2"/>
                    <a:pt x="2" y="2"/>
                    <a:pt x="1" y="2"/>
                  </a:cubicBezTo>
                  <a:cubicBezTo>
                    <a:pt x="0" y="3"/>
                    <a:pt x="4" y="2"/>
                    <a:pt x="5" y="2"/>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a:solidFill>
                  <a:srgbClr val="000000"/>
                </a:solidFill>
              </a:endParaRPr>
            </a:p>
          </p:txBody>
        </p:sp>
        <p:sp>
          <p:nvSpPr>
            <p:cNvPr id="101" name="Freeform 101"/>
            <p:cNvSpPr>
              <a:spLocks/>
            </p:cNvSpPr>
            <p:nvPr/>
          </p:nvSpPr>
          <p:spPr bwMode="auto">
            <a:xfrm>
              <a:off x="4204019" y="3414699"/>
              <a:ext cx="39181" cy="32268"/>
            </a:xfrm>
            <a:custGeom>
              <a:avLst/>
              <a:gdLst>
                <a:gd name="T0" fmla="*/ 3 w 7"/>
                <a:gd name="T1" fmla="*/ 6 h 6"/>
                <a:gd name="T2" fmla="*/ 7 w 7"/>
                <a:gd name="T3" fmla="*/ 2 h 6"/>
                <a:gd name="T4" fmla="*/ 4 w 7"/>
                <a:gd name="T5" fmla="*/ 0 h 6"/>
                <a:gd name="T6" fmla="*/ 1 w 7"/>
                <a:gd name="T7" fmla="*/ 1 h 6"/>
                <a:gd name="T8" fmla="*/ 3 w 7"/>
                <a:gd name="T9" fmla="*/ 6 h 6"/>
              </a:gdLst>
              <a:ahLst/>
              <a:cxnLst>
                <a:cxn ang="0">
                  <a:pos x="T0" y="T1"/>
                </a:cxn>
                <a:cxn ang="0">
                  <a:pos x="T2" y="T3"/>
                </a:cxn>
                <a:cxn ang="0">
                  <a:pos x="T4" y="T5"/>
                </a:cxn>
                <a:cxn ang="0">
                  <a:pos x="T6" y="T7"/>
                </a:cxn>
                <a:cxn ang="0">
                  <a:pos x="T8" y="T9"/>
                </a:cxn>
              </a:cxnLst>
              <a:rect l="0" t="0" r="r" b="b"/>
              <a:pathLst>
                <a:path w="7" h="6">
                  <a:moveTo>
                    <a:pt x="3" y="6"/>
                  </a:moveTo>
                  <a:cubicBezTo>
                    <a:pt x="4" y="6"/>
                    <a:pt x="7" y="3"/>
                    <a:pt x="7" y="2"/>
                  </a:cubicBezTo>
                  <a:cubicBezTo>
                    <a:pt x="7" y="2"/>
                    <a:pt x="5" y="0"/>
                    <a:pt x="4" y="0"/>
                  </a:cubicBezTo>
                  <a:cubicBezTo>
                    <a:pt x="3" y="0"/>
                    <a:pt x="1" y="0"/>
                    <a:pt x="1" y="1"/>
                  </a:cubicBezTo>
                  <a:cubicBezTo>
                    <a:pt x="1" y="2"/>
                    <a:pt x="0" y="6"/>
                    <a:pt x="3" y="6"/>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a:solidFill>
                  <a:srgbClr val="000000"/>
                </a:solidFill>
              </a:endParaRPr>
            </a:p>
          </p:txBody>
        </p:sp>
        <p:sp>
          <p:nvSpPr>
            <p:cNvPr id="102" name="Freeform 102"/>
            <p:cNvSpPr>
              <a:spLocks/>
            </p:cNvSpPr>
            <p:nvPr/>
          </p:nvSpPr>
          <p:spPr bwMode="auto">
            <a:xfrm>
              <a:off x="4406840" y="3359385"/>
              <a:ext cx="36877" cy="43791"/>
            </a:xfrm>
            <a:custGeom>
              <a:avLst/>
              <a:gdLst>
                <a:gd name="T0" fmla="*/ 5 w 7"/>
                <a:gd name="T1" fmla="*/ 4 h 8"/>
                <a:gd name="T2" fmla="*/ 2 w 7"/>
                <a:gd name="T3" fmla="*/ 1 h 8"/>
                <a:gd name="T4" fmla="*/ 0 w 7"/>
                <a:gd name="T5" fmla="*/ 3 h 8"/>
                <a:gd name="T6" fmla="*/ 3 w 7"/>
                <a:gd name="T7" fmla="*/ 6 h 8"/>
                <a:gd name="T8" fmla="*/ 5 w 7"/>
                <a:gd name="T9" fmla="*/ 8 h 8"/>
                <a:gd name="T10" fmla="*/ 7 w 7"/>
                <a:gd name="T11" fmla="*/ 6 h 8"/>
                <a:gd name="T12" fmla="*/ 5 w 7"/>
                <a:gd name="T13" fmla="*/ 4 h 8"/>
              </a:gdLst>
              <a:ahLst/>
              <a:cxnLst>
                <a:cxn ang="0">
                  <a:pos x="T0" y="T1"/>
                </a:cxn>
                <a:cxn ang="0">
                  <a:pos x="T2" y="T3"/>
                </a:cxn>
                <a:cxn ang="0">
                  <a:pos x="T4" y="T5"/>
                </a:cxn>
                <a:cxn ang="0">
                  <a:pos x="T6" y="T7"/>
                </a:cxn>
                <a:cxn ang="0">
                  <a:pos x="T8" y="T9"/>
                </a:cxn>
                <a:cxn ang="0">
                  <a:pos x="T10" y="T11"/>
                </a:cxn>
                <a:cxn ang="0">
                  <a:pos x="T12" y="T13"/>
                </a:cxn>
              </a:cxnLst>
              <a:rect l="0" t="0" r="r" b="b"/>
              <a:pathLst>
                <a:path w="7" h="8">
                  <a:moveTo>
                    <a:pt x="5" y="4"/>
                  </a:moveTo>
                  <a:cubicBezTo>
                    <a:pt x="4" y="3"/>
                    <a:pt x="3" y="2"/>
                    <a:pt x="2" y="1"/>
                  </a:cubicBezTo>
                  <a:cubicBezTo>
                    <a:pt x="2" y="0"/>
                    <a:pt x="1" y="2"/>
                    <a:pt x="0" y="3"/>
                  </a:cubicBezTo>
                  <a:cubicBezTo>
                    <a:pt x="0" y="4"/>
                    <a:pt x="2" y="6"/>
                    <a:pt x="3" y="6"/>
                  </a:cubicBezTo>
                  <a:cubicBezTo>
                    <a:pt x="4" y="7"/>
                    <a:pt x="4" y="8"/>
                    <a:pt x="5" y="8"/>
                  </a:cubicBezTo>
                  <a:cubicBezTo>
                    <a:pt x="7" y="8"/>
                    <a:pt x="7" y="7"/>
                    <a:pt x="7" y="6"/>
                  </a:cubicBezTo>
                  <a:cubicBezTo>
                    <a:pt x="7" y="5"/>
                    <a:pt x="6" y="4"/>
                    <a:pt x="5" y="4"/>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a:solidFill>
                  <a:srgbClr val="000000"/>
                </a:solidFill>
              </a:endParaRPr>
            </a:p>
          </p:txBody>
        </p:sp>
        <p:sp>
          <p:nvSpPr>
            <p:cNvPr id="103" name="Freeform 103"/>
            <p:cNvSpPr>
              <a:spLocks/>
            </p:cNvSpPr>
            <p:nvPr/>
          </p:nvSpPr>
          <p:spPr bwMode="auto">
            <a:xfrm>
              <a:off x="4630408" y="3207267"/>
              <a:ext cx="32268" cy="32268"/>
            </a:xfrm>
            <a:custGeom>
              <a:avLst/>
              <a:gdLst>
                <a:gd name="T0" fmla="*/ 1 w 6"/>
                <a:gd name="T1" fmla="*/ 5 h 6"/>
                <a:gd name="T2" fmla="*/ 3 w 6"/>
                <a:gd name="T3" fmla="*/ 5 h 6"/>
                <a:gd name="T4" fmla="*/ 5 w 6"/>
                <a:gd name="T5" fmla="*/ 2 h 6"/>
                <a:gd name="T6" fmla="*/ 4 w 6"/>
                <a:gd name="T7" fmla="*/ 0 h 6"/>
                <a:gd name="T8" fmla="*/ 1 w 6"/>
                <a:gd name="T9" fmla="*/ 1 h 6"/>
                <a:gd name="T10" fmla="*/ 0 w 6"/>
                <a:gd name="T11" fmla="*/ 6 h 6"/>
                <a:gd name="T12" fmla="*/ 1 w 6"/>
                <a:gd name="T13" fmla="*/ 5 h 6"/>
              </a:gdLst>
              <a:ahLst/>
              <a:cxnLst>
                <a:cxn ang="0">
                  <a:pos x="T0" y="T1"/>
                </a:cxn>
                <a:cxn ang="0">
                  <a:pos x="T2" y="T3"/>
                </a:cxn>
                <a:cxn ang="0">
                  <a:pos x="T4" y="T5"/>
                </a:cxn>
                <a:cxn ang="0">
                  <a:pos x="T6" y="T7"/>
                </a:cxn>
                <a:cxn ang="0">
                  <a:pos x="T8" y="T9"/>
                </a:cxn>
                <a:cxn ang="0">
                  <a:pos x="T10" y="T11"/>
                </a:cxn>
                <a:cxn ang="0">
                  <a:pos x="T12" y="T13"/>
                </a:cxn>
              </a:cxnLst>
              <a:rect l="0" t="0" r="r" b="b"/>
              <a:pathLst>
                <a:path w="6" h="6">
                  <a:moveTo>
                    <a:pt x="1" y="5"/>
                  </a:moveTo>
                  <a:cubicBezTo>
                    <a:pt x="2" y="4"/>
                    <a:pt x="2" y="5"/>
                    <a:pt x="3" y="5"/>
                  </a:cubicBezTo>
                  <a:cubicBezTo>
                    <a:pt x="6" y="5"/>
                    <a:pt x="6" y="3"/>
                    <a:pt x="5" y="2"/>
                  </a:cubicBezTo>
                  <a:cubicBezTo>
                    <a:pt x="5" y="1"/>
                    <a:pt x="4" y="1"/>
                    <a:pt x="4" y="0"/>
                  </a:cubicBezTo>
                  <a:cubicBezTo>
                    <a:pt x="3" y="0"/>
                    <a:pt x="1" y="1"/>
                    <a:pt x="1" y="1"/>
                  </a:cubicBezTo>
                  <a:cubicBezTo>
                    <a:pt x="0" y="2"/>
                    <a:pt x="0" y="5"/>
                    <a:pt x="0" y="6"/>
                  </a:cubicBezTo>
                  <a:cubicBezTo>
                    <a:pt x="1" y="6"/>
                    <a:pt x="1" y="5"/>
                    <a:pt x="1" y="5"/>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a:solidFill>
                  <a:srgbClr val="000000"/>
                </a:solidFill>
              </a:endParaRPr>
            </a:p>
          </p:txBody>
        </p:sp>
        <p:sp>
          <p:nvSpPr>
            <p:cNvPr id="104" name="Freeform 104"/>
            <p:cNvSpPr>
              <a:spLocks/>
            </p:cNvSpPr>
            <p:nvPr/>
          </p:nvSpPr>
          <p:spPr bwMode="auto">
            <a:xfrm>
              <a:off x="4706466" y="3216486"/>
              <a:ext cx="16134" cy="23049"/>
            </a:xfrm>
            <a:custGeom>
              <a:avLst/>
              <a:gdLst>
                <a:gd name="T0" fmla="*/ 2 w 3"/>
                <a:gd name="T1" fmla="*/ 3 h 4"/>
                <a:gd name="T2" fmla="*/ 3 w 3"/>
                <a:gd name="T3" fmla="*/ 1 h 4"/>
                <a:gd name="T4" fmla="*/ 1 w 3"/>
                <a:gd name="T5" fmla="*/ 1 h 4"/>
                <a:gd name="T6" fmla="*/ 2 w 3"/>
                <a:gd name="T7" fmla="*/ 3 h 4"/>
              </a:gdLst>
              <a:ahLst/>
              <a:cxnLst>
                <a:cxn ang="0">
                  <a:pos x="T0" y="T1"/>
                </a:cxn>
                <a:cxn ang="0">
                  <a:pos x="T2" y="T3"/>
                </a:cxn>
                <a:cxn ang="0">
                  <a:pos x="T4" y="T5"/>
                </a:cxn>
                <a:cxn ang="0">
                  <a:pos x="T6" y="T7"/>
                </a:cxn>
              </a:cxnLst>
              <a:rect l="0" t="0" r="r" b="b"/>
              <a:pathLst>
                <a:path w="3" h="4">
                  <a:moveTo>
                    <a:pt x="2" y="3"/>
                  </a:moveTo>
                  <a:cubicBezTo>
                    <a:pt x="3" y="3"/>
                    <a:pt x="3" y="2"/>
                    <a:pt x="3" y="1"/>
                  </a:cubicBezTo>
                  <a:cubicBezTo>
                    <a:pt x="3" y="0"/>
                    <a:pt x="2" y="0"/>
                    <a:pt x="1" y="1"/>
                  </a:cubicBezTo>
                  <a:cubicBezTo>
                    <a:pt x="0" y="2"/>
                    <a:pt x="1" y="4"/>
                    <a:pt x="2" y="3"/>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a:solidFill>
                  <a:srgbClr val="000000"/>
                </a:solidFill>
              </a:endParaRPr>
            </a:p>
          </p:txBody>
        </p:sp>
        <p:sp>
          <p:nvSpPr>
            <p:cNvPr id="105" name="Freeform 105"/>
            <p:cNvSpPr>
              <a:spLocks/>
            </p:cNvSpPr>
            <p:nvPr/>
          </p:nvSpPr>
          <p:spPr bwMode="auto">
            <a:xfrm>
              <a:off x="4770999" y="3234924"/>
              <a:ext cx="23049" cy="9219"/>
            </a:xfrm>
            <a:custGeom>
              <a:avLst/>
              <a:gdLst>
                <a:gd name="T0" fmla="*/ 3 w 4"/>
                <a:gd name="T1" fmla="*/ 2 h 2"/>
                <a:gd name="T2" fmla="*/ 2 w 4"/>
                <a:gd name="T3" fmla="*/ 0 h 2"/>
                <a:gd name="T4" fmla="*/ 0 w 4"/>
                <a:gd name="T5" fmla="*/ 1 h 2"/>
                <a:gd name="T6" fmla="*/ 3 w 4"/>
                <a:gd name="T7" fmla="*/ 2 h 2"/>
              </a:gdLst>
              <a:ahLst/>
              <a:cxnLst>
                <a:cxn ang="0">
                  <a:pos x="T0" y="T1"/>
                </a:cxn>
                <a:cxn ang="0">
                  <a:pos x="T2" y="T3"/>
                </a:cxn>
                <a:cxn ang="0">
                  <a:pos x="T4" y="T5"/>
                </a:cxn>
                <a:cxn ang="0">
                  <a:pos x="T6" y="T7"/>
                </a:cxn>
              </a:cxnLst>
              <a:rect l="0" t="0" r="r" b="b"/>
              <a:pathLst>
                <a:path w="4" h="2">
                  <a:moveTo>
                    <a:pt x="3" y="2"/>
                  </a:moveTo>
                  <a:cubicBezTo>
                    <a:pt x="4" y="2"/>
                    <a:pt x="2" y="0"/>
                    <a:pt x="2" y="0"/>
                  </a:cubicBezTo>
                  <a:cubicBezTo>
                    <a:pt x="1" y="0"/>
                    <a:pt x="0" y="1"/>
                    <a:pt x="0" y="1"/>
                  </a:cubicBezTo>
                  <a:cubicBezTo>
                    <a:pt x="0" y="2"/>
                    <a:pt x="2" y="2"/>
                    <a:pt x="3" y="2"/>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a:solidFill>
                  <a:srgbClr val="000000"/>
                </a:solidFill>
              </a:endParaRPr>
            </a:p>
          </p:txBody>
        </p:sp>
        <p:sp>
          <p:nvSpPr>
            <p:cNvPr id="106" name="Freeform 106"/>
            <p:cNvSpPr>
              <a:spLocks/>
            </p:cNvSpPr>
            <p:nvPr/>
          </p:nvSpPr>
          <p:spPr bwMode="auto">
            <a:xfrm>
              <a:off x="4794049" y="3211878"/>
              <a:ext cx="20743" cy="16134"/>
            </a:xfrm>
            <a:custGeom>
              <a:avLst/>
              <a:gdLst>
                <a:gd name="T0" fmla="*/ 3 w 4"/>
                <a:gd name="T1" fmla="*/ 0 h 3"/>
                <a:gd name="T2" fmla="*/ 1 w 4"/>
                <a:gd name="T3" fmla="*/ 2 h 3"/>
                <a:gd name="T4" fmla="*/ 2 w 4"/>
                <a:gd name="T5" fmla="*/ 3 h 3"/>
                <a:gd name="T6" fmla="*/ 3 w 4"/>
                <a:gd name="T7" fmla="*/ 0 h 3"/>
              </a:gdLst>
              <a:ahLst/>
              <a:cxnLst>
                <a:cxn ang="0">
                  <a:pos x="T0" y="T1"/>
                </a:cxn>
                <a:cxn ang="0">
                  <a:pos x="T2" y="T3"/>
                </a:cxn>
                <a:cxn ang="0">
                  <a:pos x="T4" y="T5"/>
                </a:cxn>
                <a:cxn ang="0">
                  <a:pos x="T6" y="T7"/>
                </a:cxn>
              </a:cxnLst>
              <a:rect l="0" t="0" r="r" b="b"/>
              <a:pathLst>
                <a:path w="4" h="3">
                  <a:moveTo>
                    <a:pt x="3" y="0"/>
                  </a:moveTo>
                  <a:cubicBezTo>
                    <a:pt x="3" y="0"/>
                    <a:pt x="1" y="1"/>
                    <a:pt x="1" y="2"/>
                  </a:cubicBezTo>
                  <a:cubicBezTo>
                    <a:pt x="0" y="3"/>
                    <a:pt x="2" y="3"/>
                    <a:pt x="2" y="3"/>
                  </a:cubicBezTo>
                  <a:cubicBezTo>
                    <a:pt x="4" y="3"/>
                    <a:pt x="3" y="1"/>
                    <a:pt x="3" y="0"/>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a:solidFill>
                  <a:srgbClr val="000000"/>
                </a:solidFill>
              </a:endParaRPr>
            </a:p>
          </p:txBody>
        </p:sp>
        <p:sp>
          <p:nvSpPr>
            <p:cNvPr id="107" name="Freeform 107"/>
            <p:cNvSpPr>
              <a:spLocks/>
            </p:cNvSpPr>
            <p:nvPr/>
          </p:nvSpPr>
          <p:spPr bwMode="auto">
            <a:xfrm>
              <a:off x="5425565" y="3147343"/>
              <a:ext cx="32268" cy="20743"/>
            </a:xfrm>
            <a:custGeom>
              <a:avLst/>
              <a:gdLst>
                <a:gd name="T0" fmla="*/ 1 w 6"/>
                <a:gd name="T1" fmla="*/ 1 h 4"/>
                <a:gd name="T2" fmla="*/ 0 w 6"/>
                <a:gd name="T3" fmla="*/ 3 h 4"/>
                <a:gd name="T4" fmla="*/ 5 w 6"/>
                <a:gd name="T5" fmla="*/ 3 h 4"/>
                <a:gd name="T6" fmla="*/ 4 w 6"/>
                <a:gd name="T7" fmla="*/ 1 h 4"/>
                <a:gd name="T8" fmla="*/ 1 w 6"/>
                <a:gd name="T9" fmla="*/ 1 h 4"/>
              </a:gdLst>
              <a:ahLst/>
              <a:cxnLst>
                <a:cxn ang="0">
                  <a:pos x="T0" y="T1"/>
                </a:cxn>
                <a:cxn ang="0">
                  <a:pos x="T2" y="T3"/>
                </a:cxn>
                <a:cxn ang="0">
                  <a:pos x="T4" y="T5"/>
                </a:cxn>
                <a:cxn ang="0">
                  <a:pos x="T6" y="T7"/>
                </a:cxn>
                <a:cxn ang="0">
                  <a:pos x="T8" y="T9"/>
                </a:cxn>
              </a:cxnLst>
              <a:rect l="0" t="0" r="r" b="b"/>
              <a:pathLst>
                <a:path w="6" h="4">
                  <a:moveTo>
                    <a:pt x="1" y="1"/>
                  </a:moveTo>
                  <a:cubicBezTo>
                    <a:pt x="0" y="1"/>
                    <a:pt x="0" y="2"/>
                    <a:pt x="0" y="3"/>
                  </a:cubicBezTo>
                  <a:cubicBezTo>
                    <a:pt x="0" y="4"/>
                    <a:pt x="4" y="3"/>
                    <a:pt x="5" y="3"/>
                  </a:cubicBezTo>
                  <a:cubicBezTo>
                    <a:pt x="6" y="3"/>
                    <a:pt x="5" y="2"/>
                    <a:pt x="4" y="1"/>
                  </a:cubicBezTo>
                  <a:cubicBezTo>
                    <a:pt x="4" y="0"/>
                    <a:pt x="1" y="0"/>
                    <a:pt x="1" y="1"/>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a:solidFill>
                  <a:srgbClr val="000000"/>
                </a:solidFill>
              </a:endParaRPr>
            </a:p>
          </p:txBody>
        </p:sp>
        <p:sp>
          <p:nvSpPr>
            <p:cNvPr id="108" name="Freeform 108"/>
            <p:cNvSpPr>
              <a:spLocks/>
            </p:cNvSpPr>
            <p:nvPr/>
          </p:nvSpPr>
          <p:spPr bwMode="auto">
            <a:xfrm>
              <a:off x="5981024" y="3195745"/>
              <a:ext cx="78364" cy="39181"/>
            </a:xfrm>
            <a:custGeom>
              <a:avLst/>
              <a:gdLst>
                <a:gd name="T0" fmla="*/ 3 w 14"/>
                <a:gd name="T1" fmla="*/ 5 h 7"/>
                <a:gd name="T2" fmla="*/ 13 w 14"/>
                <a:gd name="T3" fmla="*/ 7 h 7"/>
                <a:gd name="T4" fmla="*/ 10 w 14"/>
                <a:gd name="T5" fmla="*/ 1 h 7"/>
                <a:gd name="T6" fmla="*/ 6 w 14"/>
                <a:gd name="T7" fmla="*/ 0 h 7"/>
                <a:gd name="T8" fmla="*/ 3 w 14"/>
                <a:gd name="T9" fmla="*/ 0 h 7"/>
                <a:gd name="T10" fmla="*/ 3 w 14"/>
                <a:gd name="T11" fmla="*/ 3 h 7"/>
                <a:gd name="T12" fmla="*/ 1 w 14"/>
                <a:gd name="T13" fmla="*/ 5 h 7"/>
                <a:gd name="T14" fmla="*/ 3 w 14"/>
                <a:gd name="T15" fmla="*/ 5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7">
                  <a:moveTo>
                    <a:pt x="3" y="5"/>
                  </a:moveTo>
                  <a:cubicBezTo>
                    <a:pt x="4" y="5"/>
                    <a:pt x="11" y="6"/>
                    <a:pt x="13" y="7"/>
                  </a:cubicBezTo>
                  <a:cubicBezTo>
                    <a:pt x="14" y="7"/>
                    <a:pt x="12" y="2"/>
                    <a:pt x="10" y="1"/>
                  </a:cubicBezTo>
                  <a:cubicBezTo>
                    <a:pt x="9" y="0"/>
                    <a:pt x="7" y="0"/>
                    <a:pt x="6" y="0"/>
                  </a:cubicBezTo>
                  <a:cubicBezTo>
                    <a:pt x="5" y="0"/>
                    <a:pt x="4" y="0"/>
                    <a:pt x="3" y="0"/>
                  </a:cubicBezTo>
                  <a:cubicBezTo>
                    <a:pt x="3" y="0"/>
                    <a:pt x="3" y="2"/>
                    <a:pt x="3" y="3"/>
                  </a:cubicBezTo>
                  <a:cubicBezTo>
                    <a:pt x="3" y="3"/>
                    <a:pt x="1" y="4"/>
                    <a:pt x="1" y="5"/>
                  </a:cubicBezTo>
                  <a:cubicBezTo>
                    <a:pt x="0" y="6"/>
                    <a:pt x="2" y="5"/>
                    <a:pt x="3" y="5"/>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a:solidFill>
                  <a:srgbClr val="000000"/>
                </a:solidFill>
              </a:endParaRPr>
            </a:p>
          </p:txBody>
        </p:sp>
        <p:sp>
          <p:nvSpPr>
            <p:cNvPr id="109" name="Freeform 109"/>
            <p:cNvSpPr>
              <a:spLocks/>
            </p:cNvSpPr>
            <p:nvPr/>
          </p:nvSpPr>
          <p:spPr bwMode="auto">
            <a:xfrm>
              <a:off x="5971805" y="3172696"/>
              <a:ext cx="20743" cy="27657"/>
            </a:xfrm>
            <a:custGeom>
              <a:avLst/>
              <a:gdLst>
                <a:gd name="T0" fmla="*/ 4 w 4"/>
                <a:gd name="T1" fmla="*/ 1 h 5"/>
                <a:gd name="T2" fmla="*/ 2 w 4"/>
                <a:gd name="T3" fmla="*/ 0 h 5"/>
                <a:gd name="T4" fmla="*/ 2 w 4"/>
                <a:gd name="T5" fmla="*/ 4 h 5"/>
                <a:gd name="T6" fmla="*/ 4 w 4"/>
                <a:gd name="T7" fmla="*/ 1 h 5"/>
              </a:gdLst>
              <a:ahLst/>
              <a:cxnLst>
                <a:cxn ang="0">
                  <a:pos x="T0" y="T1"/>
                </a:cxn>
                <a:cxn ang="0">
                  <a:pos x="T2" y="T3"/>
                </a:cxn>
                <a:cxn ang="0">
                  <a:pos x="T4" y="T5"/>
                </a:cxn>
                <a:cxn ang="0">
                  <a:pos x="T6" y="T7"/>
                </a:cxn>
              </a:cxnLst>
              <a:rect l="0" t="0" r="r" b="b"/>
              <a:pathLst>
                <a:path w="4" h="5">
                  <a:moveTo>
                    <a:pt x="4" y="1"/>
                  </a:moveTo>
                  <a:cubicBezTo>
                    <a:pt x="4" y="1"/>
                    <a:pt x="3" y="0"/>
                    <a:pt x="2" y="0"/>
                  </a:cubicBezTo>
                  <a:cubicBezTo>
                    <a:pt x="2" y="0"/>
                    <a:pt x="0" y="3"/>
                    <a:pt x="2" y="4"/>
                  </a:cubicBezTo>
                  <a:cubicBezTo>
                    <a:pt x="4" y="5"/>
                    <a:pt x="4" y="2"/>
                    <a:pt x="4" y="1"/>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a:solidFill>
                  <a:srgbClr val="000000"/>
                </a:solidFill>
              </a:endParaRPr>
            </a:p>
          </p:txBody>
        </p:sp>
        <p:sp>
          <p:nvSpPr>
            <p:cNvPr id="110" name="Freeform 110"/>
            <p:cNvSpPr>
              <a:spLocks/>
            </p:cNvSpPr>
            <p:nvPr/>
          </p:nvSpPr>
          <p:spPr bwMode="auto">
            <a:xfrm>
              <a:off x="5888831" y="3059762"/>
              <a:ext cx="175165" cy="92193"/>
            </a:xfrm>
            <a:custGeom>
              <a:avLst/>
              <a:gdLst>
                <a:gd name="T0" fmla="*/ 4 w 32"/>
                <a:gd name="T1" fmla="*/ 12 h 17"/>
                <a:gd name="T2" fmla="*/ 7 w 32"/>
                <a:gd name="T3" fmla="*/ 15 h 17"/>
                <a:gd name="T4" fmla="*/ 11 w 32"/>
                <a:gd name="T5" fmla="*/ 17 h 17"/>
                <a:gd name="T6" fmla="*/ 12 w 32"/>
                <a:gd name="T7" fmla="*/ 15 h 17"/>
                <a:gd name="T8" fmla="*/ 12 w 32"/>
                <a:gd name="T9" fmla="*/ 13 h 17"/>
                <a:gd name="T10" fmla="*/ 14 w 32"/>
                <a:gd name="T11" fmla="*/ 14 h 17"/>
                <a:gd name="T12" fmla="*/ 20 w 32"/>
                <a:gd name="T13" fmla="*/ 14 h 17"/>
                <a:gd name="T14" fmla="*/ 21 w 32"/>
                <a:gd name="T15" fmla="*/ 14 h 17"/>
                <a:gd name="T16" fmla="*/ 22 w 32"/>
                <a:gd name="T17" fmla="*/ 15 h 17"/>
                <a:gd name="T18" fmla="*/ 26 w 32"/>
                <a:gd name="T19" fmla="*/ 14 h 17"/>
                <a:gd name="T20" fmla="*/ 24 w 32"/>
                <a:gd name="T21" fmla="*/ 13 h 17"/>
                <a:gd name="T22" fmla="*/ 20 w 32"/>
                <a:gd name="T23" fmla="*/ 9 h 17"/>
                <a:gd name="T24" fmla="*/ 20 w 32"/>
                <a:gd name="T25" fmla="*/ 6 h 17"/>
                <a:gd name="T26" fmla="*/ 22 w 32"/>
                <a:gd name="T27" fmla="*/ 6 h 17"/>
                <a:gd name="T28" fmla="*/ 21 w 32"/>
                <a:gd name="T29" fmla="*/ 8 h 17"/>
                <a:gd name="T30" fmla="*/ 24 w 32"/>
                <a:gd name="T31" fmla="*/ 12 h 17"/>
                <a:gd name="T32" fmla="*/ 28 w 32"/>
                <a:gd name="T33" fmla="*/ 13 h 17"/>
                <a:gd name="T34" fmla="*/ 30 w 32"/>
                <a:gd name="T35" fmla="*/ 11 h 17"/>
                <a:gd name="T36" fmla="*/ 29 w 32"/>
                <a:gd name="T37" fmla="*/ 9 h 17"/>
                <a:gd name="T38" fmla="*/ 31 w 32"/>
                <a:gd name="T39" fmla="*/ 8 h 17"/>
                <a:gd name="T40" fmla="*/ 26 w 32"/>
                <a:gd name="T41" fmla="*/ 5 h 17"/>
                <a:gd name="T42" fmla="*/ 22 w 32"/>
                <a:gd name="T43" fmla="*/ 4 h 17"/>
                <a:gd name="T44" fmla="*/ 18 w 32"/>
                <a:gd name="T45" fmla="*/ 3 h 17"/>
                <a:gd name="T46" fmla="*/ 16 w 32"/>
                <a:gd name="T47" fmla="*/ 1 h 17"/>
                <a:gd name="T48" fmla="*/ 15 w 32"/>
                <a:gd name="T49" fmla="*/ 2 h 17"/>
                <a:gd name="T50" fmla="*/ 15 w 32"/>
                <a:gd name="T51" fmla="*/ 5 h 17"/>
                <a:gd name="T52" fmla="*/ 15 w 32"/>
                <a:gd name="T53" fmla="*/ 6 h 17"/>
                <a:gd name="T54" fmla="*/ 13 w 32"/>
                <a:gd name="T55" fmla="*/ 5 h 17"/>
                <a:gd name="T56" fmla="*/ 12 w 32"/>
                <a:gd name="T57" fmla="*/ 5 h 17"/>
                <a:gd name="T58" fmla="*/ 10 w 32"/>
                <a:gd name="T59" fmla="*/ 3 h 17"/>
                <a:gd name="T60" fmla="*/ 7 w 32"/>
                <a:gd name="T61" fmla="*/ 1 h 17"/>
                <a:gd name="T62" fmla="*/ 5 w 32"/>
                <a:gd name="T63" fmla="*/ 1 h 17"/>
                <a:gd name="T64" fmla="*/ 2 w 32"/>
                <a:gd name="T65" fmla="*/ 3 h 17"/>
                <a:gd name="T66" fmla="*/ 2 w 32"/>
                <a:gd name="T67" fmla="*/ 5 h 17"/>
                <a:gd name="T68" fmla="*/ 2 w 32"/>
                <a:gd name="T69" fmla="*/ 6 h 17"/>
                <a:gd name="T70" fmla="*/ 3 w 32"/>
                <a:gd name="T71" fmla="*/ 9 h 17"/>
                <a:gd name="T72" fmla="*/ 1 w 32"/>
                <a:gd name="T73" fmla="*/ 9 h 17"/>
                <a:gd name="T74" fmla="*/ 4 w 32"/>
                <a:gd name="T75" fmla="*/ 12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2" h="17">
                  <a:moveTo>
                    <a:pt x="4" y="12"/>
                  </a:moveTo>
                  <a:cubicBezTo>
                    <a:pt x="5" y="14"/>
                    <a:pt x="6" y="14"/>
                    <a:pt x="7" y="15"/>
                  </a:cubicBezTo>
                  <a:cubicBezTo>
                    <a:pt x="8" y="16"/>
                    <a:pt x="9" y="17"/>
                    <a:pt x="11" y="17"/>
                  </a:cubicBezTo>
                  <a:cubicBezTo>
                    <a:pt x="12" y="17"/>
                    <a:pt x="12" y="16"/>
                    <a:pt x="12" y="15"/>
                  </a:cubicBezTo>
                  <a:cubicBezTo>
                    <a:pt x="12" y="14"/>
                    <a:pt x="11" y="14"/>
                    <a:pt x="12" y="13"/>
                  </a:cubicBezTo>
                  <a:cubicBezTo>
                    <a:pt x="13" y="13"/>
                    <a:pt x="13" y="14"/>
                    <a:pt x="14" y="14"/>
                  </a:cubicBezTo>
                  <a:cubicBezTo>
                    <a:pt x="15" y="15"/>
                    <a:pt x="18" y="14"/>
                    <a:pt x="20" y="14"/>
                  </a:cubicBezTo>
                  <a:cubicBezTo>
                    <a:pt x="21" y="13"/>
                    <a:pt x="21" y="13"/>
                    <a:pt x="21" y="14"/>
                  </a:cubicBezTo>
                  <a:cubicBezTo>
                    <a:pt x="21" y="14"/>
                    <a:pt x="21" y="15"/>
                    <a:pt x="22" y="15"/>
                  </a:cubicBezTo>
                  <a:cubicBezTo>
                    <a:pt x="23" y="15"/>
                    <a:pt x="26" y="15"/>
                    <a:pt x="26" y="14"/>
                  </a:cubicBezTo>
                  <a:cubicBezTo>
                    <a:pt x="27" y="14"/>
                    <a:pt x="27" y="14"/>
                    <a:pt x="24" y="13"/>
                  </a:cubicBezTo>
                  <a:cubicBezTo>
                    <a:pt x="22" y="13"/>
                    <a:pt x="20" y="9"/>
                    <a:pt x="20" y="9"/>
                  </a:cubicBezTo>
                  <a:cubicBezTo>
                    <a:pt x="19" y="8"/>
                    <a:pt x="19" y="7"/>
                    <a:pt x="20" y="6"/>
                  </a:cubicBezTo>
                  <a:cubicBezTo>
                    <a:pt x="20" y="6"/>
                    <a:pt x="22" y="6"/>
                    <a:pt x="22" y="6"/>
                  </a:cubicBezTo>
                  <a:cubicBezTo>
                    <a:pt x="23" y="6"/>
                    <a:pt x="22" y="8"/>
                    <a:pt x="21" y="8"/>
                  </a:cubicBezTo>
                  <a:cubicBezTo>
                    <a:pt x="21" y="9"/>
                    <a:pt x="23" y="11"/>
                    <a:pt x="24" y="12"/>
                  </a:cubicBezTo>
                  <a:cubicBezTo>
                    <a:pt x="25" y="13"/>
                    <a:pt x="27" y="13"/>
                    <a:pt x="28" y="13"/>
                  </a:cubicBezTo>
                  <a:cubicBezTo>
                    <a:pt x="29" y="13"/>
                    <a:pt x="29" y="12"/>
                    <a:pt x="30" y="11"/>
                  </a:cubicBezTo>
                  <a:cubicBezTo>
                    <a:pt x="31" y="11"/>
                    <a:pt x="30" y="9"/>
                    <a:pt x="29" y="9"/>
                  </a:cubicBezTo>
                  <a:cubicBezTo>
                    <a:pt x="29" y="8"/>
                    <a:pt x="31" y="8"/>
                    <a:pt x="31" y="8"/>
                  </a:cubicBezTo>
                  <a:cubicBezTo>
                    <a:pt x="32" y="7"/>
                    <a:pt x="28" y="6"/>
                    <a:pt x="26" y="5"/>
                  </a:cubicBezTo>
                  <a:cubicBezTo>
                    <a:pt x="25" y="4"/>
                    <a:pt x="23" y="4"/>
                    <a:pt x="22" y="4"/>
                  </a:cubicBezTo>
                  <a:cubicBezTo>
                    <a:pt x="21" y="4"/>
                    <a:pt x="20" y="3"/>
                    <a:pt x="18" y="3"/>
                  </a:cubicBezTo>
                  <a:cubicBezTo>
                    <a:pt x="17" y="2"/>
                    <a:pt x="17" y="1"/>
                    <a:pt x="16" y="1"/>
                  </a:cubicBezTo>
                  <a:cubicBezTo>
                    <a:pt x="15" y="1"/>
                    <a:pt x="16" y="2"/>
                    <a:pt x="15" y="2"/>
                  </a:cubicBezTo>
                  <a:cubicBezTo>
                    <a:pt x="15" y="2"/>
                    <a:pt x="15" y="4"/>
                    <a:pt x="15" y="5"/>
                  </a:cubicBezTo>
                  <a:cubicBezTo>
                    <a:pt x="15" y="6"/>
                    <a:pt x="16" y="6"/>
                    <a:pt x="15" y="6"/>
                  </a:cubicBezTo>
                  <a:cubicBezTo>
                    <a:pt x="14" y="7"/>
                    <a:pt x="14" y="5"/>
                    <a:pt x="13" y="5"/>
                  </a:cubicBezTo>
                  <a:cubicBezTo>
                    <a:pt x="13" y="4"/>
                    <a:pt x="13" y="4"/>
                    <a:pt x="12" y="5"/>
                  </a:cubicBezTo>
                  <a:cubicBezTo>
                    <a:pt x="11" y="5"/>
                    <a:pt x="10" y="4"/>
                    <a:pt x="10" y="3"/>
                  </a:cubicBezTo>
                  <a:cubicBezTo>
                    <a:pt x="10" y="3"/>
                    <a:pt x="9" y="2"/>
                    <a:pt x="7" y="1"/>
                  </a:cubicBezTo>
                  <a:cubicBezTo>
                    <a:pt x="6" y="0"/>
                    <a:pt x="6" y="1"/>
                    <a:pt x="5" y="1"/>
                  </a:cubicBezTo>
                  <a:cubicBezTo>
                    <a:pt x="4" y="2"/>
                    <a:pt x="2" y="3"/>
                    <a:pt x="2" y="3"/>
                  </a:cubicBezTo>
                  <a:cubicBezTo>
                    <a:pt x="1" y="3"/>
                    <a:pt x="2" y="4"/>
                    <a:pt x="2" y="5"/>
                  </a:cubicBezTo>
                  <a:cubicBezTo>
                    <a:pt x="3" y="6"/>
                    <a:pt x="2" y="5"/>
                    <a:pt x="2" y="6"/>
                  </a:cubicBezTo>
                  <a:cubicBezTo>
                    <a:pt x="1" y="6"/>
                    <a:pt x="3" y="9"/>
                    <a:pt x="3" y="9"/>
                  </a:cubicBezTo>
                  <a:cubicBezTo>
                    <a:pt x="3" y="10"/>
                    <a:pt x="2" y="9"/>
                    <a:pt x="1" y="9"/>
                  </a:cubicBezTo>
                  <a:cubicBezTo>
                    <a:pt x="0" y="10"/>
                    <a:pt x="2" y="11"/>
                    <a:pt x="4" y="12"/>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a:solidFill>
                  <a:srgbClr val="000000"/>
                </a:solidFill>
              </a:endParaRPr>
            </a:p>
          </p:txBody>
        </p:sp>
        <p:sp>
          <p:nvSpPr>
            <p:cNvPr id="111" name="Freeform 111"/>
            <p:cNvSpPr>
              <a:spLocks/>
            </p:cNvSpPr>
            <p:nvPr/>
          </p:nvSpPr>
          <p:spPr bwMode="auto">
            <a:xfrm>
              <a:off x="6075521" y="3103552"/>
              <a:ext cx="96802" cy="48401"/>
            </a:xfrm>
            <a:custGeom>
              <a:avLst/>
              <a:gdLst>
                <a:gd name="T0" fmla="*/ 3 w 18"/>
                <a:gd name="T1" fmla="*/ 3 h 9"/>
                <a:gd name="T2" fmla="*/ 6 w 18"/>
                <a:gd name="T3" fmla="*/ 5 h 9"/>
                <a:gd name="T4" fmla="*/ 10 w 18"/>
                <a:gd name="T5" fmla="*/ 7 h 9"/>
                <a:gd name="T6" fmla="*/ 13 w 18"/>
                <a:gd name="T7" fmla="*/ 9 h 9"/>
                <a:gd name="T8" fmla="*/ 13 w 18"/>
                <a:gd name="T9" fmla="*/ 8 h 9"/>
                <a:gd name="T10" fmla="*/ 15 w 18"/>
                <a:gd name="T11" fmla="*/ 8 h 9"/>
                <a:gd name="T12" fmla="*/ 18 w 18"/>
                <a:gd name="T13" fmla="*/ 6 h 9"/>
                <a:gd name="T14" fmla="*/ 16 w 18"/>
                <a:gd name="T15" fmla="*/ 4 h 9"/>
                <a:gd name="T16" fmla="*/ 12 w 18"/>
                <a:gd name="T17" fmla="*/ 3 h 9"/>
                <a:gd name="T18" fmla="*/ 9 w 18"/>
                <a:gd name="T19" fmla="*/ 3 h 9"/>
                <a:gd name="T20" fmla="*/ 9 w 18"/>
                <a:gd name="T21" fmla="*/ 2 h 9"/>
                <a:gd name="T22" fmla="*/ 7 w 18"/>
                <a:gd name="T23" fmla="*/ 1 h 9"/>
                <a:gd name="T24" fmla="*/ 4 w 18"/>
                <a:gd name="T25" fmla="*/ 2 h 9"/>
                <a:gd name="T26" fmla="*/ 1 w 18"/>
                <a:gd name="T27" fmla="*/ 0 h 9"/>
                <a:gd name="T28" fmla="*/ 3 w 18"/>
                <a:gd name="T29" fmla="*/ 3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8" h="9">
                  <a:moveTo>
                    <a:pt x="3" y="3"/>
                  </a:moveTo>
                  <a:cubicBezTo>
                    <a:pt x="4" y="3"/>
                    <a:pt x="5" y="5"/>
                    <a:pt x="6" y="5"/>
                  </a:cubicBezTo>
                  <a:cubicBezTo>
                    <a:pt x="6" y="5"/>
                    <a:pt x="9" y="7"/>
                    <a:pt x="10" y="7"/>
                  </a:cubicBezTo>
                  <a:cubicBezTo>
                    <a:pt x="12" y="8"/>
                    <a:pt x="12" y="9"/>
                    <a:pt x="13" y="9"/>
                  </a:cubicBezTo>
                  <a:cubicBezTo>
                    <a:pt x="14" y="9"/>
                    <a:pt x="13" y="8"/>
                    <a:pt x="13" y="8"/>
                  </a:cubicBezTo>
                  <a:cubicBezTo>
                    <a:pt x="14" y="8"/>
                    <a:pt x="14" y="8"/>
                    <a:pt x="15" y="8"/>
                  </a:cubicBezTo>
                  <a:cubicBezTo>
                    <a:pt x="16" y="8"/>
                    <a:pt x="17" y="6"/>
                    <a:pt x="18" y="6"/>
                  </a:cubicBezTo>
                  <a:cubicBezTo>
                    <a:pt x="18" y="5"/>
                    <a:pt x="17" y="4"/>
                    <a:pt x="16" y="4"/>
                  </a:cubicBezTo>
                  <a:cubicBezTo>
                    <a:pt x="16" y="4"/>
                    <a:pt x="14" y="4"/>
                    <a:pt x="12" y="3"/>
                  </a:cubicBezTo>
                  <a:cubicBezTo>
                    <a:pt x="10" y="2"/>
                    <a:pt x="11" y="3"/>
                    <a:pt x="9" y="3"/>
                  </a:cubicBezTo>
                  <a:cubicBezTo>
                    <a:pt x="8" y="3"/>
                    <a:pt x="9" y="3"/>
                    <a:pt x="9" y="2"/>
                  </a:cubicBezTo>
                  <a:cubicBezTo>
                    <a:pt x="10" y="1"/>
                    <a:pt x="9" y="1"/>
                    <a:pt x="7" y="1"/>
                  </a:cubicBezTo>
                  <a:cubicBezTo>
                    <a:pt x="5" y="1"/>
                    <a:pt x="5" y="2"/>
                    <a:pt x="4" y="2"/>
                  </a:cubicBezTo>
                  <a:cubicBezTo>
                    <a:pt x="2" y="2"/>
                    <a:pt x="1" y="0"/>
                    <a:pt x="1" y="0"/>
                  </a:cubicBezTo>
                  <a:cubicBezTo>
                    <a:pt x="0" y="0"/>
                    <a:pt x="2" y="2"/>
                    <a:pt x="3" y="3"/>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a:solidFill>
                  <a:srgbClr val="000000"/>
                </a:solidFill>
              </a:endParaRPr>
            </a:p>
          </p:txBody>
        </p:sp>
        <p:sp>
          <p:nvSpPr>
            <p:cNvPr id="112" name="Freeform 112"/>
            <p:cNvSpPr>
              <a:spLocks/>
            </p:cNvSpPr>
            <p:nvPr/>
          </p:nvSpPr>
          <p:spPr bwMode="auto">
            <a:xfrm>
              <a:off x="5884222" y="3179612"/>
              <a:ext cx="27657" cy="20743"/>
            </a:xfrm>
            <a:custGeom>
              <a:avLst/>
              <a:gdLst>
                <a:gd name="T0" fmla="*/ 4 w 5"/>
                <a:gd name="T1" fmla="*/ 3 h 4"/>
                <a:gd name="T2" fmla="*/ 1 w 5"/>
                <a:gd name="T3" fmla="*/ 0 h 4"/>
                <a:gd name="T4" fmla="*/ 4 w 5"/>
                <a:gd name="T5" fmla="*/ 3 h 4"/>
              </a:gdLst>
              <a:ahLst/>
              <a:cxnLst>
                <a:cxn ang="0">
                  <a:pos x="T0" y="T1"/>
                </a:cxn>
                <a:cxn ang="0">
                  <a:pos x="T2" y="T3"/>
                </a:cxn>
                <a:cxn ang="0">
                  <a:pos x="T4" y="T5"/>
                </a:cxn>
              </a:cxnLst>
              <a:rect l="0" t="0" r="r" b="b"/>
              <a:pathLst>
                <a:path w="5" h="4">
                  <a:moveTo>
                    <a:pt x="4" y="3"/>
                  </a:moveTo>
                  <a:cubicBezTo>
                    <a:pt x="5" y="3"/>
                    <a:pt x="2" y="0"/>
                    <a:pt x="1" y="0"/>
                  </a:cubicBezTo>
                  <a:cubicBezTo>
                    <a:pt x="0" y="0"/>
                    <a:pt x="2" y="4"/>
                    <a:pt x="4" y="3"/>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a:solidFill>
                  <a:srgbClr val="000000"/>
                </a:solidFill>
              </a:endParaRPr>
            </a:p>
          </p:txBody>
        </p:sp>
        <p:sp>
          <p:nvSpPr>
            <p:cNvPr id="113" name="Freeform 113"/>
            <p:cNvSpPr>
              <a:spLocks/>
            </p:cNvSpPr>
            <p:nvPr/>
          </p:nvSpPr>
          <p:spPr bwMode="auto">
            <a:xfrm>
              <a:off x="6594104" y="3391651"/>
              <a:ext cx="20743" cy="23049"/>
            </a:xfrm>
            <a:custGeom>
              <a:avLst/>
              <a:gdLst>
                <a:gd name="T0" fmla="*/ 0 w 4"/>
                <a:gd name="T1" fmla="*/ 1 h 4"/>
                <a:gd name="T2" fmla="*/ 3 w 4"/>
                <a:gd name="T3" fmla="*/ 4 h 4"/>
                <a:gd name="T4" fmla="*/ 4 w 4"/>
                <a:gd name="T5" fmla="*/ 0 h 4"/>
                <a:gd name="T6" fmla="*/ 1 w 4"/>
                <a:gd name="T7" fmla="*/ 0 h 4"/>
                <a:gd name="T8" fmla="*/ 0 w 4"/>
                <a:gd name="T9" fmla="*/ 1 h 4"/>
              </a:gdLst>
              <a:ahLst/>
              <a:cxnLst>
                <a:cxn ang="0">
                  <a:pos x="T0" y="T1"/>
                </a:cxn>
                <a:cxn ang="0">
                  <a:pos x="T2" y="T3"/>
                </a:cxn>
                <a:cxn ang="0">
                  <a:pos x="T4" y="T5"/>
                </a:cxn>
                <a:cxn ang="0">
                  <a:pos x="T6" y="T7"/>
                </a:cxn>
                <a:cxn ang="0">
                  <a:pos x="T8" y="T9"/>
                </a:cxn>
              </a:cxnLst>
              <a:rect l="0" t="0" r="r" b="b"/>
              <a:pathLst>
                <a:path w="4" h="4">
                  <a:moveTo>
                    <a:pt x="0" y="1"/>
                  </a:moveTo>
                  <a:cubicBezTo>
                    <a:pt x="1" y="1"/>
                    <a:pt x="2" y="3"/>
                    <a:pt x="3" y="4"/>
                  </a:cubicBezTo>
                  <a:cubicBezTo>
                    <a:pt x="4" y="4"/>
                    <a:pt x="4" y="1"/>
                    <a:pt x="4" y="0"/>
                  </a:cubicBezTo>
                  <a:cubicBezTo>
                    <a:pt x="4" y="0"/>
                    <a:pt x="3" y="0"/>
                    <a:pt x="1" y="0"/>
                  </a:cubicBezTo>
                  <a:cubicBezTo>
                    <a:pt x="0" y="0"/>
                    <a:pt x="0" y="0"/>
                    <a:pt x="0" y="1"/>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a:solidFill>
                  <a:srgbClr val="000000"/>
                </a:solidFill>
              </a:endParaRPr>
            </a:p>
          </p:txBody>
        </p:sp>
        <p:sp>
          <p:nvSpPr>
            <p:cNvPr id="114" name="Freeform 114"/>
            <p:cNvSpPr>
              <a:spLocks/>
            </p:cNvSpPr>
            <p:nvPr/>
          </p:nvSpPr>
          <p:spPr bwMode="auto">
            <a:xfrm>
              <a:off x="6790011" y="3327119"/>
              <a:ext cx="64534" cy="16134"/>
            </a:xfrm>
            <a:custGeom>
              <a:avLst/>
              <a:gdLst>
                <a:gd name="T0" fmla="*/ 3 w 12"/>
                <a:gd name="T1" fmla="*/ 3 h 3"/>
                <a:gd name="T2" fmla="*/ 11 w 12"/>
                <a:gd name="T3" fmla="*/ 3 h 3"/>
                <a:gd name="T4" fmla="*/ 12 w 12"/>
                <a:gd name="T5" fmla="*/ 1 h 3"/>
                <a:gd name="T6" fmla="*/ 7 w 12"/>
                <a:gd name="T7" fmla="*/ 0 h 3"/>
                <a:gd name="T8" fmla="*/ 2 w 12"/>
                <a:gd name="T9" fmla="*/ 1 h 3"/>
                <a:gd name="T10" fmla="*/ 3 w 12"/>
                <a:gd name="T11" fmla="*/ 3 h 3"/>
              </a:gdLst>
              <a:ahLst/>
              <a:cxnLst>
                <a:cxn ang="0">
                  <a:pos x="T0" y="T1"/>
                </a:cxn>
                <a:cxn ang="0">
                  <a:pos x="T2" y="T3"/>
                </a:cxn>
                <a:cxn ang="0">
                  <a:pos x="T4" y="T5"/>
                </a:cxn>
                <a:cxn ang="0">
                  <a:pos x="T6" y="T7"/>
                </a:cxn>
                <a:cxn ang="0">
                  <a:pos x="T8" y="T9"/>
                </a:cxn>
                <a:cxn ang="0">
                  <a:pos x="T10" y="T11"/>
                </a:cxn>
              </a:cxnLst>
              <a:rect l="0" t="0" r="r" b="b"/>
              <a:pathLst>
                <a:path w="12" h="3">
                  <a:moveTo>
                    <a:pt x="3" y="3"/>
                  </a:moveTo>
                  <a:cubicBezTo>
                    <a:pt x="5" y="3"/>
                    <a:pt x="10" y="3"/>
                    <a:pt x="11" y="3"/>
                  </a:cubicBezTo>
                  <a:cubicBezTo>
                    <a:pt x="12" y="3"/>
                    <a:pt x="12" y="2"/>
                    <a:pt x="12" y="1"/>
                  </a:cubicBezTo>
                  <a:cubicBezTo>
                    <a:pt x="12" y="1"/>
                    <a:pt x="10" y="1"/>
                    <a:pt x="7" y="0"/>
                  </a:cubicBezTo>
                  <a:cubicBezTo>
                    <a:pt x="5" y="0"/>
                    <a:pt x="4" y="0"/>
                    <a:pt x="2" y="1"/>
                  </a:cubicBezTo>
                  <a:cubicBezTo>
                    <a:pt x="0" y="1"/>
                    <a:pt x="1" y="2"/>
                    <a:pt x="3" y="3"/>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a:solidFill>
                  <a:srgbClr val="000000"/>
                </a:solidFill>
              </a:endParaRPr>
            </a:p>
          </p:txBody>
        </p:sp>
        <p:sp>
          <p:nvSpPr>
            <p:cNvPr id="115" name="Freeform 115"/>
            <p:cNvSpPr>
              <a:spLocks/>
            </p:cNvSpPr>
            <p:nvPr/>
          </p:nvSpPr>
          <p:spPr bwMode="auto">
            <a:xfrm>
              <a:off x="4263943" y="3207268"/>
              <a:ext cx="126764" cy="152117"/>
            </a:xfrm>
            <a:custGeom>
              <a:avLst/>
              <a:gdLst>
                <a:gd name="T0" fmla="*/ 2 w 23"/>
                <a:gd name="T1" fmla="*/ 19 h 28"/>
                <a:gd name="T2" fmla="*/ 5 w 23"/>
                <a:gd name="T3" fmla="*/ 20 h 28"/>
                <a:gd name="T4" fmla="*/ 6 w 23"/>
                <a:gd name="T5" fmla="*/ 21 h 28"/>
                <a:gd name="T6" fmla="*/ 7 w 23"/>
                <a:gd name="T7" fmla="*/ 20 h 28"/>
                <a:gd name="T8" fmla="*/ 8 w 23"/>
                <a:gd name="T9" fmla="*/ 21 h 28"/>
                <a:gd name="T10" fmla="*/ 8 w 23"/>
                <a:gd name="T11" fmla="*/ 23 h 28"/>
                <a:gd name="T12" fmla="*/ 8 w 23"/>
                <a:gd name="T13" fmla="*/ 25 h 28"/>
                <a:gd name="T14" fmla="*/ 13 w 23"/>
                <a:gd name="T15" fmla="*/ 26 h 28"/>
                <a:gd name="T16" fmla="*/ 15 w 23"/>
                <a:gd name="T17" fmla="*/ 27 h 28"/>
                <a:gd name="T18" fmla="*/ 16 w 23"/>
                <a:gd name="T19" fmla="*/ 26 h 28"/>
                <a:gd name="T20" fmla="*/ 17 w 23"/>
                <a:gd name="T21" fmla="*/ 28 h 28"/>
                <a:gd name="T22" fmla="*/ 19 w 23"/>
                <a:gd name="T23" fmla="*/ 27 h 28"/>
                <a:gd name="T24" fmla="*/ 21 w 23"/>
                <a:gd name="T25" fmla="*/ 27 h 28"/>
                <a:gd name="T26" fmla="*/ 22 w 23"/>
                <a:gd name="T27" fmla="*/ 27 h 28"/>
                <a:gd name="T28" fmla="*/ 22 w 23"/>
                <a:gd name="T29" fmla="*/ 26 h 28"/>
                <a:gd name="T30" fmla="*/ 21 w 23"/>
                <a:gd name="T31" fmla="*/ 25 h 28"/>
                <a:gd name="T32" fmla="*/ 20 w 23"/>
                <a:gd name="T33" fmla="*/ 24 h 28"/>
                <a:gd name="T34" fmla="*/ 17 w 23"/>
                <a:gd name="T35" fmla="*/ 22 h 28"/>
                <a:gd name="T36" fmla="*/ 17 w 23"/>
                <a:gd name="T37" fmla="*/ 20 h 28"/>
                <a:gd name="T38" fmla="*/ 15 w 23"/>
                <a:gd name="T39" fmla="*/ 18 h 28"/>
                <a:gd name="T40" fmla="*/ 14 w 23"/>
                <a:gd name="T41" fmla="*/ 16 h 28"/>
                <a:gd name="T42" fmla="*/ 15 w 23"/>
                <a:gd name="T43" fmla="*/ 13 h 28"/>
                <a:gd name="T44" fmla="*/ 14 w 23"/>
                <a:gd name="T45" fmla="*/ 12 h 28"/>
                <a:gd name="T46" fmla="*/ 14 w 23"/>
                <a:gd name="T47" fmla="*/ 10 h 28"/>
                <a:gd name="T48" fmla="*/ 14 w 23"/>
                <a:gd name="T49" fmla="*/ 9 h 28"/>
                <a:gd name="T50" fmla="*/ 15 w 23"/>
                <a:gd name="T51" fmla="*/ 7 h 28"/>
                <a:gd name="T52" fmla="*/ 15 w 23"/>
                <a:gd name="T53" fmla="*/ 6 h 28"/>
                <a:gd name="T54" fmla="*/ 16 w 23"/>
                <a:gd name="T55" fmla="*/ 6 h 28"/>
                <a:gd name="T56" fmla="*/ 16 w 23"/>
                <a:gd name="T57" fmla="*/ 5 h 28"/>
                <a:gd name="T58" fmla="*/ 17 w 23"/>
                <a:gd name="T59" fmla="*/ 4 h 28"/>
                <a:gd name="T60" fmla="*/ 17 w 23"/>
                <a:gd name="T61" fmla="*/ 2 h 28"/>
                <a:gd name="T62" fmla="*/ 15 w 23"/>
                <a:gd name="T63" fmla="*/ 1 h 28"/>
                <a:gd name="T64" fmla="*/ 13 w 23"/>
                <a:gd name="T65" fmla="*/ 1 h 28"/>
                <a:gd name="T66" fmla="*/ 11 w 23"/>
                <a:gd name="T67" fmla="*/ 0 h 28"/>
                <a:gd name="T68" fmla="*/ 11 w 23"/>
                <a:gd name="T69" fmla="*/ 1 h 28"/>
                <a:gd name="T70" fmla="*/ 9 w 23"/>
                <a:gd name="T71" fmla="*/ 1 h 28"/>
                <a:gd name="T72" fmla="*/ 7 w 23"/>
                <a:gd name="T73" fmla="*/ 4 h 28"/>
                <a:gd name="T74" fmla="*/ 5 w 23"/>
                <a:gd name="T75" fmla="*/ 4 h 28"/>
                <a:gd name="T76" fmla="*/ 5 w 23"/>
                <a:gd name="T77" fmla="*/ 6 h 28"/>
                <a:gd name="T78" fmla="*/ 4 w 23"/>
                <a:gd name="T79" fmla="*/ 6 h 28"/>
                <a:gd name="T80" fmla="*/ 3 w 23"/>
                <a:gd name="T81" fmla="*/ 7 h 28"/>
                <a:gd name="T82" fmla="*/ 5 w 23"/>
                <a:gd name="T83" fmla="*/ 8 h 28"/>
                <a:gd name="T84" fmla="*/ 5 w 23"/>
                <a:gd name="T85" fmla="*/ 9 h 28"/>
                <a:gd name="T86" fmla="*/ 4 w 23"/>
                <a:gd name="T87" fmla="*/ 12 h 28"/>
                <a:gd name="T88" fmla="*/ 4 w 23"/>
                <a:gd name="T89" fmla="*/ 13 h 28"/>
                <a:gd name="T90" fmla="*/ 3 w 23"/>
                <a:gd name="T91" fmla="*/ 13 h 28"/>
                <a:gd name="T92" fmla="*/ 2 w 23"/>
                <a:gd name="T93" fmla="*/ 14 h 28"/>
                <a:gd name="T94" fmla="*/ 1 w 23"/>
                <a:gd name="T95" fmla="*/ 14 h 28"/>
                <a:gd name="T96" fmla="*/ 0 w 23"/>
                <a:gd name="T97" fmla="*/ 17 h 28"/>
                <a:gd name="T98" fmla="*/ 2 w 23"/>
                <a:gd name="T99" fmla="*/ 19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3" h="28">
                  <a:moveTo>
                    <a:pt x="2" y="19"/>
                  </a:moveTo>
                  <a:cubicBezTo>
                    <a:pt x="2" y="19"/>
                    <a:pt x="4" y="20"/>
                    <a:pt x="5" y="20"/>
                  </a:cubicBezTo>
                  <a:cubicBezTo>
                    <a:pt x="5" y="20"/>
                    <a:pt x="5" y="20"/>
                    <a:pt x="6" y="21"/>
                  </a:cubicBezTo>
                  <a:cubicBezTo>
                    <a:pt x="6" y="21"/>
                    <a:pt x="7" y="21"/>
                    <a:pt x="7" y="20"/>
                  </a:cubicBezTo>
                  <a:cubicBezTo>
                    <a:pt x="8" y="20"/>
                    <a:pt x="8" y="21"/>
                    <a:pt x="8" y="21"/>
                  </a:cubicBezTo>
                  <a:cubicBezTo>
                    <a:pt x="9" y="22"/>
                    <a:pt x="8" y="22"/>
                    <a:pt x="8" y="23"/>
                  </a:cubicBezTo>
                  <a:cubicBezTo>
                    <a:pt x="9" y="24"/>
                    <a:pt x="8" y="25"/>
                    <a:pt x="8" y="25"/>
                  </a:cubicBezTo>
                  <a:cubicBezTo>
                    <a:pt x="8" y="26"/>
                    <a:pt x="12" y="26"/>
                    <a:pt x="13" y="26"/>
                  </a:cubicBezTo>
                  <a:cubicBezTo>
                    <a:pt x="13" y="26"/>
                    <a:pt x="14" y="27"/>
                    <a:pt x="15" y="27"/>
                  </a:cubicBezTo>
                  <a:cubicBezTo>
                    <a:pt x="16" y="27"/>
                    <a:pt x="15" y="26"/>
                    <a:pt x="16" y="26"/>
                  </a:cubicBezTo>
                  <a:cubicBezTo>
                    <a:pt x="16" y="26"/>
                    <a:pt x="17" y="27"/>
                    <a:pt x="17" y="28"/>
                  </a:cubicBezTo>
                  <a:cubicBezTo>
                    <a:pt x="18" y="28"/>
                    <a:pt x="19" y="27"/>
                    <a:pt x="19" y="27"/>
                  </a:cubicBezTo>
                  <a:cubicBezTo>
                    <a:pt x="19" y="27"/>
                    <a:pt x="20" y="27"/>
                    <a:pt x="21" y="27"/>
                  </a:cubicBezTo>
                  <a:cubicBezTo>
                    <a:pt x="21" y="27"/>
                    <a:pt x="21" y="27"/>
                    <a:pt x="22" y="27"/>
                  </a:cubicBezTo>
                  <a:cubicBezTo>
                    <a:pt x="23" y="26"/>
                    <a:pt x="22" y="25"/>
                    <a:pt x="22" y="26"/>
                  </a:cubicBezTo>
                  <a:cubicBezTo>
                    <a:pt x="21" y="26"/>
                    <a:pt x="21" y="25"/>
                    <a:pt x="21" y="25"/>
                  </a:cubicBezTo>
                  <a:cubicBezTo>
                    <a:pt x="21" y="24"/>
                    <a:pt x="20" y="25"/>
                    <a:pt x="20" y="24"/>
                  </a:cubicBezTo>
                  <a:cubicBezTo>
                    <a:pt x="19" y="23"/>
                    <a:pt x="17" y="22"/>
                    <a:pt x="17" y="22"/>
                  </a:cubicBezTo>
                  <a:cubicBezTo>
                    <a:pt x="17" y="22"/>
                    <a:pt x="17" y="21"/>
                    <a:pt x="17" y="20"/>
                  </a:cubicBezTo>
                  <a:cubicBezTo>
                    <a:pt x="17" y="20"/>
                    <a:pt x="15" y="18"/>
                    <a:pt x="15" y="18"/>
                  </a:cubicBezTo>
                  <a:cubicBezTo>
                    <a:pt x="15" y="17"/>
                    <a:pt x="14" y="16"/>
                    <a:pt x="14" y="16"/>
                  </a:cubicBezTo>
                  <a:cubicBezTo>
                    <a:pt x="14" y="15"/>
                    <a:pt x="14" y="14"/>
                    <a:pt x="15" y="13"/>
                  </a:cubicBezTo>
                  <a:cubicBezTo>
                    <a:pt x="15" y="13"/>
                    <a:pt x="15" y="13"/>
                    <a:pt x="14" y="12"/>
                  </a:cubicBezTo>
                  <a:cubicBezTo>
                    <a:pt x="13" y="12"/>
                    <a:pt x="14" y="11"/>
                    <a:pt x="14" y="10"/>
                  </a:cubicBezTo>
                  <a:cubicBezTo>
                    <a:pt x="14" y="10"/>
                    <a:pt x="14" y="10"/>
                    <a:pt x="14" y="9"/>
                  </a:cubicBezTo>
                  <a:cubicBezTo>
                    <a:pt x="14" y="9"/>
                    <a:pt x="15" y="8"/>
                    <a:pt x="15" y="7"/>
                  </a:cubicBezTo>
                  <a:cubicBezTo>
                    <a:pt x="15" y="7"/>
                    <a:pt x="14" y="6"/>
                    <a:pt x="15" y="6"/>
                  </a:cubicBezTo>
                  <a:cubicBezTo>
                    <a:pt x="15" y="5"/>
                    <a:pt x="16" y="6"/>
                    <a:pt x="16" y="6"/>
                  </a:cubicBezTo>
                  <a:cubicBezTo>
                    <a:pt x="17" y="6"/>
                    <a:pt x="16" y="5"/>
                    <a:pt x="16" y="5"/>
                  </a:cubicBezTo>
                  <a:cubicBezTo>
                    <a:pt x="16" y="5"/>
                    <a:pt x="17" y="4"/>
                    <a:pt x="17" y="4"/>
                  </a:cubicBezTo>
                  <a:cubicBezTo>
                    <a:pt x="18" y="4"/>
                    <a:pt x="18" y="2"/>
                    <a:pt x="17" y="2"/>
                  </a:cubicBezTo>
                  <a:cubicBezTo>
                    <a:pt x="17" y="2"/>
                    <a:pt x="16" y="2"/>
                    <a:pt x="15" y="1"/>
                  </a:cubicBezTo>
                  <a:cubicBezTo>
                    <a:pt x="15" y="1"/>
                    <a:pt x="14" y="1"/>
                    <a:pt x="13" y="1"/>
                  </a:cubicBezTo>
                  <a:cubicBezTo>
                    <a:pt x="13" y="1"/>
                    <a:pt x="12" y="0"/>
                    <a:pt x="11" y="0"/>
                  </a:cubicBezTo>
                  <a:cubicBezTo>
                    <a:pt x="10" y="0"/>
                    <a:pt x="11" y="1"/>
                    <a:pt x="11" y="1"/>
                  </a:cubicBezTo>
                  <a:cubicBezTo>
                    <a:pt x="11" y="1"/>
                    <a:pt x="9" y="1"/>
                    <a:pt x="9" y="1"/>
                  </a:cubicBezTo>
                  <a:cubicBezTo>
                    <a:pt x="8" y="1"/>
                    <a:pt x="8" y="4"/>
                    <a:pt x="7" y="4"/>
                  </a:cubicBezTo>
                  <a:cubicBezTo>
                    <a:pt x="7" y="5"/>
                    <a:pt x="6" y="4"/>
                    <a:pt x="5" y="4"/>
                  </a:cubicBezTo>
                  <a:cubicBezTo>
                    <a:pt x="5" y="4"/>
                    <a:pt x="5" y="5"/>
                    <a:pt x="5" y="6"/>
                  </a:cubicBezTo>
                  <a:cubicBezTo>
                    <a:pt x="5" y="6"/>
                    <a:pt x="5" y="6"/>
                    <a:pt x="4" y="6"/>
                  </a:cubicBezTo>
                  <a:cubicBezTo>
                    <a:pt x="3" y="6"/>
                    <a:pt x="3" y="7"/>
                    <a:pt x="3" y="7"/>
                  </a:cubicBezTo>
                  <a:cubicBezTo>
                    <a:pt x="4" y="8"/>
                    <a:pt x="5" y="8"/>
                    <a:pt x="5" y="8"/>
                  </a:cubicBezTo>
                  <a:cubicBezTo>
                    <a:pt x="6" y="8"/>
                    <a:pt x="5" y="8"/>
                    <a:pt x="5" y="9"/>
                  </a:cubicBezTo>
                  <a:cubicBezTo>
                    <a:pt x="4" y="9"/>
                    <a:pt x="4" y="11"/>
                    <a:pt x="4" y="12"/>
                  </a:cubicBezTo>
                  <a:cubicBezTo>
                    <a:pt x="4" y="13"/>
                    <a:pt x="4" y="13"/>
                    <a:pt x="4" y="13"/>
                  </a:cubicBezTo>
                  <a:cubicBezTo>
                    <a:pt x="4" y="14"/>
                    <a:pt x="4" y="13"/>
                    <a:pt x="3" y="13"/>
                  </a:cubicBezTo>
                  <a:cubicBezTo>
                    <a:pt x="2" y="13"/>
                    <a:pt x="2" y="13"/>
                    <a:pt x="2" y="14"/>
                  </a:cubicBezTo>
                  <a:cubicBezTo>
                    <a:pt x="2" y="14"/>
                    <a:pt x="2" y="14"/>
                    <a:pt x="1" y="14"/>
                  </a:cubicBezTo>
                  <a:cubicBezTo>
                    <a:pt x="1" y="14"/>
                    <a:pt x="0" y="16"/>
                    <a:pt x="0" y="17"/>
                  </a:cubicBezTo>
                  <a:cubicBezTo>
                    <a:pt x="0" y="18"/>
                    <a:pt x="1" y="19"/>
                    <a:pt x="2" y="19"/>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a:solidFill>
                  <a:srgbClr val="000000"/>
                </a:solidFill>
              </a:endParaRPr>
            </a:p>
          </p:txBody>
        </p:sp>
        <p:sp>
          <p:nvSpPr>
            <p:cNvPr id="116" name="Freeform 116"/>
            <p:cNvSpPr>
              <a:spLocks/>
            </p:cNvSpPr>
            <p:nvPr/>
          </p:nvSpPr>
          <p:spPr bwMode="auto">
            <a:xfrm>
              <a:off x="4280076" y="3322509"/>
              <a:ext cx="23049" cy="16134"/>
            </a:xfrm>
            <a:custGeom>
              <a:avLst/>
              <a:gdLst>
                <a:gd name="T0" fmla="*/ 1 w 4"/>
                <a:gd name="T1" fmla="*/ 0 h 3"/>
                <a:gd name="T2" fmla="*/ 1 w 4"/>
                <a:gd name="T3" fmla="*/ 1 h 3"/>
                <a:gd name="T4" fmla="*/ 3 w 4"/>
                <a:gd name="T5" fmla="*/ 3 h 3"/>
                <a:gd name="T6" fmla="*/ 3 w 4"/>
                <a:gd name="T7" fmla="*/ 1 h 3"/>
                <a:gd name="T8" fmla="*/ 1 w 4"/>
                <a:gd name="T9" fmla="*/ 0 h 3"/>
              </a:gdLst>
              <a:ahLst/>
              <a:cxnLst>
                <a:cxn ang="0">
                  <a:pos x="T0" y="T1"/>
                </a:cxn>
                <a:cxn ang="0">
                  <a:pos x="T2" y="T3"/>
                </a:cxn>
                <a:cxn ang="0">
                  <a:pos x="T4" y="T5"/>
                </a:cxn>
                <a:cxn ang="0">
                  <a:pos x="T6" y="T7"/>
                </a:cxn>
                <a:cxn ang="0">
                  <a:pos x="T8" y="T9"/>
                </a:cxn>
              </a:cxnLst>
              <a:rect l="0" t="0" r="r" b="b"/>
              <a:pathLst>
                <a:path w="4" h="3">
                  <a:moveTo>
                    <a:pt x="1" y="0"/>
                  </a:moveTo>
                  <a:cubicBezTo>
                    <a:pt x="0" y="0"/>
                    <a:pt x="0" y="1"/>
                    <a:pt x="1" y="1"/>
                  </a:cubicBezTo>
                  <a:cubicBezTo>
                    <a:pt x="2" y="2"/>
                    <a:pt x="2" y="3"/>
                    <a:pt x="3" y="3"/>
                  </a:cubicBezTo>
                  <a:cubicBezTo>
                    <a:pt x="4" y="3"/>
                    <a:pt x="3" y="2"/>
                    <a:pt x="3" y="1"/>
                  </a:cubicBezTo>
                  <a:cubicBezTo>
                    <a:pt x="3" y="1"/>
                    <a:pt x="2" y="0"/>
                    <a:pt x="1" y="0"/>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a:solidFill>
                  <a:srgbClr val="000000"/>
                </a:solidFill>
              </a:endParaRPr>
            </a:p>
          </p:txBody>
        </p:sp>
        <p:sp>
          <p:nvSpPr>
            <p:cNvPr id="117" name="Freeform 117"/>
            <p:cNvSpPr>
              <a:spLocks/>
            </p:cNvSpPr>
            <p:nvPr/>
          </p:nvSpPr>
          <p:spPr bwMode="auto">
            <a:xfrm>
              <a:off x="4291599" y="2992921"/>
              <a:ext cx="295016" cy="218957"/>
            </a:xfrm>
            <a:custGeom>
              <a:avLst/>
              <a:gdLst>
                <a:gd name="T0" fmla="*/ 4 w 54"/>
                <a:gd name="T1" fmla="*/ 37 h 40"/>
                <a:gd name="T2" fmla="*/ 9 w 54"/>
                <a:gd name="T3" fmla="*/ 39 h 40"/>
                <a:gd name="T4" fmla="*/ 14 w 54"/>
                <a:gd name="T5" fmla="*/ 40 h 40"/>
                <a:gd name="T6" fmla="*/ 15 w 54"/>
                <a:gd name="T7" fmla="*/ 37 h 40"/>
                <a:gd name="T8" fmla="*/ 17 w 54"/>
                <a:gd name="T9" fmla="*/ 36 h 40"/>
                <a:gd name="T10" fmla="*/ 17 w 54"/>
                <a:gd name="T11" fmla="*/ 34 h 40"/>
                <a:gd name="T12" fmla="*/ 18 w 54"/>
                <a:gd name="T13" fmla="*/ 32 h 40"/>
                <a:gd name="T14" fmla="*/ 19 w 54"/>
                <a:gd name="T15" fmla="*/ 31 h 40"/>
                <a:gd name="T16" fmla="*/ 20 w 54"/>
                <a:gd name="T17" fmla="*/ 28 h 40"/>
                <a:gd name="T18" fmla="*/ 20 w 54"/>
                <a:gd name="T19" fmla="*/ 27 h 40"/>
                <a:gd name="T20" fmla="*/ 23 w 54"/>
                <a:gd name="T21" fmla="*/ 26 h 40"/>
                <a:gd name="T22" fmla="*/ 23 w 54"/>
                <a:gd name="T23" fmla="*/ 24 h 40"/>
                <a:gd name="T24" fmla="*/ 27 w 54"/>
                <a:gd name="T25" fmla="*/ 24 h 40"/>
                <a:gd name="T26" fmla="*/ 29 w 54"/>
                <a:gd name="T27" fmla="*/ 21 h 40"/>
                <a:gd name="T28" fmla="*/ 31 w 54"/>
                <a:gd name="T29" fmla="*/ 21 h 40"/>
                <a:gd name="T30" fmla="*/ 35 w 54"/>
                <a:gd name="T31" fmla="*/ 18 h 40"/>
                <a:gd name="T32" fmla="*/ 41 w 54"/>
                <a:gd name="T33" fmla="*/ 15 h 40"/>
                <a:gd name="T34" fmla="*/ 48 w 54"/>
                <a:gd name="T35" fmla="*/ 15 h 40"/>
                <a:gd name="T36" fmla="*/ 52 w 54"/>
                <a:gd name="T37" fmla="*/ 12 h 40"/>
                <a:gd name="T38" fmla="*/ 53 w 54"/>
                <a:gd name="T39" fmla="*/ 10 h 40"/>
                <a:gd name="T40" fmla="*/ 54 w 54"/>
                <a:gd name="T41" fmla="*/ 8 h 40"/>
                <a:gd name="T42" fmla="*/ 54 w 54"/>
                <a:gd name="T43" fmla="*/ 4 h 40"/>
                <a:gd name="T44" fmla="*/ 52 w 54"/>
                <a:gd name="T45" fmla="*/ 1 h 40"/>
                <a:gd name="T46" fmla="*/ 49 w 54"/>
                <a:gd name="T47" fmla="*/ 1 h 40"/>
                <a:gd name="T48" fmla="*/ 46 w 54"/>
                <a:gd name="T49" fmla="*/ 1 h 40"/>
                <a:gd name="T50" fmla="*/ 44 w 54"/>
                <a:gd name="T51" fmla="*/ 5 h 40"/>
                <a:gd name="T52" fmla="*/ 40 w 54"/>
                <a:gd name="T53" fmla="*/ 9 h 40"/>
                <a:gd name="T54" fmla="*/ 34 w 54"/>
                <a:gd name="T55" fmla="*/ 10 h 40"/>
                <a:gd name="T56" fmla="*/ 31 w 54"/>
                <a:gd name="T57" fmla="*/ 9 h 40"/>
                <a:gd name="T58" fmla="*/ 28 w 54"/>
                <a:gd name="T59" fmla="*/ 9 h 40"/>
                <a:gd name="T60" fmla="*/ 25 w 54"/>
                <a:gd name="T61" fmla="*/ 9 h 40"/>
                <a:gd name="T62" fmla="*/ 24 w 54"/>
                <a:gd name="T63" fmla="*/ 11 h 40"/>
                <a:gd name="T64" fmla="*/ 20 w 54"/>
                <a:gd name="T65" fmla="*/ 15 h 40"/>
                <a:gd name="T66" fmla="*/ 18 w 54"/>
                <a:gd name="T67" fmla="*/ 15 h 40"/>
                <a:gd name="T68" fmla="*/ 15 w 54"/>
                <a:gd name="T69" fmla="*/ 18 h 40"/>
                <a:gd name="T70" fmla="*/ 14 w 54"/>
                <a:gd name="T71" fmla="*/ 19 h 40"/>
                <a:gd name="T72" fmla="*/ 11 w 54"/>
                <a:gd name="T73" fmla="*/ 23 h 40"/>
                <a:gd name="T74" fmla="*/ 8 w 54"/>
                <a:gd name="T75" fmla="*/ 24 h 40"/>
                <a:gd name="T76" fmla="*/ 9 w 54"/>
                <a:gd name="T77" fmla="*/ 25 h 40"/>
                <a:gd name="T78" fmla="*/ 8 w 54"/>
                <a:gd name="T79" fmla="*/ 27 h 40"/>
                <a:gd name="T80" fmla="*/ 7 w 54"/>
                <a:gd name="T81" fmla="*/ 29 h 40"/>
                <a:gd name="T82" fmla="*/ 8 w 54"/>
                <a:gd name="T83" fmla="*/ 32 h 40"/>
                <a:gd name="T84" fmla="*/ 4 w 54"/>
                <a:gd name="T85" fmla="*/ 33 h 40"/>
                <a:gd name="T86" fmla="*/ 1 w 54"/>
                <a:gd name="T87" fmla="*/ 36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4" h="40">
                  <a:moveTo>
                    <a:pt x="4" y="35"/>
                  </a:moveTo>
                  <a:cubicBezTo>
                    <a:pt x="4" y="35"/>
                    <a:pt x="4" y="37"/>
                    <a:pt x="4" y="37"/>
                  </a:cubicBezTo>
                  <a:cubicBezTo>
                    <a:pt x="4" y="37"/>
                    <a:pt x="6" y="37"/>
                    <a:pt x="7" y="38"/>
                  </a:cubicBezTo>
                  <a:cubicBezTo>
                    <a:pt x="7" y="38"/>
                    <a:pt x="8" y="38"/>
                    <a:pt x="9" y="39"/>
                  </a:cubicBezTo>
                  <a:cubicBezTo>
                    <a:pt x="9" y="39"/>
                    <a:pt x="11" y="39"/>
                    <a:pt x="11" y="39"/>
                  </a:cubicBezTo>
                  <a:cubicBezTo>
                    <a:pt x="11" y="40"/>
                    <a:pt x="13" y="40"/>
                    <a:pt x="14" y="40"/>
                  </a:cubicBezTo>
                  <a:cubicBezTo>
                    <a:pt x="14" y="40"/>
                    <a:pt x="15" y="39"/>
                    <a:pt x="15" y="39"/>
                  </a:cubicBezTo>
                  <a:cubicBezTo>
                    <a:pt x="15" y="38"/>
                    <a:pt x="16" y="37"/>
                    <a:pt x="15" y="37"/>
                  </a:cubicBezTo>
                  <a:cubicBezTo>
                    <a:pt x="14" y="36"/>
                    <a:pt x="14" y="36"/>
                    <a:pt x="14" y="36"/>
                  </a:cubicBezTo>
                  <a:cubicBezTo>
                    <a:pt x="14" y="36"/>
                    <a:pt x="16" y="36"/>
                    <a:pt x="17" y="36"/>
                  </a:cubicBezTo>
                  <a:cubicBezTo>
                    <a:pt x="17" y="35"/>
                    <a:pt x="16" y="35"/>
                    <a:pt x="16" y="34"/>
                  </a:cubicBezTo>
                  <a:cubicBezTo>
                    <a:pt x="16" y="34"/>
                    <a:pt x="17" y="35"/>
                    <a:pt x="17" y="34"/>
                  </a:cubicBezTo>
                  <a:cubicBezTo>
                    <a:pt x="17" y="34"/>
                    <a:pt x="17" y="33"/>
                    <a:pt x="16" y="33"/>
                  </a:cubicBezTo>
                  <a:cubicBezTo>
                    <a:pt x="16" y="32"/>
                    <a:pt x="17" y="32"/>
                    <a:pt x="18" y="32"/>
                  </a:cubicBezTo>
                  <a:cubicBezTo>
                    <a:pt x="19" y="32"/>
                    <a:pt x="18" y="32"/>
                    <a:pt x="18" y="31"/>
                  </a:cubicBezTo>
                  <a:cubicBezTo>
                    <a:pt x="17" y="31"/>
                    <a:pt x="18" y="31"/>
                    <a:pt x="19" y="31"/>
                  </a:cubicBezTo>
                  <a:cubicBezTo>
                    <a:pt x="19" y="31"/>
                    <a:pt x="20" y="31"/>
                    <a:pt x="20" y="30"/>
                  </a:cubicBezTo>
                  <a:cubicBezTo>
                    <a:pt x="20" y="29"/>
                    <a:pt x="20" y="28"/>
                    <a:pt x="20" y="28"/>
                  </a:cubicBezTo>
                  <a:cubicBezTo>
                    <a:pt x="21" y="28"/>
                    <a:pt x="22" y="28"/>
                    <a:pt x="22" y="28"/>
                  </a:cubicBezTo>
                  <a:cubicBezTo>
                    <a:pt x="22" y="28"/>
                    <a:pt x="20" y="28"/>
                    <a:pt x="20" y="27"/>
                  </a:cubicBezTo>
                  <a:cubicBezTo>
                    <a:pt x="20" y="27"/>
                    <a:pt x="21" y="27"/>
                    <a:pt x="21" y="27"/>
                  </a:cubicBezTo>
                  <a:cubicBezTo>
                    <a:pt x="22" y="27"/>
                    <a:pt x="22" y="27"/>
                    <a:pt x="23" y="26"/>
                  </a:cubicBezTo>
                  <a:cubicBezTo>
                    <a:pt x="23" y="26"/>
                    <a:pt x="23" y="26"/>
                    <a:pt x="24" y="26"/>
                  </a:cubicBezTo>
                  <a:cubicBezTo>
                    <a:pt x="24" y="25"/>
                    <a:pt x="24" y="25"/>
                    <a:pt x="23" y="24"/>
                  </a:cubicBezTo>
                  <a:cubicBezTo>
                    <a:pt x="23" y="24"/>
                    <a:pt x="25" y="25"/>
                    <a:pt x="26" y="25"/>
                  </a:cubicBezTo>
                  <a:cubicBezTo>
                    <a:pt x="27" y="25"/>
                    <a:pt x="27" y="24"/>
                    <a:pt x="27" y="24"/>
                  </a:cubicBezTo>
                  <a:cubicBezTo>
                    <a:pt x="27" y="24"/>
                    <a:pt x="28" y="24"/>
                    <a:pt x="28" y="24"/>
                  </a:cubicBezTo>
                  <a:cubicBezTo>
                    <a:pt x="29" y="24"/>
                    <a:pt x="29" y="22"/>
                    <a:pt x="29" y="21"/>
                  </a:cubicBezTo>
                  <a:cubicBezTo>
                    <a:pt x="29" y="21"/>
                    <a:pt x="29" y="21"/>
                    <a:pt x="30" y="22"/>
                  </a:cubicBezTo>
                  <a:cubicBezTo>
                    <a:pt x="30" y="22"/>
                    <a:pt x="31" y="22"/>
                    <a:pt x="31" y="21"/>
                  </a:cubicBezTo>
                  <a:cubicBezTo>
                    <a:pt x="32" y="21"/>
                    <a:pt x="32" y="21"/>
                    <a:pt x="32" y="20"/>
                  </a:cubicBezTo>
                  <a:cubicBezTo>
                    <a:pt x="33" y="20"/>
                    <a:pt x="35" y="19"/>
                    <a:pt x="35" y="18"/>
                  </a:cubicBezTo>
                  <a:cubicBezTo>
                    <a:pt x="36" y="18"/>
                    <a:pt x="38" y="17"/>
                    <a:pt x="38" y="16"/>
                  </a:cubicBezTo>
                  <a:cubicBezTo>
                    <a:pt x="39" y="15"/>
                    <a:pt x="41" y="15"/>
                    <a:pt x="41" y="15"/>
                  </a:cubicBezTo>
                  <a:cubicBezTo>
                    <a:pt x="42" y="15"/>
                    <a:pt x="43" y="15"/>
                    <a:pt x="45" y="16"/>
                  </a:cubicBezTo>
                  <a:cubicBezTo>
                    <a:pt x="46" y="16"/>
                    <a:pt x="47" y="16"/>
                    <a:pt x="48" y="15"/>
                  </a:cubicBezTo>
                  <a:cubicBezTo>
                    <a:pt x="49" y="15"/>
                    <a:pt x="49" y="14"/>
                    <a:pt x="49" y="14"/>
                  </a:cubicBezTo>
                  <a:cubicBezTo>
                    <a:pt x="50" y="13"/>
                    <a:pt x="52" y="13"/>
                    <a:pt x="52" y="12"/>
                  </a:cubicBezTo>
                  <a:cubicBezTo>
                    <a:pt x="53" y="12"/>
                    <a:pt x="54" y="11"/>
                    <a:pt x="54" y="11"/>
                  </a:cubicBezTo>
                  <a:cubicBezTo>
                    <a:pt x="53" y="11"/>
                    <a:pt x="53" y="11"/>
                    <a:pt x="53" y="10"/>
                  </a:cubicBezTo>
                  <a:cubicBezTo>
                    <a:pt x="53" y="10"/>
                    <a:pt x="53" y="9"/>
                    <a:pt x="54" y="8"/>
                  </a:cubicBezTo>
                  <a:cubicBezTo>
                    <a:pt x="54" y="8"/>
                    <a:pt x="54" y="8"/>
                    <a:pt x="54" y="8"/>
                  </a:cubicBezTo>
                  <a:cubicBezTo>
                    <a:pt x="53" y="7"/>
                    <a:pt x="53" y="6"/>
                    <a:pt x="53" y="5"/>
                  </a:cubicBezTo>
                  <a:cubicBezTo>
                    <a:pt x="53" y="5"/>
                    <a:pt x="54" y="5"/>
                    <a:pt x="54" y="4"/>
                  </a:cubicBezTo>
                  <a:cubicBezTo>
                    <a:pt x="54" y="4"/>
                    <a:pt x="53" y="3"/>
                    <a:pt x="53" y="3"/>
                  </a:cubicBezTo>
                  <a:cubicBezTo>
                    <a:pt x="52" y="2"/>
                    <a:pt x="52" y="2"/>
                    <a:pt x="52" y="1"/>
                  </a:cubicBezTo>
                  <a:cubicBezTo>
                    <a:pt x="52" y="1"/>
                    <a:pt x="51" y="1"/>
                    <a:pt x="50" y="0"/>
                  </a:cubicBezTo>
                  <a:cubicBezTo>
                    <a:pt x="49" y="0"/>
                    <a:pt x="49" y="0"/>
                    <a:pt x="49" y="1"/>
                  </a:cubicBezTo>
                  <a:cubicBezTo>
                    <a:pt x="49" y="1"/>
                    <a:pt x="48" y="1"/>
                    <a:pt x="48" y="0"/>
                  </a:cubicBezTo>
                  <a:cubicBezTo>
                    <a:pt x="48" y="0"/>
                    <a:pt x="46" y="1"/>
                    <a:pt x="46" y="1"/>
                  </a:cubicBezTo>
                  <a:cubicBezTo>
                    <a:pt x="45" y="1"/>
                    <a:pt x="46" y="2"/>
                    <a:pt x="46" y="2"/>
                  </a:cubicBezTo>
                  <a:cubicBezTo>
                    <a:pt x="46" y="3"/>
                    <a:pt x="45" y="4"/>
                    <a:pt x="44" y="5"/>
                  </a:cubicBezTo>
                  <a:cubicBezTo>
                    <a:pt x="44" y="6"/>
                    <a:pt x="43" y="7"/>
                    <a:pt x="42" y="7"/>
                  </a:cubicBezTo>
                  <a:cubicBezTo>
                    <a:pt x="41" y="7"/>
                    <a:pt x="41" y="8"/>
                    <a:pt x="40" y="9"/>
                  </a:cubicBezTo>
                  <a:cubicBezTo>
                    <a:pt x="39" y="9"/>
                    <a:pt x="37" y="10"/>
                    <a:pt x="36" y="10"/>
                  </a:cubicBezTo>
                  <a:cubicBezTo>
                    <a:pt x="34" y="10"/>
                    <a:pt x="35" y="10"/>
                    <a:pt x="34" y="10"/>
                  </a:cubicBezTo>
                  <a:cubicBezTo>
                    <a:pt x="33" y="11"/>
                    <a:pt x="33" y="9"/>
                    <a:pt x="32" y="9"/>
                  </a:cubicBezTo>
                  <a:cubicBezTo>
                    <a:pt x="32" y="8"/>
                    <a:pt x="32" y="9"/>
                    <a:pt x="31" y="9"/>
                  </a:cubicBezTo>
                  <a:cubicBezTo>
                    <a:pt x="31" y="10"/>
                    <a:pt x="31" y="10"/>
                    <a:pt x="30" y="10"/>
                  </a:cubicBezTo>
                  <a:cubicBezTo>
                    <a:pt x="30" y="10"/>
                    <a:pt x="28" y="9"/>
                    <a:pt x="28" y="9"/>
                  </a:cubicBezTo>
                  <a:cubicBezTo>
                    <a:pt x="28" y="8"/>
                    <a:pt x="27" y="9"/>
                    <a:pt x="26" y="9"/>
                  </a:cubicBezTo>
                  <a:cubicBezTo>
                    <a:pt x="26" y="10"/>
                    <a:pt x="26" y="9"/>
                    <a:pt x="25" y="9"/>
                  </a:cubicBezTo>
                  <a:cubicBezTo>
                    <a:pt x="24" y="9"/>
                    <a:pt x="25" y="10"/>
                    <a:pt x="25" y="10"/>
                  </a:cubicBezTo>
                  <a:cubicBezTo>
                    <a:pt x="26" y="10"/>
                    <a:pt x="25" y="11"/>
                    <a:pt x="24" y="11"/>
                  </a:cubicBezTo>
                  <a:cubicBezTo>
                    <a:pt x="24" y="12"/>
                    <a:pt x="22" y="14"/>
                    <a:pt x="21" y="14"/>
                  </a:cubicBezTo>
                  <a:cubicBezTo>
                    <a:pt x="20" y="14"/>
                    <a:pt x="20" y="15"/>
                    <a:pt x="20" y="15"/>
                  </a:cubicBezTo>
                  <a:cubicBezTo>
                    <a:pt x="19" y="15"/>
                    <a:pt x="19" y="14"/>
                    <a:pt x="19" y="14"/>
                  </a:cubicBezTo>
                  <a:cubicBezTo>
                    <a:pt x="18" y="14"/>
                    <a:pt x="18" y="15"/>
                    <a:pt x="18" y="15"/>
                  </a:cubicBezTo>
                  <a:cubicBezTo>
                    <a:pt x="19" y="16"/>
                    <a:pt x="18" y="16"/>
                    <a:pt x="17" y="16"/>
                  </a:cubicBezTo>
                  <a:cubicBezTo>
                    <a:pt x="16" y="17"/>
                    <a:pt x="16" y="17"/>
                    <a:pt x="15" y="18"/>
                  </a:cubicBezTo>
                  <a:cubicBezTo>
                    <a:pt x="14" y="18"/>
                    <a:pt x="15" y="19"/>
                    <a:pt x="15" y="19"/>
                  </a:cubicBezTo>
                  <a:cubicBezTo>
                    <a:pt x="15" y="20"/>
                    <a:pt x="14" y="19"/>
                    <a:pt x="14" y="19"/>
                  </a:cubicBezTo>
                  <a:cubicBezTo>
                    <a:pt x="13" y="19"/>
                    <a:pt x="12" y="20"/>
                    <a:pt x="13" y="20"/>
                  </a:cubicBezTo>
                  <a:cubicBezTo>
                    <a:pt x="13" y="20"/>
                    <a:pt x="11" y="22"/>
                    <a:pt x="11" y="23"/>
                  </a:cubicBezTo>
                  <a:cubicBezTo>
                    <a:pt x="10" y="23"/>
                    <a:pt x="10" y="23"/>
                    <a:pt x="10" y="23"/>
                  </a:cubicBezTo>
                  <a:cubicBezTo>
                    <a:pt x="9" y="23"/>
                    <a:pt x="8" y="23"/>
                    <a:pt x="8" y="24"/>
                  </a:cubicBezTo>
                  <a:cubicBezTo>
                    <a:pt x="8" y="24"/>
                    <a:pt x="9" y="24"/>
                    <a:pt x="9" y="24"/>
                  </a:cubicBezTo>
                  <a:cubicBezTo>
                    <a:pt x="10" y="24"/>
                    <a:pt x="9" y="25"/>
                    <a:pt x="9" y="25"/>
                  </a:cubicBezTo>
                  <a:cubicBezTo>
                    <a:pt x="8" y="26"/>
                    <a:pt x="10" y="26"/>
                    <a:pt x="10" y="27"/>
                  </a:cubicBezTo>
                  <a:cubicBezTo>
                    <a:pt x="10" y="27"/>
                    <a:pt x="9" y="27"/>
                    <a:pt x="8" y="27"/>
                  </a:cubicBezTo>
                  <a:cubicBezTo>
                    <a:pt x="7" y="27"/>
                    <a:pt x="8" y="28"/>
                    <a:pt x="9" y="29"/>
                  </a:cubicBezTo>
                  <a:cubicBezTo>
                    <a:pt x="10" y="29"/>
                    <a:pt x="8" y="29"/>
                    <a:pt x="7" y="29"/>
                  </a:cubicBezTo>
                  <a:cubicBezTo>
                    <a:pt x="6" y="29"/>
                    <a:pt x="8" y="30"/>
                    <a:pt x="7" y="31"/>
                  </a:cubicBezTo>
                  <a:cubicBezTo>
                    <a:pt x="7" y="31"/>
                    <a:pt x="8" y="32"/>
                    <a:pt x="8" y="32"/>
                  </a:cubicBezTo>
                  <a:cubicBezTo>
                    <a:pt x="8" y="33"/>
                    <a:pt x="7" y="32"/>
                    <a:pt x="6" y="32"/>
                  </a:cubicBezTo>
                  <a:cubicBezTo>
                    <a:pt x="5" y="32"/>
                    <a:pt x="5" y="32"/>
                    <a:pt x="4" y="33"/>
                  </a:cubicBezTo>
                  <a:cubicBezTo>
                    <a:pt x="4" y="33"/>
                    <a:pt x="5" y="34"/>
                    <a:pt x="4" y="34"/>
                  </a:cubicBezTo>
                  <a:cubicBezTo>
                    <a:pt x="2" y="34"/>
                    <a:pt x="2" y="34"/>
                    <a:pt x="1" y="36"/>
                  </a:cubicBezTo>
                  <a:cubicBezTo>
                    <a:pt x="0" y="37"/>
                    <a:pt x="3" y="35"/>
                    <a:pt x="4" y="35"/>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a:solidFill>
                  <a:srgbClr val="000000"/>
                </a:solidFill>
              </a:endParaRPr>
            </a:p>
          </p:txBody>
        </p:sp>
        <p:sp>
          <p:nvSpPr>
            <p:cNvPr id="118" name="Freeform 118"/>
            <p:cNvSpPr>
              <a:spLocks/>
            </p:cNvSpPr>
            <p:nvPr/>
          </p:nvSpPr>
          <p:spPr bwMode="auto">
            <a:xfrm>
              <a:off x="3669302" y="3338641"/>
              <a:ext cx="32268" cy="25353"/>
            </a:xfrm>
            <a:custGeom>
              <a:avLst/>
              <a:gdLst>
                <a:gd name="T0" fmla="*/ 1 w 6"/>
                <a:gd name="T1" fmla="*/ 5 h 5"/>
                <a:gd name="T2" fmla="*/ 6 w 6"/>
                <a:gd name="T3" fmla="*/ 2 h 5"/>
                <a:gd name="T4" fmla="*/ 5 w 6"/>
                <a:gd name="T5" fmla="*/ 1 h 5"/>
                <a:gd name="T6" fmla="*/ 1 w 6"/>
                <a:gd name="T7" fmla="*/ 3 h 5"/>
                <a:gd name="T8" fmla="*/ 1 w 6"/>
                <a:gd name="T9" fmla="*/ 5 h 5"/>
              </a:gdLst>
              <a:ahLst/>
              <a:cxnLst>
                <a:cxn ang="0">
                  <a:pos x="T0" y="T1"/>
                </a:cxn>
                <a:cxn ang="0">
                  <a:pos x="T2" y="T3"/>
                </a:cxn>
                <a:cxn ang="0">
                  <a:pos x="T4" y="T5"/>
                </a:cxn>
                <a:cxn ang="0">
                  <a:pos x="T6" y="T7"/>
                </a:cxn>
                <a:cxn ang="0">
                  <a:pos x="T8" y="T9"/>
                </a:cxn>
              </a:cxnLst>
              <a:rect l="0" t="0" r="r" b="b"/>
              <a:pathLst>
                <a:path w="6" h="5">
                  <a:moveTo>
                    <a:pt x="1" y="5"/>
                  </a:moveTo>
                  <a:cubicBezTo>
                    <a:pt x="2" y="4"/>
                    <a:pt x="6" y="3"/>
                    <a:pt x="6" y="2"/>
                  </a:cubicBezTo>
                  <a:cubicBezTo>
                    <a:pt x="6" y="1"/>
                    <a:pt x="6" y="0"/>
                    <a:pt x="5" y="1"/>
                  </a:cubicBezTo>
                  <a:cubicBezTo>
                    <a:pt x="4" y="1"/>
                    <a:pt x="1" y="2"/>
                    <a:pt x="1" y="3"/>
                  </a:cubicBezTo>
                  <a:cubicBezTo>
                    <a:pt x="1" y="3"/>
                    <a:pt x="0" y="5"/>
                    <a:pt x="1" y="5"/>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a:solidFill>
                  <a:srgbClr val="000000"/>
                </a:solidFill>
              </a:endParaRPr>
            </a:p>
          </p:txBody>
        </p:sp>
        <p:sp>
          <p:nvSpPr>
            <p:cNvPr id="119" name="Freeform 119"/>
            <p:cNvSpPr>
              <a:spLocks/>
            </p:cNvSpPr>
            <p:nvPr/>
          </p:nvSpPr>
          <p:spPr bwMode="auto">
            <a:xfrm>
              <a:off x="3565587" y="3407787"/>
              <a:ext cx="27657" cy="34572"/>
            </a:xfrm>
            <a:custGeom>
              <a:avLst/>
              <a:gdLst>
                <a:gd name="T0" fmla="*/ 1 w 5"/>
                <a:gd name="T1" fmla="*/ 5 h 6"/>
                <a:gd name="T2" fmla="*/ 5 w 5"/>
                <a:gd name="T3" fmla="*/ 2 h 6"/>
                <a:gd name="T4" fmla="*/ 3 w 5"/>
                <a:gd name="T5" fmla="*/ 1 h 6"/>
                <a:gd name="T6" fmla="*/ 2 w 5"/>
                <a:gd name="T7" fmla="*/ 3 h 6"/>
                <a:gd name="T8" fmla="*/ 1 w 5"/>
                <a:gd name="T9" fmla="*/ 5 h 6"/>
              </a:gdLst>
              <a:ahLst/>
              <a:cxnLst>
                <a:cxn ang="0">
                  <a:pos x="T0" y="T1"/>
                </a:cxn>
                <a:cxn ang="0">
                  <a:pos x="T2" y="T3"/>
                </a:cxn>
                <a:cxn ang="0">
                  <a:pos x="T4" y="T5"/>
                </a:cxn>
                <a:cxn ang="0">
                  <a:pos x="T6" y="T7"/>
                </a:cxn>
                <a:cxn ang="0">
                  <a:pos x="T8" y="T9"/>
                </a:cxn>
              </a:cxnLst>
              <a:rect l="0" t="0" r="r" b="b"/>
              <a:pathLst>
                <a:path w="5" h="6">
                  <a:moveTo>
                    <a:pt x="1" y="5"/>
                  </a:moveTo>
                  <a:cubicBezTo>
                    <a:pt x="2" y="4"/>
                    <a:pt x="5" y="3"/>
                    <a:pt x="5" y="2"/>
                  </a:cubicBezTo>
                  <a:cubicBezTo>
                    <a:pt x="4" y="2"/>
                    <a:pt x="4" y="0"/>
                    <a:pt x="3" y="1"/>
                  </a:cubicBezTo>
                  <a:cubicBezTo>
                    <a:pt x="2" y="1"/>
                    <a:pt x="3" y="3"/>
                    <a:pt x="2" y="3"/>
                  </a:cubicBezTo>
                  <a:cubicBezTo>
                    <a:pt x="2" y="4"/>
                    <a:pt x="0" y="6"/>
                    <a:pt x="1" y="5"/>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a:solidFill>
                  <a:srgbClr val="000000"/>
                </a:solidFill>
              </a:endParaRPr>
            </a:p>
          </p:txBody>
        </p:sp>
        <p:sp>
          <p:nvSpPr>
            <p:cNvPr id="120" name="Freeform 120"/>
            <p:cNvSpPr>
              <a:spLocks/>
            </p:cNvSpPr>
            <p:nvPr/>
          </p:nvSpPr>
          <p:spPr bwMode="auto">
            <a:xfrm>
              <a:off x="3899784" y="4530226"/>
              <a:ext cx="48401" cy="27657"/>
            </a:xfrm>
            <a:custGeom>
              <a:avLst/>
              <a:gdLst>
                <a:gd name="T0" fmla="*/ 7 w 9"/>
                <a:gd name="T1" fmla="*/ 4 h 5"/>
                <a:gd name="T2" fmla="*/ 8 w 9"/>
                <a:gd name="T3" fmla="*/ 0 h 5"/>
                <a:gd name="T4" fmla="*/ 3 w 9"/>
                <a:gd name="T5" fmla="*/ 2 h 5"/>
                <a:gd name="T6" fmla="*/ 0 w 9"/>
                <a:gd name="T7" fmla="*/ 4 h 5"/>
                <a:gd name="T8" fmla="*/ 7 w 9"/>
                <a:gd name="T9" fmla="*/ 4 h 5"/>
              </a:gdLst>
              <a:ahLst/>
              <a:cxnLst>
                <a:cxn ang="0">
                  <a:pos x="T0" y="T1"/>
                </a:cxn>
                <a:cxn ang="0">
                  <a:pos x="T2" y="T3"/>
                </a:cxn>
                <a:cxn ang="0">
                  <a:pos x="T4" y="T5"/>
                </a:cxn>
                <a:cxn ang="0">
                  <a:pos x="T6" y="T7"/>
                </a:cxn>
                <a:cxn ang="0">
                  <a:pos x="T8" y="T9"/>
                </a:cxn>
              </a:cxnLst>
              <a:rect l="0" t="0" r="r" b="b"/>
              <a:pathLst>
                <a:path w="9" h="5">
                  <a:moveTo>
                    <a:pt x="7" y="4"/>
                  </a:moveTo>
                  <a:cubicBezTo>
                    <a:pt x="8" y="4"/>
                    <a:pt x="8" y="0"/>
                    <a:pt x="8" y="0"/>
                  </a:cubicBezTo>
                  <a:cubicBezTo>
                    <a:pt x="9" y="0"/>
                    <a:pt x="5" y="2"/>
                    <a:pt x="3" y="2"/>
                  </a:cubicBezTo>
                  <a:cubicBezTo>
                    <a:pt x="0" y="2"/>
                    <a:pt x="0" y="3"/>
                    <a:pt x="0" y="4"/>
                  </a:cubicBezTo>
                  <a:cubicBezTo>
                    <a:pt x="0" y="5"/>
                    <a:pt x="6" y="4"/>
                    <a:pt x="7" y="4"/>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a:solidFill>
                  <a:srgbClr val="000000"/>
                </a:solidFill>
              </a:endParaRPr>
            </a:p>
          </p:txBody>
        </p:sp>
        <p:sp>
          <p:nvSpPr>
            <p:cNvPr id="121" name="Freeform 121"/>
            <p:cNvSpPr>
              <a:spLocks/>
            </p:cNvSpPr>
            <p:nvPr/>
          </p:nvSpPr>
          <p:spPr bwMode="auto">
            <a:xfrm>
              <a:off x="391868" y="4103837"/>
              <a:ext cx="99107" cy="71449"/>
            </a:xfrm>
            <a:custGeom>
              <a:avLst/>
              <a:gdLst>
                <a:gd name="T0" fmla="*/ 9 w 18"/>
                <a:gd name="T1" fmla="*/ 9 h 13"/>
                <a:gd name="T2" fmla="*/ 11 w 18"/>
                <a:gd name="T3" fmla="*/ 11 h 13"/>
                <a:gd name="T4" fmla="*/ 16 w 18"/>
                <a:gd name="T5" fmla="*/ 13 h 13"/>
                <a:gd name="T6" fmla="*/ 15 w 18"/>
                <a:gd name="T7" fmla="*/ 8 h 13"/>
                <a:gd name="T8" fmla="*/ 12 w 18"/>
                <a:gd name="T9" fmla="*/ 6 h 13"/>
                <a:gd name="T10" fmla="*/ 8 w 18"/>
                <a:gd name="T11" fmla="*/ 2 h 13"/>
                <a:gd name="T12" fmla="*/ 2 w 18"/>
                <a:gd name="T13" fmla="*/ 0 h 13"/>
                <a:gd name="T14" fmla="*/ 1 w 18"/>
                <a:gd name="T15" fmla="*/ 2 h 13"/>
                <a:gd name="T16" fmla="*/ 7 w 18"/>
                <a:gd name="T17" fmla="*/ 8 h 13"/>
                <a:gd name="T18" fmla="*/ 9 w 18"/>
                <a:gd name="T19" fmla="*/ 9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 h="13">
                  <a:moveTo>
                    <a:pt x="9" y="9"/>
                  </a:moveTo>
                  <a:cubicBezTo>
                    <a:pt x="10" y="9"/>
                    <a:pt x="11" y="9"/>
                    <a:pt x="11" y="11"/>
                  </a:cubicBezTo>
                  <a:cubicBezTo>
                    <a:pt x="11" y="12"/>
                    <a:pt x="14" y="13"/>
                    <a:pt x="16" y="13"/>
                  </a:cubicBezTo>
                  <a:cubicBezTo>
                    <a:pt x="18" y="12"/>
                    <a:pt x="16" y="10"/>
                    <a:pt x="15" y="8"/>
                  </a:cubicBezTo>
                  <a:cubicBezTo>
                    <a:pt x="14" y="7"/>
                    <a:pt x="12" y="6"/>
                    <a:pt x="12" y="6"/>
                  </a:cubicBezTo>
                  <a:cubicBezTo>
                    <a:pt x="12" y="5"/>
                    <a:pt x="10" y="3"/>
                    <a:pt x="8" y="2"/>
                  </a:cubicBezTo>
                  <a:cubicBezTo>
                    <a:pt x="7" y="2"/>
                    <a:pt x="3" y="0"/>
                    <a:pt x="2" y="0"/>
                  </a:cubicBezTo>
                  <a:cubicBezTo>
                    <a:pt x="1" y="0"/>
                    <a:pt x="0" y="1"/>
                    <a:pt x="1" y="2"/>
                  </a:cubicBezTo>
                  <a:cubicBezTo>
                    <a:pt x="2" y="3"/>
                    <a:pt x="6" y="6"/>
                    <a:pt x="7" y="8"/>
                  </a:cubicBezTo>
                  <a:cubicBezTo>
                    <a:pt x="9" y="9"/>
                    <a:pt x="9" y="9"/>
                    <a:pt x="9" y="9"/>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a:solidFill>
                  <a:srgbClr val="000000"/>
                </a:solidFill>
              </a:endParaRPr>
            </a:p>
          </p:txBody>
        </p:sp>
        <p:sp>
          <p:nvSpPr>
            <p:cNvPr id="122" name="Freeform 122"/>
            <p:cNvSpPr>
              <a:spLocks/>
            </p:cNvSpPr>
            <p:nvPr/>
          </p:nvSpPr>
          <p:spPr bwMode="auto">
            <a:xfrm>
              <a:off x="348076" y="3928671"/>
              <a:ext cx="43791" cy="43791"/>
            </a:xfrm>
            <a:custGeom>
              <a:avLst/>
              <a:gdLst>
                <a:gd name="T0" fmla="*/ 8 w 8"/>
                <a:gd name="T1" fmla="*/ 6 h 8"/>
                <a:gd name="T2" fmla="*/ 6 w 8"/>
                <a:gd name="T3" fmla="*/ 5 h 8"/>
                <a:gd name="T4" fmla="*/ 4 w 8"/>
                <a:gd name="T5" fmla="*/ 4 h 8"/>
                <a:gd name="T6" fmla="*/ 2 w 8"/>
                <a:gd name="T7" fmla="*/ 0 h 8"/>
                <a:gd name="T8" fmla="*/ 1 w 8"/>
                <a:gd name="T9" fmla="*/ 4 h 8"/>
                <a:gd name="T10" fmla="*/ 0 w 8"/>
                <a:gd name="T11" fmla="*/ 7 h 8"/>
                <a:gd name="T12" fmla="*/ 4 w 8"/>
                <a:gd name="T13" fmla="*/ 8 h 8"/>
                <a:gd name="T14" fmla="*/ 8 w 8"/>
                <a:gd name="T15" fmla="*/ 6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 h="8">
                  <a:moveTo>
                    <a:pt x="8" y="6"/>
                  </a:moveTo>
                  <a:cubicBezTo>
                    <a:pt x="8" y="5"/>
                    <a:pt x="7" y="4"/>
                    <a:pt x="6" y="5"/>
                  </a:cubicBezTo>
                  <a:cubicBezTo>
                    <a:pt x="5" y="5"/>
                    <a:pt x="5" y="5"/>
                    <a:pt x="4" y="4"/>
                  </a:cubicBezTo>
                  <a:cubicBezTo>
                    <a:pt x="3" y="2"/>
                    <a:pt x="3" y="0"/>
                    <a:pt x="2" y="0"/>
                  </a:cubicBezTo>
                  <a:cubicBezTo>
                    <a:pt x="1" y="0"/>
                    <a:pt x="0" y="2"/>
                    <a:pt x="1" y="4"/>
                  </a:cubicBezTo>
                  <a:cubicBezTo>
                    <a:pt x="1" y="6"/>
                    <a:pt x="1" y="6"/>
                    <a:pt x="0" y="7"/>
                  </a:cubicBezTo>
                  <a:cubicBezTo>
                    <a:pt x="0" y="8"/>
                    <a:pt x="2" y="8"/>
                    <a:pt x="4" y="8"/>
                  </a:cubicBezTo>
                  <a:cubicBezTo>
                    <a:pt x="5" y="8"/>
                    <a:pt x="8" y="7"/>
                    <a:pt x="8" y="6"/>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a:solidFill>
                  <a:srgbClr val="000000"/>
                </a:solidFill>
              </a:endParaRPr>
            </a:p>
          </p:txBody>
        </p:sp>
        <p:sp>
          <p:nvSpPr>
            <p:cNvPr id="123" name="Freeform 123"/>
            <p:cNvSpPr>
              <a:spLocks/>
            </p:cNvSpPr>
            <p:nvPr/>
          </p:nvSpPr>
          <p:spPr bwMode="auto">
            <a:xfrm>
              <a:off x="338858" y="3988596"/>
              <a:ext cx="32268" cy="59926"/>
            </a:xfrm>
            <a:custGeom>
              <a:avLst/>
              <a:gdLst>
                <a:gd name="T0" fmla="*/ 3 w 6"/>
                <a:gd name="T1" fmla="*/ 1 h 11"/>
                <a:gd name="T2" fmla="*/ 2 w 6"/>
                <a:gd name="T3" fmla="*/ 1 h 11"/>
                <a:gd name="T4" fmla="*/ 0 w 6"/>
                <a:gd name="T5" fmla="*/ 6 h 11"/>
                <a:gd name="T6" fmla="*/ 1 w 6"/>
                <a:gd name="T7" fmla="*/ 10 h 11"/>
                <a:gd name="T8" fmla="*/ 3 w 6"/>
                <a:gd name="T9" fmla="*/ 6 h 11"/>
                <a:gd name="T10" fmla="*/ 5 w 6"/>
                <a:gd name="T11" fmla="*/ 2 h 11"/>
                <a:gd name="T12" fmla="*/ 3 w 6"/>
                <a:gd name="T13" fmla="*/ 1 h 11"/>
              </a:gdLst>
              <a:ahLst/>
              <a:cxnLst>
                <a:cxn ang="0">
                  <a:pos x="T0" y="T1"/>
                </a:cxn>
                <a:cxn ang="0">
                  <a:pos x="T2" y="T3"/>
                </a:cxn>
                <a:cxn ang="0">
                  <a:pos x="T4" y="T5"/>
                </a:cxn>
                <a:cxn ang="0">
                  <a:pos x="T6" y="T7"/>
                </a:cxn>
                <a:cxn ang="0">
                  <a:pos x="T8" y="T9"/>
                </a:cxn>
                <a:cxn ang="0">
                  <a:pos x="T10" y="T11"/>
                </a:cxn>
                <a:cxn ang="0">
                  <a:pos x="T12" y="T13"/>
                </a:cxn>
              </a:cxnLst>
              <a:rect l="0" t="0" r="r" b="b"/>
              <a:pathLst>
                <a:path w="6" h="11">
                  <a:moveTo>
                    <a:pt x="3" y="1"/>
                  </a:moveTo>
                  <a:cubicBezTo>
                    <a:pt x="2" y="1"/>
                    <a:pt x="2" y="0"/>
                    <a:pt x="2" y="1"/>
                  </a:cubicBezTo>
                  <a:cubicBezTo>
                    <a:pt x="1" y="1"/>
                    <a:pt x="0" y="4"/>
                    <a:pt x="0" y="6"/>
                  </a:cubicBezTo>
                  <a:cubicBezTo>
                    <a:pt x="1" y="8"/>
                    <a:pt x="0" y="11"/>
                    <a:pt x="1" y="10"/>
                  </a:cubicBezTo>
                  <a:cubicBezTo>
                    <a:pt x="2" y="10"/>
                    <a:pt x="3" y="7"/>
                    <a:pt x="3" y="6"/>
                  </a:cubicBezTo>
                  <a:cubicBezTo>
                    <a:pt x="3" y="5"/>
                    <a:pt x="6" y="2"/>
                    <a:pt x="5" y="2"/>
                  </a:cubicBezTo>
                  <a:cubicBezTo>
                    <a:pt x="5" y="2"/>
                    <a:pt x="3" y="2"/>
                    <a:pt x="3" y="1"/>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a:solidFill>
                  <a:srgbClr val="000000"/>
                </a:solidFill>
              </a:endParaRPr>
            </a:p>
          </p:txBody>
        </p:sp>
        <p:sp>
          <p:nvSpPr>
            <p:cNvPr id="124" name="Freeform 124"/>
            <p:cNvSpPr>
              <a:spLocks/>
            </p:cNvSpPr>
            <p:nvPr/>
          </p:nvSpPr>
          <p:spPr bwMode="auto">
            <a:xfrm>
              <a:off x="311201" y="3868746"/>
              <a:ext cx="27657" cy="64534"/>
            </a:xfrm>
            <a:custGeom>
              <a:avLst/>
              <a:gdLst>
                <a:gd name="T0" fmla="*/ 3 w 5"/>
                <a:gd name="T1" fmla="*/ 2 h 12"/>
                <a:gd name="T2" fmla="*/ 1 w 5"/>
                <a:gd name="T3" fmla="*/ 0 h 12"/>
                <a:gd name="T4" fmla="*/ 3 w 5"/>
                <a:gd name="T5" fmla="*/ 4 h 12"/>
                <a:gd name="T6" fmla="*/ 3 w 5"/>
                <a:gd name="T7" fmla="*/ 11 h 12"/>
                <a:gd name="T8" fmla="*/ 5 w 5"/>
                <a:gd name="T9" fmla="*/ 6 h 12"/>
                <a:gd name="T10" fmla="*/ 4 w 5"/>
                <a:gd name="T11" fmla="*/ 4 h 12"/>
                <a:gd name="T12" fmla="*/ 3 w 5"/>
                <a:gd name="T13" fmla="*/ 2 h 12"/>
              </a:gdLst>
              <a:ahLst/>
              <a:cxnLst>
                <a:cxn ang="0">
                  <a:pos x="T0" y="T1"/>
                </a:cxn>
                <a:cxn ang="0">
                  <a:pos x="T2" y="T3"/>
                </a:cxn>
                <a:cxn ang="0">
                  <a:pos x="T4" y="T5"/>
                </a:cxn>
                <a:cxn ang="0">
                  <a:pos x="T6" y="T7"/>
                </a:cxn>
                <a:cxn ang="0">
                  <a:pos x="T8" y="T9"/>
                </a:cxn>
                <a:cxn ang="0">
                  <a:pos x="T10" y="T11"/>
                </a:cxn>
                <a:cxn ang="0">
                  <a:pos x="T12" y="T13"/>
                </a:cxn>
              </a:cxnLst>
              <a:rect l="0" t="0" r="r" b="b"/>
              <a:pathLst>
                <a:path w="5" h="12">
                  <a:moveTo>
                    <a:pt x="3" y="2"/>
                  </a:moveTo>
                  <a:cubicBezTo>
                    <a:pt x="2" y="1"/>
                    <a:pt x="2" y="0"/>
                    <a:pt x="1" y="0"/>
                  </a:cubicBezTo>
                  <a:cubicBezTo>
                    <a:pt x="0" y="1"/>
                    <a:pt x="2" y="3"/>
                    <a:pt x="3" y="4"/>
                  </a:cubicBezTo>
                  <a:cubicBezTo>
                    <a:pt x="3" y="5"/>
                    <a:pt x="3" y="9"/>
                    <a:pt x="3" y="11"/>
                  </a:cubicBezTo>
                  <a:cubicBezTo>
                    <a:pt x="4" y="12"/>
                    <a:pt x="5" y="7"/>
                    <a:pt x="5" y="6"/>
                  </a:cubicBezTo>
                  <a:cubicBezTo>
                    <a:pt x="5" y="6"/>
                    <a:pt x="4" y="4"/>
                    <a:pt x="4" y="4"/>
                  </a:cubicBezTo>
                  <a:cubicBezTo>
                    <a:pt x="4" y="3"/>
                    <a:pt x="4" y="3"/>
                    <a:pt x="3" y="2"/>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a:solidFill>
                  <a:srgbClr val="000000"/>
                </a:solidFill>
              </a:endParaRPr>
            </a:p>
          </p:txBody>
        </p:sp>
        <p:sp>
          <p:nvSpPr>
            <p:cNvPr id="125" name="Freeform 125"/>
            <p:cNvSpPr>
              <a:spLocks/>
            </p:cNvSpPr>
            <p:nvPr/>
          </p:nvSpPr>
          <p:spPr bwMode="auto">
            <a:xfrm>
              <a:off x="343469" y="3873357"/>
              <a:ext cx="20743" cy="32268"/>
            </a:xfrm>
            <a:custGeom>
              <a:avLst/>
              <a:gdLst>
                <a:gd name="T0" fmla="*/ 0 w 4"/>
                <a:gd name="T1" fmla="*/ 0 h 6"/>
                <a:gd name="T2" fmla="*/ 1 w 4"/>
                <a:gd name="T3" fmla="*/ 3 h 6"/>
                <a:gd name="T4" fmla="*/ 1 w 4"/>
                <a:gd name="T5" fmla="*/ 5 h 6"/>
                <a:gd name="T6" fmla="*/ 4 w 4"/>
                <a:gd name="T7" fmla="*/ 2 h 6"/>
                <a:gd name="T8" fmla="*/ 0 w 4"/>
                <a:gd name="T9" fmla="*/ 0 h 6"/>
              </a:gdLst>
              <a:ahLst/>
              <a:cxnLst>
                <a:cxn ang="0">
                  <a:pos x="T0" y="T1"/>
                </a:cxn>
                <a:cxn ang="0">
                  <a:pos x="T2" y="T3"/>
                </a:cxn>
                <a:cxn ang="0">
                  <a:pos x="T4" y="T5"/>
                </a:cxn>
                <a:cxn ang="0">
                  <a:pos x="T6" y="T7"/>
                </a:cxn>
                <a:cxn ang="0">
                  <a:pos x="T8" y="T9"/>
                </a:cxn>
              </a:cxnLst>
              <a:rect l="0" t="0" r="r" b="b"/>
              <a:pathLst>
                <a:path w="4" h="6">
                  <a:moveTo>
                    <a:pt x="0" y="0"/>
                  </a:moveTo>
                  <a:cubicBezTo>
                    <a:pt x="0" y="0"/>
                    <a:pt x="1" y="1"/>
                    <a:pt x="1" y="3"/>
                  </a:cubicBezTo>
                  <a:cubicBezTo>
                    <a:pt x="2" y="4"/>
                    <a:pt x="1" y="4"/>
                    <a:pt x="1" y="5"/>
                  </a:cubicBezTo>
                  <a:cubicBezTo>
                    <a:pt x="1" y="6"/>
                    <a:pt x="4" y="3"/>
                    <a:pt x="4" y="2"/>
                  </a:cubicBezTo>
                  <a:cubicBezTo>
                    <a:pt x="4" y="1"/>
                    <a:pt x="1" y="0"/>
                    <a:pt x="0" y="0"/>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a:solidFill>
                  <a:srgbClr val="000000"/>
                </a:solidFill>
              </a:endParaRPr>
            </a:p>
          </p:txBody>
        </p:sp>
        <p:sp>
          <p:nvSpPr>
            <p:cNvPr id="126" name="Freeform 126"/>
            <p:cNvSpPr>
              <a:spLocks/>
            </p:cNvSpPr>
            <p:nvPr/>
          </p:nvSpPr>
          <p:spPr bwMode="auto">
            <a:xfrm>
              <a:off x="354993" y="3896405"/>
              <a:ext cx="16134" cy="25353"/>
            </a:xfrm>
            <a:custGeom>
              <a:avLst/>
              <a:gdLst>
                <a:gd name="T0" fmla="*/ 2 w 3"/>
                <a:gd name="T1" fmla="*/ 4 h 5"/>
                <a:gd name="T2" fmla="*/ 1 w 3"/>
                <a:gd name="T3" fmla="*/ 2 h 5"/>
                <a:gd name="T4" fmla="*/ 0 w 3"/>
                <a:gd name="T5" fmla="*/ 4 h 5"/>
                <a:gd name="T6" fmla="*/ 2 w 3"/>
                <a:gd name="T7" fmla="*/ 4 h 5"/>
              </a:gdLst>
              <a:ahLst/>
              <a:cxnLst>
                <a:cxn ang="0">
                  <a:pos x="T0" y="T1"/>
                </a:cxn>
                <a:cxn ang="0">
                  <a:pos x="T2" y="T3"/>
                </a:cxn>
                <a:cxn ang="0">
                  <a:pos x="T4" y="T5"/>
                </a:cxn>
                <a:cxn ang="0">
                  <a:pos x="T6" y="T7"/>
                </a:cxn>
              </a:cxnLst>
              <a:rect l="0" t="0" r="r" b="b"/>
              <a:pathLst>
                <a:path w="3" h="5">
                  <a:moveTo>
                    <a:pt x="2" y="4"/>
                  </a:moveTo>
                  <a:cubicBezTo>
                    <a:pt x="2" y="4"/>
                    <a:pt x="3" y="0"/>
                    <a:pt x="1" y="2"/>
                  </a:cubicBezTo>
                  <a:cubicBezTo>
                    <a:pt x="0" y="2"/>
                    <a:pt x="1" y="4"/>
                    <a:pt x="0" y="4"/>
                  </a:cubicBezTo>
                  <a:cubicBezTo>
                    <a:pt x="0" y="4"/>
                    <a:pt x="1" y="5"/>
                    <a:pt x="2" y="4"/>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a:solidFill>
                  <a:srgbClr val="000000"/>
                </a:solidFill>
              </a:endParaRPr>
            </a:p>
          </p:txBody>
        </p:sp>
        <p:sp>
          <p:nvSpPr>
            <p:cNvPr id="127" name="Freeform 127"/>
            <p:cNvSpPr>
              <a:spLocks/>
            </p:cNvSpPr>
            <p:nvPr/>
          </p:nvSpPr>
          <p:spPr bwMode="auto">
            <a:xfrm>
              <a:off x="-92142" y="3873356"/>
              <a:ext cx="59926" cy="55315"/>
            </a:xfrm>
            <a:custGeom>
              <a:avLst/>
              <a:gdLst>
                <a:gd name="T0" fmla="*/ 10 w 11"/>
                <a:gd name="T1" fmla="*/ 2 h 10"/>
                <a:gd name="T2" fmla="*/ 9 w 11"/>
                <a:gd name="T3" fmla="*/ 0 h 10"/>
                <a:gd name="T4" fmla="*/ 9 w 11"/>
                <a:gd name="T5" fmla="*/ 2 h 10"/>
                <a:gd name="T6" fmla="*/ 6 w 11"/>
                <a:gd name="T7" fmla="*/ 2 h 10"/>
                <a:gd name="T8" fmla="*/ 5 w 11"/>
                <a:gd name="T9" fmla="*/ 3 h 10"/>
                <a:gd name="T10" fmla="*/ 3 w 11"/>
                <a:gd name="T11" fmla="*/ 3 h 10"/>
                <a:gd name="T12" fmla="*/ 0 w 11"/>
                <a:gd name="T13" fmla="*/ 6 h 10"/>
                <a:gd name="T14" fmla="*/ 2 w 11"/>
                <a:gd name="T15" fmla="*/ 7 h 10"/>
                <a:gd name="T16" fmla="*/ 2 w 11"/>
                <a:gd name="T17" fmla="*/ 9 h 10"/>
                <a:gd name="T18" fmla="*/ 5 w 11"/>
                <a:gd name="T19" fmla="*/ 6 h 10"/>
                <a:gd name="T20" fmla="*/ 6 w 11"/>
                <a:gd name="T21" fmla="*/ 7 h 10"/>
                <a:gd name="T22" fmla="*/ 10 w 11"/>
                <a:gd name="T23" fmla="*/ 4 h 10"/>
                <a:gd name="T24" fmla="*/ 10 w 11"/>
                <a:gd name="T25"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 h="10">
                  <a:moveTo>
                    <a:pt x="10" y="2"/>
                  </a:moveTo>
                  <a:cubicBezTo>
                    <a:pt x="9" y="2"/>
                    <a:pt x="10" y="1"/>
                    <a:pt x="9" y="0"/>
                  </a:cubicBezTo>
                  <a:cubicBezTo>
                    <a:pt x="8" y="0"/>
                    <a:pt x="9" y="1"/>
                    <a:pt x="9" y="2"/>
                  </a:cubicBezTo>
                  <a:cubicBezTo>
                    <a:pt x="8" y="2"/>
                    <a:pt x="7" y="2"/>
                    <a:pt x="6" y="2"/>
                  </a:cubicBezTo>
                  <a:cubicBezTo>
                    <a:pt x="5" y="2"/>
                    <a:pt x="5" y="3"/>
                    <a:pt x="5" y="3"/>
                  </a:cubicBezTo>
                  <a:cubicBezTo>
                    <a:pt x="5" y="4"/>
                    <a:pt x="4" y="3"/>
                    <a:pt x="3" y="3"/>
                  </a:cubicBezTo>
                  <a:cubicBezTo>
                    <a:pt x="2" y="3"/>
                    <a:pt x="1" y="5"/>
                    <a:pt x="0" y="6"/>
                  </a:cubicBezTo>
                  <a:cubicBezTo>
                    <a:pt x="0" y="7"/>
                    <a:pt x="1" y="7"/>
                    <a:pt x="2" y="7"/>
                  </a:cubicBezTo>
                  <a:cubicBezTo>
                    <a:pt x="3" y="7"/>
                    <a:pt x="2" y="8"/>
                    <a:pt x="2" y="9"/>
                  </a:cubicBezTo>
                  <a:cubicBezTo>
                    <a:pt x="2" y="10"/>
                    <a:pt x="5" y="7"/>
                    <a:pt x="5" y="6"/>
                  </a:cubicBezTo>
                  <a:cubicBezTo>
                    <a:pt x="6" y="6"/>
                    <a:pt x="6" y="7"/>
                    <a:pt x="6" y="7"/>
                  </a:cubicBezTo>
                  <a:cubicBezTo>
                    <a:pt x="7" y="7"/>
                    <a:pt x="9" y="5"/>
                    <a:pt x="10" y="4"/>
                  </a:cubicBezTo>
                  <a:cubicBezTo>
                    <a:pt x="11" y="4"/>
                    <a:pt x="11" y="2"/>
                    <a:pt x="10" y="2"/>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a:solidFill>
                  <a:srgbClr val="000000"/>
                </a:solidFill>
              </a:endParaRPr>
            </a:p>
          </p:txBody>
        </p:sp>
        <p:sp>
          <p:nvSpPr>
            <p:cNvPr id="128" name="Freeform 128"/>
            <p:cNvSpPr>
              <a:spLocks/>
            </p:cNvSpPr>
            <p:nvPr/>
          </p:nvSpPr>
          <p:spPr bwMode="auto">
            <a:xfrm>
              <a:off x="-39130" y="3861832"/>
              <a:ext cx="27657" cy="11524"/>
            </a:xfrm>
            <a:custGeom>
              <a:avLst/>
              <a:gdLst>
                <a:gd name="T0" fmla="*/ 1 w 5"/>
                <a:gd name="T1" fmla="*/ 0 h 2"/>
                <a:gd name="T2" fmla="*/ 2 w 5"/>
                <a:gd name="T3" fmla="*/ 2 h 2"/>
                <a:gd name="T4" fmla="*/ 5 w 5"/>
                <a:gd name="T5" fmla="*/ 2 h 2"/>
                <a:gd name="T6" fmla="*/ 1 w 5"/>
                <a:gd name="T7" fmla="*/ 0 h 2"/>
              </a:gdLst>
              <a:ahLst/>
              <a:cxnLst>
                <a:cxn ang="0">
                  <a:pos x="T0" y="T1"/>
                </a:cxn>
                <a:cxn ang="0">
                  <a:pos x="T2" y="T3"/>
                </a:cxn>
                <a:cxn ang="0">
                  <a:pos x="T4" y="T5"/>
                </a:cxn>
                <a:cxn ang="0">
                  <a:pos x="T6" y="T7"/>
                </a:cxn>
              </a:cxnLst>
              <a:rect l="0" t="0" r="r" b="b"/>
              <a:pathLst>
                <a:path w="5" h="2">
                  <a:moveTo>
                    <a:pt x="1" y="0"/>
                  </a:moveTo>
                  <a:cubicBezTo>
                    <a:pt x="0" y="1"/>
                    <a:pt x="1" y="2"/>
                    <a:pt x="2" y="2"/>
                  </a:cubicBezTo>
                  <a:cubicBezTo>
                    <a:pt x="3" y="2"/>
                    <a:pt x="5" y="2"/>
                    <a:pt x="5" y="2"/>
                  </a:cubicBezTo>
                  <a:cubicBezTo>
                    <a:pt x="4" y="2"/>
                    <a:pt x="2" y="0"/>
                    <a:pt x="1" y="0"/>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a:solidFill>
                  <a:srgbClr val="000000"/>
                </a:solidFill>
              </a:endParaRPr>
            </a:p>
          </p:txBody>
        </p:sp>
        <p:sp>
          <p:nvSpPr>
            <p:cNvPr id="129" name="Freeform 129"/>
            <p:cNvSpPr>
              <a:spLocks/>
            </p:cNvSpPr>
            <p:nvPr/>
          </p:nvSpPr>
          <p:spPr bwMode="auto">
            <a:xfrm>
              <a:off x="-338756" y="3972464"/>
              <a:ext cx="32268" cy="16134"/>
            </a:xfrm>
            <a:custGeom>
              <a:avLst/>
              <a:gdLst>
                <a:gd name="T0" fmla="*/ 3 w 6"/>
                <a:gd name="T1" fmla="*/ 1 h 3"/>
                <a:gd name="T2" fmla="*/ 0 w 6"/>
                <a:gd name="T3" fmla="*/ 3 h 3"/>
                <a:gd name="T4" fmla="*/ 5 w 6"/>
                <a:gd name="T5" fmla="*/ 2 h 3"/>
                <a:gd name="T6" fmla="*/ 6 w 6"/>
                <a:gd name="T7" fmla="*/ 0 h 3"/>
                <a:gd name="T8" fmla="*/ 3 w 6"/>
                <a:gd name="T9" fmla="*/ 1 h 3"/>
              </a:gdLst>
              <a:ahLst/>
              <a:cxnLst>
                <a:cxn ang="0">
                  <a:pos x="T0" y="T1"/>
                </a:cxn>
                <a:cxn ang="0">
                  <a:pos x="T2" y="T3"/>
                </a:cxn>
                <a:cxn ang="0">
                  <a:pos x="T4" y="T5"/>
                </a:cxn>
                <a:cxn ang="0">
                  <a:pos x="T6" y="T7"/>
                </a:cxn>
                <a:cxn ang="0">
                  <a:pos x="T8" y="T9"/>
                </a:cxn>
              </a:cxnLst>
              <a:rect l="0" t="0" r="r" b="b"/>
              <a:pathLst>
                <a:path w="6" h="3">
                  <a:moveTo>
                    <a:pt x="3" y="1"/>
                  </a:moveTo>
                  <a:cubicBezTo>
                    <a:pt x="2" y="1"/>
                    <a:pt x="0" y="2"/>
                    <a:pt x="0" y="3"/>
                  </a:cubicBezTo>
                  <a:cubicBezTo>
                    <a:pt x="0" y="3"/>
                    <a:pt x="4" y="2"/>
                    <a:pt x="5" y="2"/>
                  </a:cubicBezTo>
                  <a:cubicBezTo>
                    <a:pt x="6" y="2"/>
                    <a:pt x="6" y="1"/>
                    <a:pt x="6" y="0"/>
                  </a:cubicBezTo>
                  <a:cubicBezTo>
                    <a:pt x="5" y="0"/>
                    <a:pt x="4" y="1"/>
                    <a:pt x="3" y="1"/>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a:solidFill>
                  <a:srgbClr val="000000"/>
                </a:solidFill>
              </a:endParaRPr>
            </a:p>
          </p:txBody>
        </p:sp>
        <p:sp>
          <p:nvSpPr>
            <p:cNvPr id="130" name="Freeform 130"/>
            <p:cNvSpPr>
              <a:spLocks/>
            </p:cNvSpPr>
            <p:nvPr/>
          </p:nvSpPr>
          <p:spPr bwMode="auto">
            <a:xfrm>
              <a:off x="-403290" y="4004730"/>
              <a:ext cx="20743" cy="23049"/>
            </a:xfrm>
            <a:custGeom>
              <a:avLst/>
              <a:gdLst>
                <a:gd name="T0" fmla="*/ 3 w 4"/>
                <a:gd name="T1" fmla="*/ 1 h 4"/>
                <a:gd name="T2" fmla="*/ 0 w 4"/>
                <a:gd name="T3" fmla="*/ 3 h 4"/>
                <a:gd name="T4" fmla="*/ 3 w 4"/>
                <a:gd name="T5" fmla="*/ 2 h 4"/>
                <a:gd name="T6" fmla="*/ 3 w 4"/>
                <a:gd name="T7" fmla="*/ 1 h 4"/>
              </a:gdLst>
              <a:ahLst/>
              <a:cxnLst>
                <a:cxn ang="0">
                  <a:pos x="T0" y="T1"/>
                </a:cxn>
                <a:cxn ang="0">
                  <a:pos x="T2" y="T3"/>
                </a:cxn>
                <a:cxn ang="0">
                  <a:pos x="T4" y="T5"/>
                </a:cxn>
                <a:cxn ang="0">
                  <a:pos x="T6" y="T7"/>
                </a:cxn>
              </a:cxnLst>
              <a:rect l="0" t="0" r="r" b="b"/>
              <a:pathLst>
                <a:path w="4" h="4">
                  <a:moveTo>
                    <a:pt x="3" y="1"/>
                  </a:moveTo>
                  <a:cubicBezTo>
                    <a:pt x="2" y="0"/>
                    <a:pt x="0" y="3"/>
                    <a:pt x="0" y="3"/>
                  </a:cubicBezTo>
                  <a:cubicBezTo>
                    <a:pt x="0" y="4"/>
                    <a:pt x="3" y="2"/>
                    <a:pt x="3" y="2"/>
                  </a:cubicBezTo>
                  <a:cubicBezTo>
                    <a:pt x="4" y="1"/>
                    <a:pt x="4" y="1"/>
                    <a:pt x="3" y="1"/>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a:solidFill>
                  <a:srgbClr val="000000"/>
                </a:solidFill>
              </a:endParaRPr>
            </a:p>
          </p:txBody>
        </p:sp>
        <p:sp>
          <p:nvSpPr>
            <p:cNvPr id="131" name="Freeform 131"/>
            <p:cNvSpPr>
              <a:spLocks/>
            </p:cNvSpPr>
            <p:nvPr/>
          </p:nvSpPr>
          <p:spPr bwMode="auto">
            <a:xfrm>
              <a:off x="-447082" y="4020862"/>
              <a:ext cx="32268" cy="23049"/>
            </a:xfrm>
            <a:custGeom>
              <a:avLst/>
              <a:gdLst>
                <a:gd name="T0" fmla="*/ 1 w 6"/>
                <a:gd name="T1" fmla="*/ 3 h 4"/>
                <a:gd name="T2" fmla="*/ 5 w 6"/>
                <a:gd name="T3" fmla="*/ 0 h 4"/>
                <a:gd name="T4" fmla="*/ 1 w 6"/>
                <a:gd name="T5" fmla="*/ 3 h 4"/>
              </a:gdLst>
              <a:ahLst/>
              <a:cxnLst>
                <a:cxn ang="0">
                  <a:pos x="T0" y="T1"/>
                </a:cxn>
                <a:cxn ang="0">
                  <a:pos x="T2" y="T3"/>
                </a:cxn>
                <a:cxn ang="0">
                  <a:pos x="T4" y="T5"/>
                </a:cxn>
              </a:cxnLst>
              <a:rect l="0" t="0" r="r" b="b"/>
              <a:pathLst>
                <a:path w="6" h="4">
                  <a:moveTo>
                    <a:pt x="1" y="3"/>
                  </a:moveTo>
                  <a:cubicBezTo>
                    <a:pt x="1" y="4"/>
                    <a:pt x="6" y="0"/>
                    <a:pt x="5" y="0"/>
                  </a:cubicBezTo>
                  <a:cubicBezTo>
                    <a:pt x="4" y="0"/>
                    <a:pt x="0" y="2"/>
                    <a:pt x="1" y="3"/>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a:solidFill>
                  <a:srgbClr val="000000"/>
                </a:solidFill>
              </a:endParaRPr>
            </a:p>
          </p:txBody>
        </p:sp>
        <p:sp>
          <p:nvSpPr>
            <p:cNvPr id="132" name="Freeform 132"/>
            <p:cNvSpPr>
              <a:spLocks/>
            </p:cNvSpPr>
            <p:nvPr/>
          </p:nvSpPr>
          <p:spPr bwMode="auto">
            <a:xfrm>
              <a:off x="-315708" y="3785774"/>
              <a:ext cx="36877" cy="27657"/>
            </a:xfrm>
            <a:custGeom>
              <a:avLst/>
              <a:gdLst>
                <a:gd name="T0" fmla="*/ 6 w 7"/>
                <a:gd name="T1" fmla="*/ 1 h 5"/>
                <a:gd name="T2" fmla="*/ 1 w 7"/>
                <a:gd name="T3" fmla="*/ 2 h 5"/>
                <a:gd name="T4" fmla="*/ 3 w 7"/>
                <a:gd name="T5" fmla="*/ 4 h 5"/>
                <a:gd name="T6" fmla="*/ 6 w 7"/>
                <a:gd name="T7" fmla="*/ 4 h 5"/>
                <a:gd name="T8" fmla="*/ 6 w 7"/>
                <a:gd name="T9" fmla="*/ 1 h 5"/>
              </a:gdLst>
              <a:ahLst/>
              <a:cxnLst>
                <a:cxn ang="0">
                  <a:pos x="T0" y="T1"/>
                </a:cxn>
                <a:cxn ang="0">
                  <a:pos x="T2" y="T3"/>
                </a:cxn>
                <a:cxn ang="0">
                  <a:pos x="T4" y="T5"/>
                </a:cxn>
                <a:cxn ang="0">
                  <a:pos x="T6" y="T7"/>
                </a:cxn>
                <a:cxn ang="0">
                  <a:pos x="T8" y="T9"/>
                </a:cxn>
              </a:cxnLst>
              <a:rect l="0" t="0" r="r" b="b"/>
              <a:pathLst>
                <a:path w="7" h="5">
                  <a:moveTo>
                    <a:pt x="6" y="1"/>
                  </a:moveTo>
                  <a:cubicBezTo>
                    <a:pt x="6" y="0"/>
                    <a:pt x="2" y="2"/>
                    <a:pt x="1" y="2"/>
                  </a:cubicBezTo>
                  <a:cubicBezTo>
                    <a:pt x="0" y="3"/>
                    <a:pt x="2" y="4"/>
                    <a:pt x="3" y="4"/>
                  </a:cubicBezTo>
                  <a:cubicBezTo>
                    <a:pt x="3" y="5"/>
                    <a:pt x="5" y="4"/>
                    <a:pt x="6" y="4"/>
                  </a:cubicBezTo>
                  <a:cubicBezTo>
                    <a:pt x="7" y="4"/>
                    <a:pt x="6" y="2"/>
                    <a:pt x="6" y="1"/>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a:solidFill>
                  <a:srgbClr val="000000"/>
                </a:solidFill>
              </a:endParaRPr>
            </a:p>
          </p:txBody>
        </p:sp>
        <p:sp>
          <p:nvSpPr>
            <p:cNvPr id="133" name="Freeform 133"/>
            <p:cNvSpPr>
              <a:spLocks/>
            </p:cNvSpPr>
            <p:nvPr/>
          </p:nvSpPr>
          <p:spPr bwMode="auto">
            <a:xfrm>
              <a:off x="1405983" y="4027779"/>
              <a:ext cx="43791" cy="20743"/>
            </a:xfrm>
            <a:custGeom>
              <a:avLst/>
              <a:gdLst>
                <a:gd name="T0" fmla="*/ 1 w 8"/>
                <a:gd name="T1" fmla="*/ 0 h 4"/>
                <a:gd name="T2" fmla="*/ 1 w 8"/>
                <a:gd name="T3" fmla="*/ 2 h 4"/>
                <a:gd name="T4" fmla="*/ 6 w 8"/>
                <a:gd name="T5" fmla="*/ 3 h 4"/>
                <a:gd name="T6" fmla="*/ 5 w 8"/>
                <a:gd name="T7" fmla="*/ 1 h 4"/>
                <a:gd name="T8" fmla="*/ 1 w 8"/>
                <a:gd name="T9" fmla="*/ 0 h 4"/>
              </a:gdLst>
              <a:ahLst/>
              <a:cxnLst>
                <a:cxn ang="0">
                  <a:pos x="T0" y="T1"/>
                </a:cxn>
                <a:cxn ang="0">
                  <a:pos x="T2" y="T3"/>
                </a:cxn>
                <a:cxn ang="0">
                  <a:pos x="T4" y="T5"/>
                </a:cxn>
                <a:cxn ang="0">
                  <a:pos x="T6" y="T7"/>
                </a:cxn>
                <a:cxn ang="0">
                  <a:pos x="T8" y="T9"/>
                </a:cxn>
              </a:cxnLst>
              <a:rect l="0" t="0" r="r" b="b"/>
              <a:pathLst>
                <a:path w="8" h="4">
                  <a:moveTo>
                    <a:pt x="1" y="0"/>
                  </a:moveTo>
                  <a:cubicBezTo>
                    <a:pt x="1" y="0"/>
                    <a:pt x="0" y="1"/>
                    <a:pt x="1" y="2"/>
                  </a:cubicBezTo>
                  <a:cubicBezTo>
                    <a:pt x="2" y="3"/>
                    <a:pt x="5" y="4"/>
                    <a:pt x="6" y="3"/>
                  </a:cubicBezTo>
                  <a:cubicBezTo>
                    <a:pt x="8" y="3"/>
                    <a:pt x="7" y="2"/>
                    <a:pt x="5" y="1"/>
                  </a:cubicBezTo>
                  <a:cubicBezTo>
                    <a:pt x="3" y="1"/>
                    <a:pt x="2" y="0"/>
                    <a:pt x="1" y="0"/>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a:solidFill>
                  <a:srgbClr val="000000"/>
                </a:solidFill>
              </a:endParaRPr>
            </a:p>
          </p:txBody>
        </p:sp>
        <p:sp>
          <p:nvSpPr>
            <p:cNvPr id="134" name="Freeform 134"/>
            <p:cNvSpPr>
              <a:spLocks/>
            </p:cNvSpPr>
            <p:nvPr/>
          </p:nvSpPr>
          <p:spPr bwMode="auto">
            <a:xfrm>
              <a:off x="3424993" y="3944805"/>
              <a:ext cx="43791" cy="32268"/>
            </a:xfrm>
            <a:custGeom>
              <a:avLst/>
              <a:gdLst>
                <a:gd name="T0" fmla="*/ 4 w 8"/>
                <a:gd name="T1" fmla="*/ 1 h 6"/>
                <a:gd name="T2" fmla="*/ 1 w 8"/>
                <a:gd name="T3" fmla="*/ 2 h 6"/>
                <a:gd name="T4" fmla="*/ 2 w 8"/>
                <a:gd name="T5" fmla="*/ 4 h 6"/>
                <a:gd name="T6" fmla="*/ 4 w 8"/>
                <a:gd name="T7" fmla="*/ 6 h 6"/>
                <a:gd name="T8" fmla="*/ 7 w 8"/>
                <a:gd name="T9" fmla="*/ 6 h 6"/>
                <a:gd name="T10" fmla="*/ 6 w 8"/>
                <a:gd name="T11" fmla="*/ 3 h 6"/>
                <a:gd name="T12" fmla="*/ 7 w 8"/>
                <a:gd name="T13" fmla="*/ 0 h 6"/>
                <a:gd name="T14" fmla="*/ 4 w 8"/>
                <a:gd name="T15" fmla="*/ 1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 h="6">
                  <a:moveTo>
                    <a:pt x="4" y="1"/>
                  </a:moveTo>
                  <a:cubicBezTo>
                    <a:pt x="3" y="2"/>
                    <a:pt x="1" y="2"/>
                    <a:pt x="1" y="2"/>
                  </a:cubicBezTo>
                  <a:cubicBezTo>
                    <a:pt x="0" y="2"/>
                    <a:pt x="1" y="3"/>
                    <a:pt x="2" y="4"/>
                  </a:cubicBezTo>
                  <a:cubicBezTo>
                    <a:pt x="4" y="5"/>
                    <a:pt x="3" y="6"/>
                    <a:pt x="4" y="6"/>
                  </a:cubicBezTo>
                  <a:cubicBezTo>
                    <a:pt x="6" y="6"/>
                    <a:pt x="6" y="6"/>
                    <a:pt x="7" y="6"/>
                  </a:cubicBezTo>
                  <a:cubicBezTo>
                    <a:pt x="8" y="6"/>
                    <a:pt x="6" y="4"/>
                    <a:pt x="6" y="3"/>
                  </a:cubicBezTo>
                  <a:cubicBezTo>
                    <a:pt x="6" y="2"/>
                    <a:pt x="7" y="1"/>
                    <a:pt x="7" y="0"/>
                  </a:cubicBezTo>
                  <a:cubicBezTo>
                    <a:pt x="8" y="0"/>
                    <a:pt x="5" y="1"/>
                    <a:pt x="4" y="1"/>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a:solidFill>
                  <a:srgbClr val="000000"/>
                </a:solidFill>
              </a:endParaRPr>
            </a:p>
          </p:txBody>
        </p:sp>
        <p:sp>
          <p:nvSpPr>
            <p:cNvPr id="135" name="Freeform 135"/>
            <p:cNvSpPr>
              <a:spLocks/>
            </p:cNvSpPr>
            <p:nvPr/>
          </p:nvSpPr>
          <p:spPr bwMode="auto">
            <a:xfrm>
              <a:off x="3588635" y="3877968"/>
              <a:ext cx="27657" cy="39181"/>
            </a:xfrm>
            <a:custGeom>
              <a:avLst/>
              <a:gdLst>
                <a:gd name="T0" fmla="*/ 3 w 5"/>
                <a:gd name="T1" fmla="*/ 4 h 7"/>
                <a:gd name="T2" fmla="*/ 5 w 5"/>
                <a:gd name="T3" fmla="*/ 1 h 7"/>
                <a:gd name="T4" fmla="*/ 1 w 5"/>
                <a:gd name="T5" fmla="*/ 3 h 7"/>
                <a:gd name="T6" fmla="*/ 1 w 5"/>
                <a:gd name="T7" fmla="*/ 7 h 7"/>
                <a:gd name="T8" fmla="*/ 3 w 5"/>
                <a:gd name="T9" fmla="*/ 4 h 7"/>
              </a:gdLst>
              <a:ahLst/>
              <a:cxnLst>
                <a:cxn ang="0">
                  <a:pos x="T0" y="T1"/>
                </a:cxn>
                <a:cxn ang="0">
                  <a:pos x="T2" y="T3"/>
                </a:cxn>
                <a:cxn ang="0">
                  <a:pos x="T4" y="T5"/>
                </a:cxn>
                <a:cxn ang="0">
                  <a:pos x="T6" y="T7"/>
                </a:cxn>
                <a:cxn ang="0">
                  <a:pos x="T8" y="T9"/>
                </a:cxn>
              </a:cxnLst>
              <a:rect l="0" t="0" r="r" b="b"/>
              <a:pathLst>
                <a:path w="5" h="7">
                  <a:moveTo>
                    <a:pt x="3" y="4"/>
                  </a:moveTo>
                  <a:cubicBezTo>
                    <a:pt x="4" y="4"/>
                    <a:pt x="4" y="2"/>
                    <a:pt x="5" y="1"/>
                  </a:cubicBezTo>
                  <a:cubicBezTo>
                    <a:pt x="5" y="0"/>
                    <a:pt x="3" y="2"/>
                    <a:pt x="1" y="3"/>
                  </a:cubicBezTo>
                  <a:cubicBezTo>
                    <a:pt x="0" y="4"/>
                    <a:pt x="0" y="6"/>
                    <a:pt x="1" y="7"/>
                  </a:cubicBezTo>
                  <a:cubicBezTo>
                    <a:pt x="1" y="7"/>
                    <a:pt x="3" y="5"/>
                    <a:pt x="3" y="4"/>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a:solidFill>
                  <a:srgbClr val="000000"/>
                </a:solidFill>
              </a:endParaRPr>
            </a:p>
          </p:txBody>
        </p:sp>
        <p:sp>
          <p:nvSpPr>
            <p:cNvPr id="136" name="Freeform 136"/>
            <p:cNvSpPr>
              <a:spLocks/>
            </p:cNvSpPr>
            <p:nvPr/>
          </p:nvSpPr>
          <p:spPr bwMode="auto">
            <a:xfrm>
              <a:off x="3664693" y="3857225"/>
              <a:ext cx="27657" cy="20743"/>
            </a:xfrm>
            <a:custGeom>
              <a:avLst/>
              <a:gdLst>
                <a:gd name="T0" fmla="*/ 2 w 5"/>
                <a:gd name="T1" fmla="*/ 4 h 4"/>
                <a:gd name="T2" fmla="*/ 5 w 5"/>
                <a:gd name="T3" fmla="*/ 1 h 4"/>
                <a:gd name="T4" fmla="*/ 4 w 5"/>
                <a:gd name="T5" fmla="*/ 0 h 4"/>
                <a:gd name="T6" fmla="*/ 1 w 5"/>
                <a:gd name="T7" fmla="*/ 1 h 4"/>
                <a:gd name="T8" fmla="*/ 2 w 5"/>
                <a:gd name="T9" fmla="*/ 4 h 4"/>
              </a:gdLst>
              <a:ahLst/>
              <a:cxnLst>
                <a:cxn ang="0">
                  <a:pos x="T0" y="T1"/>
                </a:cxn>
                <a:cxn ang="0">
                  <a:pos x="T2" y="T3"/>
                </a:cxn>
                <a:cxn ang="0">
                  <a:pos x="T4" y="T5"/>
                </a:cxn>
                <a:cxn ang="0">
                  <a:pos x="T6" y="T7"/>
                </a:cxn>
                <a:cxn ang="0">
                  <a:pos x="T8" y="T9"/>
                </a:cxn>
              </a:cxnLst>
              <a:rect l="0" t="0" r="r" b="b"/>
              <a:pathLst>
                <a:path w="5" h="4">
                  <a:moveTo>
                    <a:pt x="2" y="4"/>
                  </a:moveTo>
                  <a:cubicBezTo>
                    <a:pt x="3" y="3"/>
                    <a:pt x="5" y="2"/>
                    <a:pt x="5" y="1"/>
                  </a:cubicBezTo>
                  <a:cubicBezTo>
                    <a:pt x="5" y="1"/>
                    <a:pt x="5" y="0"/>
                    <a:pt x="4" y="0"/>
                  </a:cubicBezTo>
                  <a:cubicBezTo>
                    <a:pt x="2" y="1"/>
                    <a:pt x="1" y="1"/>
                    <a:pt x="1" y="1"/>
                  </a:cubicBezTo>
                  <a:cubicBezTo>
                    <a:pt x="0" y="1"/>
                    <a:pt x="1" y="4"/>
                    <a:pt x="2" y="4"/>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a:solidFill>
                  <a:srgbClr val="000000"/>
                </a:solidFill>
              </a:endParaRPr>
            </a:p>
          </p:txBody>
        </p:sp>
        <p:sp>
          <p:nvSpPr>
            <p:cNvPr id="137" name="Freeform 137"/>
            <p:cNvSpPr>
              <a:spLocks/>
            </p:cNvSpPr>
            <p:nvPr/>
          </p:nvSpPr>
          <p:spPr bwMode="auto">
            <a:xfrm>
              <a:off x="3669304" y="3841090"/>
              <a:ext cx="16134" cy="11524"/>
            </a:xfrm>
            <a:custGeom>
              <a:avLst/>
              <a:gdLst>
                <a:gd name="T0" fmla="*/ 2 w 3"/>
                <a:gd name="T1" fmla="*/ 1 h 2"/>
                <a:gd name="T2" fmla="*/ 1 w 3"/>
                <a:gd name="T3" fmla="*/ 2 h 2"/>
                <a:gd name="T4" fmla="*/ 2 w 3"/>
                <a:gd name="T5" fmla="*/ 1 h 2"/>
              </a:gdLst>
              <a:ahLst/>
              <a:cxnLst>
                <a:cxn ang="0">
                  <a:pos x="T0" y="T1"/>
                </a:cxn>
                <a:cxn ang="0">
                  <a:pos x="T2" y="T3"/>
                </a:cxn>
                <a:cxn ang="0">
                  <a:pos x="T4" y="T5"/>
                </a:cxn>
              </a:cxnLst>
              <a:rect l="0" t="0" r="r" b="b"/>
              <a:pathLst>
                <a:path w="3" h="2">
                  <a:moveTo>
                    <a:pt x="2" y="1"/>
                  </a:moveTo>
                  <a:cubicBezTo>
                    <a:pt x="1" y="1"/>
                    <a:pt x="0" y="2"/>
                    <a:pt x="1" y="2"/>
                  </a:cubicBezTo>
                  <a:cubicBezTo>
                    <a:pt x="3" y="2"/>
                    <a:pt x="3" y="0"/>
                    <a:pt x="2" y="1"/>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a:solidFill>
                  <a:srgbClr val="000000"/>
                </a:solidFill>
              </a:endParaRPr>
            </a:p>
          </p:txBody>
        </p:sp>
        <p:sp>
          <p:nvSpPr>
            <p:cNvPr id="138" name="Freeform 138"/>
            <p:cNvSpPr>
              <a:spLocks/>
            </p:cNvSpPr>
            <p:nvPr/>
          </p:nvSpPr>
          <p:spPr bwMode="auto">
            <a:xfrm>
              <a:off x="4510559" y="5945378"/>
              <a:ext cx="20743" cy="27657"/>
            </a:xfrm>
            <a:custGeom>
              <a:avLst/>
              <a:gdLst>
                <a:gd name="T0" fmla="*/ 1 w 4"/>
                <a:gd name="T1" fmla="*/ 1 h 5"/>
                <a:gd name="T2" fmla="*/ 3 w 4"/>
                <a:gd name="T3" fmla="*/ 4 h 5"/>
                <a:gd name="T4" fmla="*/ 1 w 4"/>
                <a:gd name="T5" fmla="*/ 1 h 5"/>
              </a:gdLst>
              <a:ahLst/>
              <a:cxnLst>
                <a:cxn ang="0">
                  <a:pos x="T0" y="T1"/>
                </a:cxn>
                <a:cxn ang="0">
                  <a:pos x="T2" y="T3"/>
                </a:cxn>
                <a:cxn ang="0">
                  <a:pos x="T4" y="T5"/>
                </a:cxn>
              </a:cxnLst>
              <a:rect l="0" t="0" r="r" b="b"/>
              <a:pathLst>
                <a:path w="4" h="5">
                  <a:moveTo>
                    <a:pt x="1" y="1"/>
                  </a:moveTo>
                  <a:cubicBezTo>
                    <a:pt x="0" y="2"/>
                    <a:pt x="2" y="5"/>
                    <a:pt x="3" y="4"/>
                  </a:cubicBezTo>
                  <a:cubicBezTo>
                    <a:pt x="4" y="3"/>
                    <a:pt x="3" y="0"/>
                    <a:pt x="1" y="1"/>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a:solidFill>
                  <a:srgbClr val="000000"/>
                </a:solidFill>
              </a:endParaRPr>
            </a:p>
          </p:txBody>
        </p:sp>
        <p:sp>
          <p:nvSpPr>
            <p:cNvPr id="139" name="Freeform 139"/>
            <p:cNvSpPr>
              <a:spLocks/>
            </p:cNvSpPr>
            <p:nvPr/>
          </p:nvSpPr>
          <p:spPr bwMode="auto">
            <a:xfrm>
              <a:off x="7110379" y="5634228"/>
              <a:ext cx="39181" cy="16134"/>
            </a:xfrm>
            <a:custGeom>
              <a:avLst/>
              <a:gdLst>
                <a:gd name="T0" fmla="*/ 0 w 7"/>
                <a:gd name="T1" fmla="*/ 0 h 3"/>
                <a:gd name="T2" fmla="*/ 3 w 7"/>
                <a:gd name="T3" fmla="*/ 2 h 3"/>
                <a:gd name="T4" fmla="*/ 6 w 7"/>
                <a:gd name="T5" fmla="*/ 2 h 3"/>
                <a:gd name="T6" fmla="*/ 0 w 7"/>
                <a:gd name="T7" fmla="*/ 0 h 3"/>
              </a:gdLst>
              <a:ahLst/>
              <a:cxnLst>
                <a:cxn ang="0">
                  <a:pos x="T0" y="T1"/>
                </a:cxn>
                <a:cxn ang="0">
                  <a:pos x="T2" y="T3"/>
                </a:cxn>
                <a:cxn ang="0">
                  <a:pos x="T4" y="T5"/>
                </a:cxn>
                <a:cxn ang="0">
                  <a:pos x="T6" y="T7"/>
                </a:cxn>
              </a:cxnLst>
              <a:rect l="0" t="0" r="r" b="b"/>
              <a:pathLst>
                <a:path w="7" h="3">
                  <a:moveTo>
                    <a:pt x="0" y="0"/>
                  </a:moveTo>
                  <a:cubicBezTo>
                    <a:pt x="0" y="0"/>
                    <a:pt x="1" y="1"/>
                    <a:pt x="3" y="2"/>
                  </a:cubicBezTo>
                  <a:cubicBezTo>
                    <a:pt x="4" y="3"/>
                    <a:pt x="6" y="3"/>
                    <a:pt x="6" y="2"/>
                  </a:cubicBezTo>
                  <a:cubicBezTo>
                    <a:pt x="7" y="1"/>
                    <a:pt x="1" y="0"/>
                    <a:pt x="0" y="0"/>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a:solidFill>
                  <a:srgbClr val="000000"/>
                </a:solidFill>
              </a:endParaRPr>
            </a:p>
          </p:txBody>
        </p:sp>
        <p:sp>
          <p:nvSpPr>
            <p:cNvPr id="140" name="Freeform 140"/>
            <p:cNvSpPr>
              <a:spLocks/>
            </p:cNvSpPr>
            <p:nvPr/>
          </p:nvSpPr>
          <p:spPr bwMode="auto">
            <a:xfrm>
              <a:off x="7181826" y="5661886"/>
              <a:ext cx="23049" cy="9219"/>
            </a:xfrm>
            <a:custGeom>
              <a:avLst/>
              <a:gdLst>
                <a:gd name="T0" fmla="*/ 0 w 4"/>
                <a:gd name="T1" fmla="*/ 1 h 2"/>
                <a:gd name="T2" fmla="*/ 4 w 4"/>
                <a:gd name="T3" fmla="*/ 2 h 2"/>
                <a:gd name="T4" fmla="*/ 0 w 4"/>
                <a:gd name="T5" fmla="*/ 1 h 2"/>
              </a:gdLst>
              <a:ahLst/>
              <a:cxnLst>
                <a:cxn ang="0">
                  <a:pos x="T0" y="T1"/>
                </a:cxn>
                <a:cxn ang="0">
                  <a:pos x="T2" y="T3"/>
                </a:cxn>
                <a:cxn ang="0">
                  <a:pos x="T4" y="T5"/>
                </a:cxn>
              </a:cxnLst>
              <a:rect l="0" t="0" r="r" b="b"/>
              <a:pathLst>
                <a:path w="4" h="2">
                  <a:moveTo>
                    <a:pt x="0" y="1"/>
                  </a:moveTo>
                  <a:cubicBezTo>
                    <a:pt x="0" y="2"/>
                    <a:pt x="4" y="2"/>
                    <a:pt x="4" y="2"/>
                  </a:cubicBezTo>
                  <a:cubicBezTo>
                    <a:pt x="4" y="1"/>
                    <a:pt x="0" y="0"/>
                    <a:pt x="0" y="1"/>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a:solidFill>
                  <a:srgbClr val="000000"/>
                </a:solidFill>
              </a:endParaRPr>
            </a:p>
          </p:txBody>
        </p:sp>
        <p:sp>
          <p:nvSpPr>
            <p:cNvPr id="141" name="Freeform 141"/>
            <p:cNvSpPr>
              <a:spLocks/>
            </p:cNvSpPr>
            <p:nvPr/>
          </p:nvSpPr>
          <p:spPr bwMode="auto">
            <a:xfrm>
              <a:off x="7057369" y="5585828"/>
              <a:ext cx="53010" cy="32268"/>
            </a:xfrm>
            <a:custGeom>
              <a:avLst/>
              <a:gdLst>
                <a:gd name="T0" fmla="*/ 9 w 10"/>
                <a:gd name="T1" fmla="*/ 4 h 6"/>
                <a:gd name="T2" fmla="*/ 3 w 10"/>
                <a:gd name="T3" fmla="*/ 0 h 6"/>
                <a:gd name="T4" fmla="*/ 9 w 10"/>
                <a:gd name="T5" fmla="*/ 4 h 6"/>
              </a:gdLst>
              <a:ahLst/>
              <a:cxnLst>
                <a:cxn ang="0">
                  <a:pos x="T0" y="T1"/>
                </a:cxn>
                <a:cxn ang="0">
                  <a:pos x="T2" y="T3"/>
                </a:cxn>
                <a:cxn ang="0">
                  <a:pos x="T4" y="T5"/>
                </a:cxn>
              </a:cxnLst>
              <a:rect l="0" t="0" r="r" b="b"/>
              <a:pathLst>
                <a:path w="10" h="6">
                  <a:moveTo>
                    <a:pt x="9" y="4"/>
                  </a:moveTo>
                  <a:cubicBezTo>
                    <a:pt x="10" y="2"/>
                    <a:pt x="5" y="0"/>
                    <a:pt x="3" y="0"/>
                  </a:cubicBezTo>
                  <a:cubicBezTo>
                    <a:pt x="0" y="0"/>
                    <a:pt x="8" y="6"/>
                    <a:pt x="9" y="4"/>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a:solidFill>
                  <a:srgbClr val="000000"/>
                </a:solidFill>
              </a:endParaRPr>
            </a:p>
          </p:txBody>
        </p:sp>
        <p:sp>
          <p:nvSpPr>
            <p:cNvPr id="142" name="Freeform 142"/>
            <p:cNvSpPr>
              <a:spLocks/>
            </p:cNvSpPr>
            <p:nvPr/>
          </p:nvSpPr>
          <p:spPr bwMode="auto">
            <a:xfrm>
              <a:off x="3489527" y="4523311"/>
              <a:ext cx="11524" cy="11524"/>
            </a:xfrm>
            <a:custGeom>
              <a:avLst/>
              <a:gdLst>
                <a:gd name="T0" fmla="*/ 0 w 2"/>
                <a:gd name="T1" fmla="*/ 1 h 2"/>
                <a:gd name="T2" fmla="*/ 2 w 2"/>
                <a:gd name="T3" fmla="*/ 1 h 2"/>
                <a:gd name="T4" fmla="*/ 0 w 2"/>
                <a:gd name="T5" fmla="*/ 1 h 2"/>
              </a:gdLst>
              <a:ahLst/>
              <a:cxnLst>
                <a:cxn ang="0">
                  <a:pos x="T0" y="T1"/>
                </a:cxn>
                <a:cxn ang="0">
                  <a:pos x="T2" y="T3"/>
                </a:cxn>
                <a:cxn ang="0">
                  <a:pos x="T4" y="T5"/>
                </a:cxn>
              </a:cxnLst>
              <a:rect l="0" t="0" r="r" b="b"/>
              <a:pathLst>
                <a:path w="2" h="2">
                  <a:moveTo>
                    <a:pt x="0" y="1"/>
                  </a:moveTo>
                  <a:cubicBezTo>
                    <a:pt x="0" y="2"/>
                    <a:pt x="2" y="1"/>
                    <a:pt x="2" y="1"/>
                  </a:cubicBezTo>
                  <a:cubicBezTo>
                    <a:pt x="1" y="0"/>
                    <a:pt x="0" y="0"/>
                    <a:pt x="0" y="1"/>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a:solidFill>
                  <a:srgbClr val="000000"/>
                </a:solidFill>
              </a:endParaRPr>
            </a:p>
          </p:txBody>
        </p:sp>
        <p:sp>
          <p:nvSpPr>
            <p:cNvPr id="143" name="Freeform 143"/>
            <p:cNvSpPr>
              <a:spLocks/>
            </p:cNvSpPr>
            <p:nvPr/>
          </p:nvSpPr>
          <p:spPr bwMode="auto">
            <a:xfrm>
              <a:off x="2562997" y="5044199"/>
              <a:ext cx="20743" cy="9219"/>
            </a:xfrm>
            <a:custGeom>
              <a:avLst/>
              <a:gdLst>
                <a:gd name="T0" fmla="*/ 2 w 4"/>
                <a:gd name="T1" fmla="*/ 0 h 2"/>
                <a:gd name="T2" fmla="*/ 3 w 4"/>
                <a:gd name="T3" fmla="*/ 1 h 2"/>
                <a:gd name="T4" fmla="*/ 2 w 4"/>
                <a:gd name="T5" fmla="*/ 0 h 2"/>
              </a:gdLst>
              <a:ahLst/>
              <a:cxnLst>
                <a:cxn ang="0">
                  <a:pos x="T0" y="T1"/>
                </a:cxn>
                <a:cxn ang="0">
                  <a:pos x="T2" y="T3"/>
                </a:cxn>
                <a:cxn ang="0">
                  <a:pos x="T4" y="T5"/>
                </a:cxn>
              </a:cxnLst>
              <a:rect l="0" t="0" r="r" b="b"/>
              <a:pathLst>
                <a:path w="4" h="2">
                  <a:moveTo>
                    <a:pt x="2" y="0"/>
                  </a:moveTo>
                  <a:cubicBezTo>
                    <a:pt x="0" y="1"/>
                    <a:pt x="2" y="2"/>
                    <a:pt x="3" y="1"/>
                  </a:cubicBezTo>
                  <a:cubicBezTo>
                    <a:pt x="4" y="0"/>
                    <a:pt x="3" y="0"/>
                    <a:pt x="2" y="0"/>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a:solidFill>
                  <a:srgbClr val="000000"/>
                </a:solidFill>
              </a:endParaRPr>
            </a:p>
          </p:txBody>
        </p:sp>
        <p:sp>
          <p:nvSpPr>
            <p:cNvPr id="144" name="Freeform 144"/>
            <p:cNvSpPr>
              <a:spLocks/>
            </p:cNvSpPr>
            <p:nvPr/>
          </p:nvSpPr>
          <p:spPr bwMode="auto">
            <a:xfrm>
              <a:off x="3314362" y="5323080"/>
              <a:ext cx="23049" cy="9219"/>
            </a:xfrm>
            <a:custGeom>
              <a:avLst/>
              <a:gdLst>
                <a:gd name="T0" fmla="*/ 3 w 4"/>
                <a:gd name="T1" fmla="*/ 1 h 2"/>
                <a:gd name="T2" fmla="*/ 2 w 4"/>
                <a:gd name="T3" fmla="*/ 0 h 2"/>
                <a:gd name="T4" fmla="*/ 3 w 4"/>
                <a:gd name="T5" fmla="*/ 1 h 2"/>
              </a:gdLst>
              <a:ahLst/>
              <a:cxnLst>
                <a:cxn ang="0">
                  <a:pos x="T0" y="T1"/>
                </a:cxn>
                <a:cxn ang="0">
                  <a:pos x="T2" y="T3"/>
                </a:cxn>
                <a:cxn ang="0">
                  <a:pos x="T4" y="T5"/>
                </a:cxn>
              </a:cxnLst>
              <a:rect l="0" t="0" r="r" b="b"/>
              <a:pathLst>
                <a:path w="4" h="2">
                  <a:moveTo>
                    <a:pt x="3" y="1"/>
                  </a:moveTo>
                  <a:cubicBezTo>
                    <a:pt x="3" y="1"/>
                    <a:pt x="4" y="0"/>
                    <a:pt x="2" y="0"/>
                  </a:cubicBezTo>
                  <a:cubicBezTo>
                    <a:pt x="0" y="1"/>
                    <a:pt x="2" y="2"/>
                    <a:pt x="3" y="1"/>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a:solidFill>
                  <a:srgbClr val="000000"/>
                </a:solidFill>
              </a:endParaRPr>
            </a:p>
          </p:txBody>
        </p:sp>
        <p:sp>
          <p:nvSpPr>
            <p:cNvPr id="145" name="Freeform 145"/>
            <p:cNvSpPr>
              <a:spLocks/>
            </p:cNvSpPr>
            <p:nvPr/>
          </p:nvSpPr>
          <p:spPr bwMode="auto">
            <a:xfrm>
              <a:off x="3277486" y="5387613"/>
              <a:ext cx="11524" cy="4611"/>
            </a:xfrm>
            <a:custGeom>
              <a:avLst/>
              <a:gdLst>
                <a:gd name="T0" fmla="*/ 0 w 2"/>
                <a:gd name="T1" fmla="*/ 0 h 1"/>
                <a:gd name="T2" fmla="*/ 1 w 2"/>
                <a:gd name="T3" fmla="*/ 1 h 1"/>
                <a:gd name="T4" fmla="*/ 0 w 2"/>
                <a:gd name="T5" fmla="*/ 0 h 1"/>
              </a:gdLst>
              <a:ahLst/>
              <a:cxnLst>
                <a:cxn ang="0">
                  <a:pos x="T0" y="T1"/>
                </a:cxn>
                <a:cxn ang="0">
                  <a:pos x="T2" y="T3"/>
                </a:cxn>
                <a:cxn ang="0">
                  <a:pos x="T4" y="T5"/>
                </a:cxn>
              </a:cxnLst>
              <a:rect l="0" t="0" r="r" b="b"/>
              <a:pathLst>
                <a:path w="2" h="1">
                  <a:moveTo>
                    <a:pt x="0" y="0"/>
                  </a:moveTo>
                  <a:cubicBezTo>
                    <a:pt x="0" y="1"/>
                    <a:pt x="0" y="1"/>
                    <a:pt x="1" y="1"/>
                  </a:cubicBezTo>
                  <a:cubicBezTo>
                    <a:pt x="2" y="1"/>
                    <a:pt x="1" y="0"/>
                    <a:pt x="0" y="0"/>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a:solidFill>
                  <a:srgbClr val="000000"/>
                </a:solidFill>
              </a:endParaRPr>
            </a:p>
          </p:txBody>
        </p:sp>
        <p:sp>
          <p:nvSpPr>
            <p:cNvPr id="146" name="Freeform 146"/>
            <p:cNvSpPr>
              <a:spLocks/>
            </p:cNvSpPr>
            <p:nvPr/>
          </p:nvSpPr>
          <p:spPr bwMode="auto">
            <a:xfrm>
              <a:off x="4482899" y="5498245"/>
              <a:ext cx="16134" cy="16134"/>
            </a:xfrm>
            <a:custGeom>
              <a:avLst/>
              <a:gdLst>
                <a:gd name="T0" fmla="*/ 1 w 3"/>
                <a:gd name="T1" fmla="*/ 1 h 3"/>
                <a:gd name="T2" fmla="*/ 2 w 3"/>
                <a:gd name="T3" fmla="*/ 2 h 3"/>
                <a:gd name="T4" fmla="*/ 1 w 3"/>
                <a:gd name="T5" fmla="*/ 1 h 3"/>
              </a:gdLst>
              <a:ahLst/>
              <a:cxnLst>
                <a:cxn ang="0">
                  <a:pos x="T0" y="T1"/>
                </a:cxn>
                <a:cxn ang="0">
                  <a:pos x="T2" y="T3"/>
                </a:cxn>
                <a:cxn ang="0">
                  <a:pos x="T4" y="T5"/>
                </a:cxn>
              </a:cxnLst>
              <a:rect l="0" t="0" r="r" b="b"/>
              <a:pathLst>
                <a:path w="3" h="3">
                  <a:moveTo>
                    <a:pt x="1" y="1"/>
                  </a:moveTo>
                  <a:cubicBezTo>
                    <a:pt x="0" y="2"/>
                    <a:pt x="2" y="3"/>
                    <a:pt x="2" y="2"/>
                  </a:cubicBezTo>
                  <a:cubicBezTo>
                    <a:pt x="3" y="1"/>
                    <a:pt x="3" y="0"/>
                    <a:pt x="1" y="1"/>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a:solidFill>
                  <a:srgbClr val="000000"/>
                </a:solidFill>
              </a:endParaRPr>
            </a:p>
          </p:txBody>
        </p:sp>
        <p:sp>
          <p:nvSpPr>
            <p:cNvPr id="147" name="Freeform 147"/>
            <p:cNvSpPr>
              <a:spLocks/>
            </p:cNvSpPr>
            <p:nvPr/>
          </p:nvSpPr>
          <p:spPr bwMode="auto">
            <a:xfrm>
              <a:off x="4323867" y="4758402"/>
              <a:ext cx="11524" cy="11524"/>
            </a:xfrm>
            <a:custGeom>
              <a:avLst/>
              <a:gdLst>
                <a:gd name="T0" fmla="*/ 0 w 2"/>
                <a:gd name="T1" fmla="*/ 0 h 2"/>
                <a:gd name="T2" fmla="*/ 1 w 2"/>
                <a:gd name="T3" fmla="*/ 1 h 2"/>
                <a:gd name="T4" fmla="*/ 0 w 2"/>
                <a:gd name="T5" fmla="*/ 0 h 2"/>
              </a:gdLst>
              <a:ahLst/>
              <a:cxnLst>
                <a:cxn ang="0">
                  <a:pos x="T0" y="T1"/>
                </a:cxn>
                <a:cxn ang="0">
                  <a:pos x="T2" y="T3"/>
                </a:cxn>
                <a:cxn ang="0">
                  <a:pos x="T4" y="T5"/>
                </a:cxn>
              </a:cxnLst>
              <a:rect l="0" t="0" r="r" b="b"/>
              <a:pathLst>
                <a:path w="2" h="2">
                  <a:moveTo>
                    <a:pt x="0" y="0"/>
                  </a:moveTo>
                  <a:cubicBezTo>
                    <a:pt x="0" y="1"/>
                    <a:pt x="1" y="2"/>
                    <a:pt x="1" y="1"/>
                  </a:cubicBezTo>
                  <a:cubicBezTo>
                    <a:pt x="2" y="1"/>
                    <a:pt x="1" y="0"/>
                    <a:pt x="0" y="0"/>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a:solidFill>
                  <a:srgbClr val="000000"/>
                </a:solidFill>
              </a:endParaRPr>
            </a:p>
          </p:txBody>
        </p:sp>
        <p:sp>
          <p:nvSpPr>
            <p:cNvPr id="148" name="Freeform 148"/>
            <p:cNvSpPr>
              <a:spLocks/>
            </p:cNvSpPr>
            <p:nvPr/>
          </p:nvSpPr>
          <p:spPr bwMode="auto">
            <a:xfrm>
              <a:off x="4183275" y="5698765"/>
              <a:ext cx="27657" cy="16134"/>
            </a:xfrm>
            <a:custGeom>
              <a:avLst/>
              <a:gdLst>
                <a:gd name="T0" fmla="*/ 2 w 5"/>
                <a:gd name="T1" fmla="*/ 0 h 3"/>
                <a:gd name="T2" fmla="*/ 3 w 5"/>
                <a:gd name="T3" fmla="*/ 3 h 3"/>
                <a:gd name="T4" fmla="*/ 2 w 5"/>
                <a:gd name="T5" fmla="*/ 0 h 3"/>
              </a:gdLst>
              <a:ahLst/>
              <a:cxnLst>
                <a:cxn ang="0">
                  <a:pos x="T0" y="T1"/>
                </a:cxn>
                <a:cxn ang="0">
                  <a:pos x="T2" y="T3"/>
                </a:cxn>
                <a:cxn ang="0">
                  <a:pos x="T4" y="T5"/>
                </a:cxn>
              </a:cxnLst>
              <a:rect l="0" t="0" r="r" b="b"/>
              <a:pathLst>
                <a:path w="5" h="3">
                  <a:moveTo>
                    <a:pt x="2" y="0"/>
                  </a:moveTo>
                  <a:cubicBezTo>
                    <a:pt x="0" y="0"/>
                    <a:pt x="1" y="3"/>
                    <a:pt x="3" y="3"/>
                  </a:cubicBezTo>
                  <a:cubicBezTo>
                    <a:pt x="5" y="3"/>
                    <a:pt x="3" y="0"/>
                    <a:pt x="2" y="0"/>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a:solidFill>
                  <a:srgbClr val="000000"/>
                </a:solidFill>
              </a:endParaRPr>
            </a:p>
          </p:txBody>
        </p:sp>
        <p:sp>
          <p:nvSpPr>
            <p:cNvPr id="149" name="Freeform 149"/>
            <p:cNvSpPr>
              <a:spLocks/>
            </p:cNvSpPr>
            <p:nvPr/>
          </p:nvSpPr>
          <p:spPr bwMode="auto">
            <a:xfrm>
              <a:off x="1657206" y="5136390"/>
              <a:ext cx="23049" cy="27657"/>
            </a:xfrm>
            <a:custGeom>
              <a:avLst/>
              <a:gdLst>
                <a:gd name="T0" fmla="*/ 3 w 4"/>
                <a:gd name="T1" fmla="*/ 3 h 5"/>
                <a:gd name="T2" fmla="*/ 0 w 4"/>
                <a:gd name="T3" fmla="*/ 2 h 5"/>
                <a:gd name="T4" fmla="*/ 3 w 4"/>
                <a:gd name="T5" fmla="*/ 3 h 5"/>
              </a:gdLst>
              <a:ahLst/>
              <a:cxnLst>
                <a:cxn ang="0">
                  <a:pos x="T0" y="T1"/>
                </a:cxn>
                <a:cxn ang="0">
                  <a:pos x="T2" y="T3"/>
                </a:cxn>
                <a:cxn ang="0">
                  <a:pos x="T4" y="T5"/>
                </a:cxn>
              </a:cxnLst>
              <a:rect l="0" t="0" r="r" b="b"/>
              <a:pathLst>
                <a:path w="4" h="5">
                  <a:moveTo>
                    <a:pt x="3" y="3"/>
                  </a:moveTo>
                  <a:cubicBezTo>
                    <a:pt x="4" y="1"/>
                    <a:pt x="1" y="0"/>
                    <a:pt x="0" y="2"/>
                  </a:cubicBezTo>
                  <a:cubicBezTo>
                    <a:pt x="0" y="5"/>
                    <a:pt x="2" y="4"/>
                    <a:pt x="3" y="3"/>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a:solidFill>
                  <a:srgbClr val="000000"/>
                </a:solidFill>
              </a:endParaRPr>
            </a:p>
          </p:txBody>
        </p:sp>
        <p:sp>
          <p:nvSpPr>
            <p:cNvPr id="150" name="Freeform 150"/>
            <p:cNvSpPr>
              <a:spLocks/>
            </p:cNvSpPr>
            <p:nvPr/>
          </p:nvSpPr>
          <p:spPr bwMode="auto">
            <a:xfrm>
              <a:off x="6402804" y="4295137"/>
              <a:ext cx="20743" cy="20743"/>
            </a:xfrm>
            <a:custGeom>
              <a:avLst/>
              <a:gdLst>
                <a:gd name="T0" fmla="*/ 4 w 4"/>
                <a:gd name="T1" fmla="*/ 1 h 4"/>
                <a:gd name="T2" fmla="*/ 1 w 4"/>
                <a:gd name="T3" fmla="*/ 4 h 4"/>
                <a:gd name="T4" fmla="*/ 4 w 4"/>
                <a:gd name="T5" fmla="*/ 1 h 4"/>
              </a:gdLst>
              <a:ahLst/>
              <a:cxnLst>
                <a:cxn ang="0">
                  <a:pos x="T0" y="T1"/>
                </a:cxn>
                <a:cxn ang="0">
                  <a:pos x="T2" y="T3"/>
                </a:cxn>
                <a:cxn ang="0">
                  <a:pos x="T4" y="T5"/>
                </a:cxn>
              </a:cxnLst>
              <a:rect l="0" t="0" r="r" b="b"/>
              <a:pathLst>
                <a:path w="4" h="4">
                  <a:moveTo>
                    <a:pt x="4" y="1"/>
                  </a:moveTo>
                  <a:cubicBezTo>
                    <a:pt x="3" y="0"/>
                    <a:pt x="0" y="3"/>
                    <a:pt x="1" y="4"/>
                  </a:cubicBezTo>
                  <a:cubicBezTo>
                    <a:pt x="1" y="4"/>
                    <a:pt x="4" y="1"/>
                    <a:pt x="4" y="1"/>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a:solidFill>
                  <a:srgbClr val="000000"/>
                </a:solidFill>
              </a:endParaRPr>
            </a:p>
          </p:txBody>
        </p:sp>
        <p:sp>
          <p:nvSpPr>
            <p:cNvPr id="151" name="Freeform 151"/>
            <p:cNvSpPr>
              <a:spLocks/>
            </p:cNvSpPr>
            <p:nvPr/>
          </p:nvSpPr>
          <p:spPr bwMode="auto">
            <a:xfrm>
              <a:off x="6423546" y="4267478"/>
              <a:ext cx="43791" cy="32268"/>
            </a:xfrm>
            <a:custGeom>
              <a:avLst/>
              <a:gdLst>
                <a:gd name="T0" fmla="*/ 7 w 8"/>
                <a:gd name="T1" fmla="*/ 0 h 6"/>
                <a:gd name="T2" fmla="*/ 5 w 8"/>
                <a:gd name="T3" fmla="*/ 2 h 6"/>
                <a:gd name="T4" fmla="*/ 2 w 8"/>
                <a:gd name="T5" fmla="*/ 5 h 6"/>
                <a:gd name="T6" fmla="*/ 7 w 8"/>
                <a:gd name="T7" fmla="*/ 0 h 6"/>
              </a:gdLst>
              <a:ahLst/>
              <a:cxnLst>
                <a:cxn ang="0">
                  <a:pos x="T0" y="T1"/>
                </a:cxn>
                <a:cxn ang="0">
                  <a:pos x="T2" y="T3"/>
                </a:cxn>
                <a:cxn ang="0">
                  <a:pos x="T4" y="T5"/>
                </a:cxn>
                <a:cxn ang="0">
                  <a:pos x="T6" y="T7"/>
                </a:cxn>
              </a:cxnLst>
              <a:rect l="0" t="0" r="r" b="b"/>
              <a:pathLst>
                <a:path w="8" h="6">
                  <a:moveTo>
                    <a:pt x="7" y="0"/>
                  </a:moveTo>
                  <a:cubicBezTo>
                    <a:pt x="7" y="0"/>
                    <a:pt x="5" y="2"/>
                    <a:pt x="5" y="2"/>
                  </a:cubicBezTo>
                  <a:cubicBezTo>
                    <a:pt x="4" y="2"/>
                    <a:pt x="0" y="4"/>
                    <a:pt x="2" y="5"/>
                  </a:cubicBezTo>
                  <a:cubicBezTo>
                    <a:pt x="3" y="6"/>
                    <a:pt x="8" y="0"/>
                    <a:pt x="7" y="0"/>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a:solidFill>
                  <a:srgbClr val="000000"/>
                </a:solidFill>
              </a:endParaRPr>
            </a:p>
          </p:txBody>
        </p:sp>
        <p:sp>
          <p:nvSpPr>
            <p:cNvPr id="152" name="Freeform 152"/>
            <p:cNvSpPr>
              <a:spLocks/>
            </p:cNvSpPr>
            <p:nvPr/>
          </p:nvSpPr>
          <p:spPr bwMode="auto">
            <a:xfrm>
              <a:off x="6471947" y="4239822"/>
              <a:ext cx="23049" cy="20743"/>
            </a:xfrm>
            <a:custGeom>
              <a:avLst/>
              <a:gdLst>
                <a:gd name="T0" fmla="*/ 3 w 4"/>
                <a:gd name="T1" fmla="*/ 1 h 4"/>
                <a:gd name="T2" fmla="*/ 1 w 4"/>
                <a:gd name="T3" fmla="*/ 4 h 4"/>
                <a:gd name="T4" fmla="*/ 3 w 4"/>
                <a:gd name="T5" fmla="*/ 1 h 4"/>
              </a:gdLst>
              <a:ahLst/>
              <a:cxnLst>
                <a:cxn ang="0">
                  <a:pos x="T0" y="T1"/>
                </a:cxn>
                <a:cxn ang="0">
                  <a:pos x="T2" y="T3"/>
                </a:cxn>
                <a:cxn ang="0">
                  <a:pos x="T4" y="T5"/>
                </a:cxn>
              </a:cxnLst>
              <a:rect l="0" t="0" r="r" b="b"/>
              <a:pathLst>
                <a:path w="4" h="4">
                  <a:moveTo>
                    <a:pt x="3" y="1"/>
                  </a:moveTo>
                  <a:cubicBezTo>
                    <a:pt x="2" y="0"/>
                    <a:pt x="0" y="4"/>
                    <a:pt x="1" y="4"/>
                  </a:cubicBezTo>
                  <a:cubicBezTo>
                    <a:pt x="2" y="4"/>
                    <a:pt x="4" y="2"/>
                    <a:pt x="3" y="1"/>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a:solidFill>
                  <a:srgbClr val="000000"/>
                </a:solidFill>
              </a:endParaRPr>
            </a:p>
          </p:txBody>
        </p:sp>
        <p:sp>
          <p:nvSpPr>
            <p:cNvPr id="153" name="Freeform 153"/>
            <p:cNvSpPr>
              <a:spLocks/>
            </p:cNvSpPr>
            <p:nvPr/>
          </p:nvSpPr>
          <p:spPr bwMode="auto">
            <a:xfrm>
              <a:off x="6506521" y="4219078"/>
              <a:ext cx="16134" cy="16134"/>
            </a:xfrm>
            <a:custGeom>
              <a:avLst/>
              <a:gdLst>
                <a:gd name="T0" fmla="*/ 3 w 3"/>
                <a:gd name="T1" fmla="*/ 0 h 3"/>
                <a:gd name="T2" fmla="*/ 1 w 3"/>
                <a:gd name="T3" fmla="*/ 2 h 3"/>
                <a:gd name="T4" fmla="*/ 3 w 3"/>
                <a:gd name="T5" fmla="*/ 0 h 3"/>
              </a:gdLst>
              <a:ahLst/>
              <a:cxnLst>
                <a:cxn ang="0">
                  <a:pos x="T0" y="T1"/>
                </a:cxn>
                <a:cxn ang="0">
                  <a:pos x="T2" y="T3"/>
                </a:cxn>
                <a:cxn ang="0">
                  <a:pos x="T4" y="T5"/>
                </a:cxn>
              </a:cxnLst>
              <a:rect l="0" t="0" r="r" b="b"/>
              <a:pathLst>
                <a:path w="3" h="3">
                  <a:moveTo>
                    <a:pt x="3" y="0"/>
                  </a:moveTo>
                  <a:cubicBezTo>
                    <a:pt x="2" y="0"/>
                    <a:pt x="0" y="1"/>
                    <a:pt x="1" y="2"/>
                  </a:cubicBezTo>
                  <a:cubicBezTo>
                    <a:pt x="2" y="3"/>
                    <a:pt x="3" y="0"/>
                    <a:pt x="3" y="0"/>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a:solidFill>
                  <a:srgbClr val="000000"/>
                </a:solidFill>
              </a:endParaRPr>
            </a:p>
          </p:txBody>
        </p:sp>
        <p:sp>
          <p:nvSpPr>
            <p:cNvPr id="154" name="Freeform 154"/>
            <p:cNvSpPr>
              <a:spLocks/>
            </p:cNvSpPr>
            <p:nvPr/>
          </p:nvSpPr>
          <p:spPr bwMode="auto">
            <a:xfrm>
              <a:off x="6559529" y="4113056"/>
              <a:ext cx="23049" cy="23049"/>
            </a:xfrm>
            <a:custGeom>
              <a:avLst/>
              <a:gdLst>
                <a:gd name="T0" fmla="*/ 3 w 4"/>
                <a:gd name="T1" fmla="*/ 0 h 4"/>
                <a:gd name="T2" fmla="*/ 1 w 4"/>
                <a:gd name="T3" fmla="*/ 2 h 4"/>
                <a:gd name="T4" fmla="*/ 1 w 4"/>
                <a:gd name="T5" fmla="*/ 4 h 4"/>
                <a:gd name="T6" fmla="*/ 3 w 4"/>
                <a:gd name="T7" fmla="*/ 0 h 4"/>
              </a:gdLst>
              <a:ahLst/>
              <a:cxnLst>
                <a:cxn ang="0">
                  <a:pos x="T0" y="T1"/>
                </a:cxn>
                <a:cxn ang="0">
                  <a:pos x="T2" y="T3"/>
                </a:cxn>
                <a:cxn ang="0">
                  <a:pos x="T4" y="T5"/>
                </a:cxn>
                <a:cxn ang="0">
                  <a:pos x="T6" y="T7"/>
                </a:cxn>
              </a:cxnLst>
              <a:rect l="0" t="0" r="r" b="b"/>
              <a:pathLst>
                <a:path w="4" h="4">
                  <a:moveTo>
                    <a:pt x="3" y="0"/>
                  </a:moveTo>
                  <a:cubicBezTo>
                    <a:pt x="2" y="0"/>
                    <a:pt x="2" y="1"/>
                    <a:pt x="1" y="2"/>
                  </a:cubicBezTo>
                  <a:cubicBezTo>
                    <a:pt x="0" y="2"/>
                    <a:pt x="0" y="4"/>
                    <a:pt x="1" y="4"/>
                  </a:cubicBezTo>
                  <a:cubicBezTo>
                    <a:pt x="2" y="4"/>
                    <a:pt x="4" y="0"/>
                    <a:pt x="3" y="0"/>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a:solidFill>
                  <a:srgbClr val="000000"/>
                </a:solidFill>
              </a:endParaRPr>
            </a:p>
          </p:txBody>
        </p:sp>
        <p:sp>
          <p:nvSpPr>
            <p:cNvPr id="155" name="Freeform 155"/>
            <p:cNvSpPr>
              <a:spLocks/>
            </p:cNvSpPr>
            <p:nvPr/>
          </p:nvSpPr>
          <p:spPr bwMode="auto">
            <a:xfrm>
              <a:off x="6550310" y="4168372"/>
              <a:ext cx="4611" cy="6914"/>
            </a:xfrm>
            <a:custGeom>
              <a:avLst/>
              <a:gdLst>
                <a:gd name="T0" fmla="*/ 0 w 1"/>
                <a:gd name="T1" fmla="*/ 0 h 1"/>
                <a:gd name="T2" fmla="*/ 0 w 1"/>
                <a:gd name="T3" fmla="*/ 1 h 1"/>
                <a:gd name="T4" fmla="*/ 0 w 1"/>
                <a:gd name="T5" fmla="*/ 0 h 1"/>
              </a:gdLst>
              <a:ahLst/>
              <a:cxnLst>
                <a:cxn ang="0">
                  <a:pos x="T0" y="T1"/>
                </a:cxn>
                <a:cxn ang="0">
                  <a:pos x="T2" y="T3"/>
                </a:cxn>
                <a:cxn ang="0">
                  <a:pos x="T4" y="T5"/>
                </a:cxn>
              </a:cxnLst>
              <a:rect l="0" t="0" r="r" b="b"/>
              <a:pathLst>
                <a:path w="1" h="1">
                  <a:moveTo>
                    <a:pt x="0" y="0"/>
                  </a:moveTo>
                  <a:cubicBezTo>
                    <a:pt x="0" y="0"/>
                    <a:pt x="0" y="1"/>
                    <a:pt x="0" y="1"/>
                  </a:cubicBezTo>
                  <a:cubicBezTo>
                    <a:pt x="1" y="1"/>
                    <a:pt x="1" y="0"/>
                    <a:pt x="0" y="0"/>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a:solidFill>
                  <a:srgbClr val="000000"/>
                </a:solidFill>
              </a:endParaRPr>
            </a:p>
          </p:txBody>
        </p:sp>
        <p:sp>
          <p:nvSpPr>
            <p:cNvPr id="156" name="Freeform 156"/>
            <p:cNvSpPr>
              <a:spLocks/>
            </p:cNvSpPr>
            <p:nvPr/>
          </p:nvSpPr>
          <p:spPr bwMode="auto">
            <a:xfrm>
              <a:off x="6015595" y="4813717"/>
              <a:ext cx="9219" cy="4611"/>
            </a:xfrm>
            <a:custGeom>
              <a:avLst/>
              <a:gdLst>
                <a:gd name="T0" fmla="*/ 1 w 2"/>
                <a:gd name="T1" fmla="*/ 0 h 1"/>
                <a:gd name="T2" fmla="*/ 1 w 2"/>
                <a:gd name="T3" fmla="*/ 1 h 1"/>
                <a:gd name="T4" fmla="*/ 1 w 2"/>
                <a:gd name="T5" fmla="*/ 0 h 1"/>
              </a:gdLst>
              <a:ahLst/>
              <a:cxnLst>
                <a:cxn ang="0">
                  <a:pos x="T0" y="T1"/>
                </a:cxn>
                <a:cxn ang="0">
                  <a:pos x="T2" y="T3"/>
                </a:cxn>
                <a:cxn ang="0">
                  <a:pos x="T4" y="T5"/>
                </a:cxn>
              </a:cxnLst>
              <a:rect l="0" t="0" r="r" b="b"/>
              <a:pathLst>
                <a:path w="2" h="1">
                  <a:moveTo>
                    <a:pt x="1" y="0"/>
                  </a:moveTo>
                  <a:cubicBezTo>
                    <a:pt x="1" y="0"/>
                    <a:pt x="0" y="1"/>
                    <a:pt x="1" y="1"/>
                  </a:cubicBezTo>
                  <a:cubicBezTo>
                    <a:pt x="2" y="1"/>
                    <a:pt x="1" y="0"/>
                    <a:pt x="1" y="0"/>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a:solidFill>
                  <a:srgbClr val="000000"/>
                </a:solidFill>
              </a:endParaRPr>
            </a:p>
          </p:txBody>
        </p:sp>
        <p:sp>
          <p:nvSpPr>
            <p:cNvPr id="157" name="Freeform 157"/>
            <p:cNvSpPr>
              <a:spLocks/>
            </p:cNvSpPr>
            <p:nvPr/>
          </p:nvSpPr>
          <p:spPr bwMode="auto">
            <a:xfrm>
              <a:off x="3505661" y="6523883"/>
              <a:ext cx="50706" cy="66841"/>
            </a:xfrm>
            <a:custGeom>
              <a:avLst/>
              <a:gdLst>
                <a:gd name="T0" fmla="*/ 2 w 9"/>
                <a:gd name="T1" fmla="*/ 11 h 12"/>
                <a:gd name="T2" fmla="*/ 8 w 9"/>
                <a:gd name="T3" fmla="*/ 3 h 12"/>
                <a:gd name="T4" fmla="*/ 9 w 9"/>
                <a:gd name="T5" fmla="*/ 0 h 12"/>
                <a:gd name="T6" fmla="*/ 2 w 9"/>
                <a:gd name="T7" fmla="*/ 0 h 12"/>
                <a:gd name="T8" fmla="*/ 2 w 9"/>
                <a:gd name="T9" fmla="*/ 11 h 12"/>
              </a:gdLst>
              <a:ahLst/>
              <a:cxnLst>
                <a:cxn ang="0">
                  <a:pos x="T0" y="T1"/>
                </a:cxn>
                <a:cxn ang="0">
                  <a:pos x="T2" y="T3"/>
                </a:cxn>
                <a:cxn ang="0">
                  <a:pos x="T4" y="T5"/>
                </a:cxn>
                <a:cxn ang="0">
                  <a:pos x="T6" y="T7"/>
                </a:cxn>
                <a:cxn ang="0">
                  <a:pos x="T8" y="T9"/>
                </a:cxn>
              </a:cxnLst>
              <a:rect l="0" t="0" r="r" b="b"/>
              <a:pathLst>
                <a:path w="9" h="12">
                  <a:moveTo>
                    <a:pt x="2" y="11"/>
                  </a:moveTo>
                  <a:cubicBezTo>
                    <a:pt x="3" y="12"/>
                    <a:pt x="7" y="5"/>
                    <a:pt x="8" y="3"/>
                  </a:cubicBezTo>
                  <a:cubicBezTo>
                    <a:pt x="8" y="3"/>
                    <a:pt x="8" y="2"/>
                    <a:pt x="9" y="0"/>
                  </a:cubicBezTo>
                  <a:cubicBezTo>
                    <a:pt x="2" y="0"/>
                    <a:pt x="2" y="0"/>
                    <a:pt x="2" y="0"/>
                  </a:cubicBezTo>
                  <a:cubicBezTo>
                    <a:pt x="0" y="3"/>
                    <a:pt x="0" y="8"/>
                    <a:pt x="2" y="11"/>
                  </a:cubicBezTo>
                  <a:close/>
                </a:path>
              </a:pathLst>
            </a:custGeom>
            <a:grpFill/>
            <a:ln>
              <a:noFill/>
            </a:ln>
            <a:effectLs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zh-CN" altLang="en-US">
                <a:solidFill>
                  <a:srgbClr val="000000"/>
                </a:solidFill>
              </a:endParaRPr>
            </a:p>
          </p:txBody>
        </p:sp>
      </p:grpSp>
    </p:spTree>
    <p:extLst>
      <p:ext uri="{BB962C8B-B14F-4D97-AF65-F5344CB8AC3E}">
        <p14:creationId xmlns:p14="http://schemas.microsoft.com/office/powerpoint/2010/main" val="4068613864"/>
      </p:ext>
    </p:extLst>
  </p:cSld>
  <p:clrMapOvr>
    <a:masterClrMapping/>
  </p:clrMapOvr>
  <p:timing>
    <p:tnLst>
      <p:par>
        <p:cTn id="1" dur="indefinite" restart="never" nodeType="tmRoot"/>
      </p:par>
    </p:tnLst>
  </p:timing>
</p:sldLayout>
</file>

<file path=ppt/slideLayouts/slideLayout54.xml><?xml version="1.0" encoding="utf-8"?>
<p:sldLayout xmlns:a="http://schemas.openxmlformats.org/drawingml/2006/main" xmlns:r="http://schemas.openxmlformats.org/officeDocument/2006/relationships" xmlns:p="http://schemas.openxmlformats.org/presentationml/2006/main" userDrawn="1">
  <p:cSld name="15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109813025"/>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281D302F-5E2D-4FF9-A986-02603DCE6FDA}" type="datetimeFigureOut">
              <a:rPr lang="zh-CN" altLang="en-US" smtClean="0"/>
              <a:pPr/>
              <a:t>2018/10/18</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A56CA248-7BE1-4335-B3FB-1E6869F2EC71}" type="slidenum">
              <a:rPr lang="zh-CN" altLang="en-US" smtClean="0"/>
              <a:pPr/>
              <a:t>‹#›</a:t>
            </a:fld>
            <a:endParaRPr lang="zh-CN" altLang="en-US"/>
          </a:p>
        </p:txBody>
      </p:sp>
    </p:spTree>
    <p:extLst>
      <p:ext uri="{BB962C8B-B14F-4D97-AF65-F5344CB8AC3E}">
        <p14:creationId xmlns:p14="http://schemas.microsoft.com/office/powerpoint/2010/main" val="822234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81D302F-5E2D-4FF9-A986-02603DCE6FDA}" type="datetimeFigureOut">
              <a:rPr lang="zh-CN" altLang="en-US" smtClean="0"/>
              <a:pPr/>
              <a:t>2018/10/18</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A56CA248-7BE1-4335-B3FB-1E6869F2EC71}" type="slidenum">
              <a:rPr lang="zh-CN" altLang="en-US" smtClean="0"/>
              <a:pPr/>
              <a:t>‹#›</a:t>
            </a:fld>
            <a:endParaRPr lang="zh-CN" altLang="en-US"/>
          </a:p>
        </p:txBody>
      </p:sp>
    </p:spTree>
    <p:extLst>
      <p:ext uri="{BB962C8B-B14F-4D97-AF65-F5344CB8AC3E}">
        <p14:creationId xmlns:p14="http://schemas.microsoft.com/office/powerpoint/2010/main" val="19888758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987432"/>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2057402"/>
            <a:ext cx="2949178" cy="3811588"/>
          </a:xfrm>
        </p:spPr>
        <p:txBody>
          <a:bodyPr/>
          <a:lstStyle>
            <a:lvl1pPr marL="0" indent="0">
              <a:buNone/>
              <a:defRPr sz="16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281D302F-5E2D-4FF9-A986-02603DCE6FDA}" type="datetimeFigureOut">
              <a:rPr lang="zh-CN" altLang="en-US" smtClean="0"/>
              <a:pPr/>
              <a:t>2018/10/18</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A56CA248-7BE1-4335-B3FB-1E6869F2EC71}" type="slidenum">
              <a:rPr lang="zh-CN" altLang="en-US" smtClean="0"/>
              <a:pPr/>
              <a:t>‹#›</a:t>
            </a:fld>
            <a:endParaRPr lang="zh-CN" altLang="en-US"/>
          </a:p>
        </p:txBody>
      </p:sp>
    </p:spTree>
    <p:extLst>
      <p:ext uri="{BB962C8B-B14F-4D97-AF65-F5344CB8AC3E}">
        <p14:creationId xmlns:p14="http://schemas.microsoft.com/office/powerpoint/2010/main" val="423712690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987432"/>
            <a:ext cx="4629150" cy="4873625"/>
          </a:xfrm>
        </p:spPr>
        <p:txBody>
          <a:bodyPr anchor="t"/>
          <a:lstStyle>
            <a:lvl1pPr marL="0" indent="0">
              <a:buNone/>
              <a:defRPr sz="3200"/>
            </a:lvl1pPr>
            <a:lvl2pPr marL="457189" indent="0">
              <a:buNone/>
              <a:defRPr sz="2800"/>
            </a:lvl2pPr>
            <a:lvl3pPr marL="914377" indent="0">
              <a:buNone/>
              <a:defRPr sz="2400"/>
            </a:lvl3pPr>
            <a:lvl4pPr marL="1371566" indent="0">
              <a:buNone/>
              <a:defRPr sz="2000"/>
            </a:lvl4pPr>
            <a:lvl5pPr marL="1828754" indent="0">
              <a:buNone/>
              <a:defRPr sz="2000"/>
            </a:lvl5pPr>
            <a:lvl6pPr marL="2285943" indent="0">
              <a:buNone/>
              <a:defRPr sz="2000"/>
            </a:lvl6pPr>
            <a:lvl7pPr marL="2743131" indent="0">
              <a:buNone/>
              <a:defRPr sz="2000"/>
            </a:lvl7pPr>
            <a:lvl8pPr marL="3200320" indent="0">
              <a:buNone/>
              <a:defRPr sz="2000"/>
            </a:lvl8pPr>
            <a:lvl9pPr marL="3657509"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2057402"/>
            <a:ext cx="2949178" cy="3811588"/>
          </a:xfrm>
        </p:spPr>
        <p:txBody>
          <a:bodyPr/>
          <a:lstStyle>
            <a:lvl1pPr marL="0" indent="0">
              <a:buNone/>
              <a:defRPr sz="16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281D302F-5E2D-4FF9-A986-02603DCE6FDA}" type="datetimeFigureOut">
              <a:rPr lang="zh-CN" altLang="en-US" smtClean="0"/>
              <a:pPr/>
              <a:t>2018/10/18</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A56CA248-7BE1-4335-B3FB-1E6869F2EC71}" type="slidenum">
              <a:rPr lang="zh-CN" altLang="en-US" smtClean="0"/>
              <a:pPr/>
              <a:t>‹#›</a:t>
            </a:fld>
            <a:endParaRPr lang="zh-CN" altLang="en-US"/>
          </a:p>
        </p:txBody>
      </p:sp>
    </p:spTree>
    <p:extLst>
      <p:ext uri="{BB962C8B-B14F-4D97-AF65-F5344CB8AC3E}">
        <p14:creationId xmlns:p14="http://schemas.microsoft.com/office/powerpoint/2010/main" val="1003613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slideLayout" Target="../slideLayouts/slideLayout25.xml"/><Relationship Id="rId18" Type="http://schemas.openxmlformats.org/officeDocument/2006/relationships/slideLayout" Target="../slideLayouts/slideLayout30.xml"/><Relationship Id="rId26" Type="http://schemas.openxmlformats.org/officeDocument/2006/relationships/slideLayout" Target="../slideLayouts/slideLayout38.xml"/><Relationship Id="rId3" Type="http://schemas.openxmlformats.org/officeDocument/2006/relationships/slideLayout" Target="../slideLayouts/slideLayout15.xml"/><Relationship Id="rId21" Type="http://schemas.openxmlformats.org/officeDocument/2006/relationships/slideLayout" Target="../slideLayouts/slideLayout33.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17" Type="http://schemas.openxmlformats.org/officeDocument/2006/relationships/slideLayout" Target="../slideLayouts/slideLayout29.xml"/><Relationship Id="rId25" Type="http://schemas.openxmlformats.org/officeDocument/2006/relationships/slideLayout" Target="../slideLayouts/slideLayout37.xml"/><Relationship Id="rId2" Type="http://schemas.openxmlformats.org/officeDocument/2006/relationships/slideLayout" Target="../slideLayouts/slideLayout14.xml"/><Relationship Id="rId16" Type="http://schemas.openxmlformats.org/officeDocument/2006/relationships/slideLayout" Target="../slideLayouts/slideLayout28.xml"/><Relationship Id="rId20" Type="http://schemas.openxmlformats.org/officeDocument/2006/relationships/slideLayout" Target="../slideLayouts/slideLayout32.xml"/><Relationship Id="rId29" Type="http://schemas.openxmlformats.org/officeDocument/2006/relationships/slideLayout" Target="../slideLayouts/slideLayout41.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24" Type="http://schemas.openxmlformats.org/officeDocument/2006/relationships/slideLayout" Target="../slideLayouts/slideLayout36.xml"/><Relationship Id="rId5" Type="http://schemas.openxmlformats.org/officeDocument/2006/relationships/slideLayout" Target="../slideLayouts/slideLayout17.xml"/><Relationship Id="rId15" Type="http://schemas.openxmlformats.org/officeDocument/2006/relationships/slideLayout" Target="../slideLayouts/slideLayout27.xml"/><Relationship Id="rId23" Type="http://schemas.openxmlformats.org/officeDocument/2006/relationships/slideLayout" Target="../slideLayouts/slideLayout35.xml"/><Relationship Id="rId28" Type="http://schemas.openxmlformats.org/officeDocument/2006/relationships/slideLayout" Target="../slideLayouts/slideLayout40.xml"/><Relationship Id="rId10" Type="http://schemas.openxmlformats.org/officeDocument/2006/relationships/slideLayout" Target="../slideLayouts/slideLayout22.xml"/><Relationship Id="rId19" Type="http://schemas.openxmlformats.org/officeDocument/2006/relationships/slideLayout" Target="../slideLayouts/slideLayout31.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slideLayout" Target="../slideLayouts/slideLayout26.xml"/><Relationship Id="rId22" Type="http://schemas.openxmlformats.org/officeDocument/2006/relationships/slideLayout" Target="../slideLayouts/slideLayout34.xml"/><Relationship Id="rId27" Type="http://schemas.openxmlformats.org/officeDocument/2006/relationships/slideLayout" Target="../slideLayouts/slideLayout39.xml"/><Relationship Id="rId30"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49.xml"/><Relationship Id="rId13" Type="http://schemas.openxmlformats.org/officeDocument/2006/relationships/slideLayout" Target="../slideLayouts/slideLayout54.xml"/><Relationship Id="rId3" Type="http://schemas.openxmlformats.org/officeDocument/2006/relationships/slideLayout" Target="../slideLayouts/slideLayout44.xml"/><Relationship Id="rId7" Type="http://schemas.openxmlformats.org/officeDocument/2006/relationships/slideLayout" Target="../slideLayouts/slideLayout48.xml"/><Relationship Id="rId12" Type="http://schemas.openxmlformats.org/officeDocument/2006/relationships/slideLayout" Target="../slideLayouts/slideLayout53.xml"/><Relationship Id="rId2" Type="http://schemas.openxmlformats.org/officeDocument/2006/relationships/slideLayout" Target="../slideLayouts/slideLayout43.xml"/><Relationship Id="rId1" Type="http://schemas.openxmlformats.org/officeDocument/2006/relationships/slideLayout" Target="../slideLayouts/slideLayout42.xml"/><Relationship Id="rId6" Type="http://schemas.openxmlformats.org/officeDocument/2006/relationships/slideLayout" Target="../slideLayouts/slideLayout47.xml"/><Relationship Id="rId11" Type="http://schemas.openxmlformats.org/officeDocument/2006/relationships/slideLayout" Target="../slideLayouts/slideLayout52.xml"/><Relationship Id="rId5" Type="http://schemas.openxmlformats.org/officeDocument/2006/relationships/slideLayout" Target="../slideLayouts/slideLayout46.xml"/><Relationship Id="rId10" Type="http://schemas.openxmlformats.org/officeDocument/2006/relationships/slideLayout" Target="../slideLayouts/slideLayout51.xml"/><Relationship Id="rId4" Type="http://schemas.openxmlformats.org/officeDocument/2006/relationships/slideLayout" Target="../slideLayouts/slideLayout45.xml"/><Relationship Id="rId9" Type="http://schemas.openxmlformats.org/officeDocument/2006/relationships/slideLayout" Target="../slideLayouts/slideLayout50.xml"/><Relationship Id="rId14"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9"/>
            <a:ext cx="78867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825625"/>
            <a:ext cx="7886700" cy="4351339"/>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6356357"/>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81D302F-5E2D-4FF9-A986-02603DCE6FDA}" type="datetimeFigureOut">
              <a:rPr lang="zh-CN" altLang="en-US" smtClean="0"/>
              <a:pPr/>
              <a:t>2018/10/18</a:t>
            </a:fld>
            <a:endParaRPr lang="zh-CN" altLang="en-US"/>
          </a:p>
        </p:txBody>
      </p:sp>
      <p:sp>
        <p:nvSpPr>
          <p:cNvPr id="5" name="Footer Placeholder 4"/>
          <p:cNvSpPr>
            <a:spLocks noGrp="1"/>
          </p:cNvSpPr>
          <p:nvPr>
            <p:ph type="ftr" sz="quarter" idx="3"/>
          </p:nvPr>
        </p:nvSpPr>
        <p:spPr>
          <a:xfrm>
            <a:off x="3028950" y="6356357"/>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6457950" y="6356357"/>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56CA248-7BE1-4335-B3FB-1E6869F2EC71}" type="slidenum">
              <a:rPr lang="zh-CN" altLang="en-US" smtClean="0"/>
              <a:pPr/>
              <a:t>‹#›</a:t>
            </a:fld>
            <a:endParaRPr lang="zh-CN" altLang="en-US"/>
          </a:p>
        </p:txBody>
      </p:sp>
    </p:spTree>
    <p:extLst>
      <p:ext uri="{BB962C8B-B14F-4D97-AF65-F5344CB8AC3E}">
        <p14:creationId xmlns:p14="http://schemas.microsoft.com/office/powerpoint/2010/main" val="403510708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l" defTabSz="914377"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A96EB3B-EFE4-48A1-A714-BEA28992D2BA}" type="datetimeFigureOut">
              <a:rPr lang="zh-CN" altLang="en-US" smtClean="0">
                <a:solidFill>
                  <a:prstClr val="black">
                    <a:tint val="75000"/>
                  </a:prstClr>
                </a:solidFill>
              </a:rPr>
              <a:pPr/>
              <a:t>2018/10/18</a:t>
            </a:fld>
            <a:endParaRPr lang="zh-CN" altLang="en-US">
              <a:solidFill>
                <a:prstClr val="black">
                  <a:tint val="75000"/>
                </a:prstClr>
              </a:solidFill>
            </a:endParaRP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C09C590-5C98-4BA2-9BBB-A602B277431F}"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48269933"/>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 id="2147483685" r:id="rId12"/>
    <p:sldLayoutId id="2147483686" r:id="rId13"/>
    <p:sldLayoutId id="2147483687" r:id="rId14"/>
    <p:sldLayoutId id="2147483688" r:id="rId15"/>
    <p:sldLayoutId id="2147483689" r:id="rId16"/>
    <p:sldLayoutId id="2147483690" r:id="rId17"/>
    <p:sldLayoutId id="2147483691" r:id="rId18"/>
    <p:sldLayoutId id="2147483692" r:id="rId19"/>
    <p:sldLayoutId id="2147483693" r:id="rId20"/>
    <p:sldLayoutId id="2147483694" r:id="rId21"/>
    <p:sldLayoutId id="2147483695" r:id="rId22"/>
    <p:sldLayoutId id="2147483696" r:id="rId23"/>
    <p:sldLayoutId id="2147483697" r:id="rId24"/>
    <p:sldLayoutId id="2147483698" r:id="rId25"/>
    <p:sldLayoutId id="2147483700" r:id="rId26"/>
    <p:sldLayoutId id="2147483701" r:id="rId27"/>
    <p:sldLayoutId id="2147483702" r:id="rId28"/>
    <p:sldLayoutId id="2147483717" r:id="rId29"/>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9"/>
            <a:ext cx="78867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825625"/>
            <a:ext cx="7886700" cy="4351339"/>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6356357"/>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81D302F-5E2D-4FF9-A986-02603DCE6FDA}" type="datetimeFigureOut">
              <a:rPr lang="zh-CN" altLang="en-US" smtClean="0">
                <a:solidFill>
                  <a:prstClr val="black">
                    <a:tint val="75000"/>
                  </a:prstClr>
                </a:solidFill>
              </a:rPr>
              <a:pPr/>
              <a:t>2018/10/18</a:t>
            </a:fld>
            <a:endParaRPr lang="zh-CN" altLang="en-US">
              <a:solidFill>
                <a:prstClr val="black">
                  <a:tint val="75000"/>
                </a:prstClr>
              </a:solidFill>
            </a:endParaRPr>
          </a:p>
        </p:txBody>
      </p:sp>
      <p:sp>
        <p:nvSpPr>
          <p:cNvPr id="5" name="Footer Placeholder 4"/>
          <p:cNvSpPr>
            <a:spLocks noGrp="1"/>
          </p:cNvSpPr>
          <p:nvPr>
            <p:ph type="ftr" sz="quarter" idx="3"/>
          </p:nvPr>
        </p:nvSpPr>
        <p:spPr>
          <a:xfrm>
            <a:off x="3028950" y="6356357"/>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6457950" y="6356357"/>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56CA248-7BE1-4335-B3FB-1E6869F2EC71}"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01379171"/>
      </p:ext>
    </p:extLst>
  </p:cSld>
  <p:clrMap bg1="lt1" tx1="dk1" bg2="lt2" tx2="dk2" accent1="accent1" accent2="accent2" accent3="accent3" accent4="accent4" accent5="accent5" accent6="accent6" hlink="hlink" folHlink="folHlink"/>
  <p:sldLayoutIdLst>
    <p:sldLayoutId id="2147483704" r:id="rId1"/>
    <p:sldLayoutId id="2147483705" r:id="rId2"/>
    <p:sldLayoutId id="2147483706" r:id="rId3"/>
    <p:sldLayoutId id="2147483707" r:id="rId4"/>
    <p:sldLayoutId id="2147483708" r:id="rId5"/>
    <p:sldLayoutId id="2147483709" r:id="rId6"/>
    <p:sldLayoutId id="2147483710" r:id="rId7"/>
    <p:sldLayoutId id="2147483711" r:id="rId8"/>
    <p:sldLayoutId id="2147483712" r:id="rId9"/>
    <p:sldLayoutId id="2147483713" r:id="rId10"/>
    <p:sldLayoutId id="2147483714" r:id="rId11"/>
    <p:sldLayoutId id="2147483715" r:id="rId12"/>
    <p:sldLayoutId id="2147483716" r:id="rId13"/>
  </p:sldLayoutIdLst>
  <p:txStyles>
    <p:titleStyle>
      <a:lvl1pPr algn="l" defTabSz="914377"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2.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8" Type="http://schemas.openxmlformats.org/officeDocument/2006/relationships/image" Target="../media/image18.wmf"/><Relationship Id="rId13" Type="http://schemas.openxmlformats.org/officeDocument/2006/relationships/oleObject" Target="../embeddings/oleObject13.bin"/><Relationship Id="rId3" Type="http://schemas.openxmlformats.org/officeDocument/2006/relationships/notesSlide" Target="../notesSlides/notesSlide10.xml"/><Relationship Id="rId7" Type="http://schemas.openxmlformats.org/officeDocument/2006/relationships/oleObject" Target="../embeddings/oleObject10.bin"/><Relationship Id="rId12" Type="http://schemas.openxmlformats.org/officeDocument/2006/relationships/image" Target="../media/image20.wmf"/><Relationship Id="rId2" Type="http://schemas.openxmlformats.org/officeDocument/2006/relationships/slideLayout" Target="../slideLayouts/slideLayout54.xml"/><Relationship Id="rId16" Type="http://schemas.openxmlformats.org/officeDocument/2006/relationships/image" Target="../media/image22.wmf"/><Relationship Id="rId1" Type="http://schemas.openxmlformats.org/officeDocument/2006/relationships/vmlDrawing" Target="../drawings/vmlDrawing3.vml"/><Relationship Id="rId6" Type="http://schemas.openxmlformats.org/officeDocument/2006/relationships/image" Target="../media/image17.wmf"/><Relationship Id="rId11" Type="http://schemas.openxmlformats.org/officeDocument/2006/relationships/oleObject" Target="../embeddings/oleObject12.bin"/><Relationship Id="rId5" Type="http://schemas.openxmlformats.org/officeDocument/2006/relationships/oleObject" Target="../embeddings/oleObject9.bin"/><Relationship Id="rId15" Type="http://schemas.openxmlformats.org/officeDocument/2006/relationships/oleObject" Target="../embeddings/oleObject14.bin"/><Relationship Id="rId10" Type="http://schemas.openxmlformats.org/officeDocument/2006/relationships/image" Target="../media/image19.wmf"/><Relationship Id="rId4" Type="http://schemas.openxmlformats.org/officeDocument/2006/relationships/image" Target="../media/image2.jpeg"/><Relationship Id="rId9" Type="http://schemas.openxmlformats.org/officeDocument/2006/relationships/oleObject" Target="../embeddings/oleObject11.bin"/><Relationship Id="rId14" Type="http://schemas.openxmlformats.org/officeDocument/2006/relationships/image" Target="../media/image21.wmf"/></Relationships>
</file>

<file path=ppt/slides/_rels/slide1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1.xml"/><Relationship Id="rId1" Type="http://schemas.openxmlformats.org/officeDocument/2006/relationships/slideLayout" Target="../slideLayouts/slideLayout54.xml"/><Relationship Id="rId4" Type="http://schemas.openxmlformats.org/officeDocument/2006/relationships/image" Target="../media/image12.emf"/></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54.xml"/><Relationship Id="rId1" Type="http://schemas.openxmlformats.org/officeDocument/2006/relationships/vmlDrawing" Target="../drawings/vmlDrawing4.vml"/><Relationship Id="rId6" Type="http://schemas.openxmlformats.org/officeDocument/2006/relationships/image" Target="../media/image23.emf"/><Relationship Id="rId5" Type="http://schemas.openxmlformats.org/officeDocument/2006/relationships/package" Target="../embeddings/Microsoft_Visio___1.vsdx"/><Relationship Id="rId4" Type="http://schemas.openxmlformats.org/officeDocument/2006/relationships/image" Target="../media/image2.jpeg"/></Relationships>
</file>

<file path=ppt/slides/_rels/slide1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3.xml"/><Relationship Id="rId1" Type="http://schemas.openxmlformats.org/officeDocument/2006/relationships/slideLayout" Target="../slideLayouts/slideLayout54.xml"/><Relationship Id="rId4" Type="http://schemas.openxmlformats.org/officeDocument/2006/relationships/image" Target="../media/image24.jpeg"/></Relationships>
</file>

<file path=ppt/slides/_rels/slide1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8" Type="http://schemas.openxmlformats.org/officeDocument/2006/relationships/image" Target="../media/image26.wmf"/><Relationship Id="rId3" Type="http://schemas.openxmlformats.org/officeDocument/2006/relationships/notesSlide" Target="../notesSlides/notesSlide15.xml"/><Relationship Id="rId7" Type="http://schemas.openxmlformats.org/officeDocument/2006/relationships/oleObject" Target="../embeddings/oleObject16.bin"/><Relationship Id="rId2" Type="http://schemas.openxmlformats.org/officeDocument/2006/relationships/slideLayout" Target="../slideLayouts/slideLayout54.xml"/><Relationship Id="rId1" Type="http://schemas.openxmlformats.org/officeDocument/2006/relationships/vmlDrawing" Target="../drawings/vmlDrawing5.vml"/><Relationship Id="rId6" Type="http://schemas.openxmlformats.org/officeDocument/2006/relationships/image" Target="../media/image25.wmf"/><Relationship Id="rId5" Type="http://schemas.openxmlformats.org/officeDocument/2006/relationships/oleObject" Target="../embeddings/oleObject15.bin"/><Relationship Id="rId4" Type="http://schemas.openxmlformats.org/officeDocument/2006/relationships/image" Target="../media/image2.jpe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54.xml"/><Relationship Id="rId1" Type="http://schemas.openxmlformats.org/officeDocument/2006/relationships/vmlDrawing" Target="../drawings/vmlDrawing6.vml"/><Relationship Id="rId6" Type="http://schemas.openxmlformats.org/officeDocument/2006/relationships/image" Target="../media/image27.wmf"/><Relationship Id="rId5" Type="http://schemas.openxmlformats.org/officeDocument/2006/relationships/oleObject" Target="../embeddings/oleObject17.bin"/><Relationship Id="rId4" Type="http://schemas.openxmlformats.org/officeDocument/2006/relationships/image" Target="../media/image2.jpeg"/></Relationships>
</file>

<file path=ppt/slides/_rels/slide1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7.xml"/><Relationship Id="rId1" Type="http://schemas.openxmlformats.org/officeDocument/2006/relationships/slideLayout" Target="../slideLayouts/slideLayout54.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28.png"/></Relationships>
</file>

<file path=ppt/slides/_rels/slide1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8.xml"/><Relationship Id="rId1" Type="http://schemas.openxmlformats.org/officeDocument/2006/relationships/slideLayout" Target="../slideLayouts/slideLayout41.xml"/></Relationships>
</file>

<file path=ppt/slides/_rels/slide19.xml.rels><?xml version="1.0" encoding="UTF-8" standalone="yes"?>
<Relationships xmlns="http://schemas.openxmlformats.org/package/2006/relationships"><Relationship Id="rId8" Type="http://schemas.openxmlformats.org/officeDocument/2006/relationships/oleObject" Target="../embeddings/oleObject18.bin"/><Relationship Id="rId3" Type="http://schemas.openxmlformats.org/officeDocument/2006/relationships/notesSlide" Target="../notesSlides/notesSlide19.xml"/><Relationship Id="rId7" Type="http://schemas.openxmlformats.org/officeDocument/2006/relationships/image" Target="../media/image34.png"/><Relationship Id="rId2" Type="http://schemas.openxmlformats.org/officeDocument/2006/relationships/slideLayout" Target="../slideLayouts/slideLayout54.xml"/><Relationship Id="rId1" Type="http://schemas.openxmlformats.org/officeDocument/2006/relationships/vmlDrawing" Target="../drawings/vmlDrawing7.vml"/><Relationship Id="rId6" Type="http://schemas.openxmlformats.org/officeDocument/2006/relationships/image" Target="../media/image33.png"/><Relationship Id="rId5" Type="http://schemas.openxmlformats.org/officeDocument/2006/relationships/image" Target="../media/image32.png"/><Relationship Id="rId4" Type="http://schemas.openxmlformats.org/officeDocument/2006/relationships/image" Target="../media/image2.jpeg"/><Relationship Id="rId9" Type="http://schemas.openxmlformats.org/officeDocument/2006/relationships/image" Target="../media/image31.wmf"/></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0.xml"/><Relationship Id="rId1" Type="http://schemas.openxmlformats.org/officeDocument/2006/relationships/slideLayout" Target="../slideLayouts/slideLayout54.xml"/><Relationship Id="rId6" Type="http://schemas.openxmlformats.org/officeDocument/2006/relationships/image" Target="../media/image37.png"/><Relationship Id="rId5" Type="http://schemas.openxmlformats.org/officeDocument/2006/relationships/image" Target="../media/image36.png"/><Relationship Id="rId4" Type="http://schemas.openxmlformats.org/officeDocument/2006/relationships/image" Target="../media/image35.png"/></Relationships>
</file>

<file path=ppt/slides/_rels/slide2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1.xml"/><Relationship Id="rId1" Type="http://schemas.openxmlformats.org/officeDocument/2006/relationships/slideLayout" Target="../slideLayouts/slideLayout54.xml"/><Relationship Id="rId5" Type="http://schemas.openxmlformats.org/officeDocument/2006/relationships/image" Target="../media/image39.png"/><Relationship Id="rId4" Type="http://schemas.openxmlformats.org/officeDocument/2006/relationships/image" Target="../media/image38.png"/></Relationships>
</file>

<file path=ppt/slides/_rels/slide2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2.xml"/><Relationship Id="rId1" Type="http://schemas.openxmlformats.org/officeDocument/2006/relationships/slideLayout" Target="../slideLayouts/slideLayout54.xml"/></Relationships>
</file>

<file path=ppt/slides/_rels/slide2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3.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54.xml"/><Relationship Id="rId4" Type="http://schemas.openxmlformats.org/officeDocument/2006/relationships/image" Target="../media/image2.jpeg"/></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54.xml"/><Relationship Id="rId4" Type="http://schemas.openxmlformats.org/officeDocument/2006/relationships/image" Target="../media/image2.jpeg"/></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6.xml"/><Relationship Id="rId1" Type="http://schemas.openxmlformats.org/officeDocument/2006/relationships/slideLayout" Target="../slideLayouts/slideLayout54.xml"/><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8" Type="http://schemas.openxmlformats.org/officeDocument/2006/relationships/oleObject" Target="../embeddings/oleObject2.bin"/><Relationship Id="rId13" Type="http://schemas.openxmlformats.org/officeDocument/2006/relationships/image" Target="../media/image10.wmf"/><Relationship Id="rId3" Type="http://schemas.openxmlformats.org/officeDocument/2006/relationships/notesSlide" Target="../notesSlides/notesSlide8.xml"/><Relationship Id="rId7" Type="http://schemas.openxmlformats.org/officeDocument/2006/relationships/image" Target="../media/image7.wmf"/><Relationship Id="rId12" Type="http://schemas.openxmlformats.org/officeDocument/2006/relationships/oleObject" Target="../embeddings/oleObject4.bin"/><Relationship Id="rId2" Type="http://schemas.openxmlformats.org/officeDocument/2006/relationships/slideLayout" Target="../slideLayouts/slideLayout54.xml"/><Relationship Id="rId1" Type="http://schemas.openxmlformats.org/officeDocument/2006/relationships/vmlDrawing" Target="../drawings/vmlDrawing1.vml"/><Relationship Id="rId6" Type="http://schemas.openxmlformats.org/officeDocument/2006/relationships/oleObject" Target="../embeddings/oleObject1.bin"/><Relationship Id="rId11" Type="http://schemas.openxmlformats.org/officeDocument/2006/relationships/image" Target="../media/image9.wmf"/><Relationship Id="rId5" Type="http://schemas.openxmlformats.org/officeDocument/2006/relationships/image" Target="../media/image2.jpeg"/><Relationship Id="rId15" Type="http://schemas.openxmlformats.org/officeDocument/2006/relationships/image" Target="../media/image11.wmf"/><Relationship Id="rId10" Type="http://schemas.openxmlformats.org/officeDocument/2006/relationships/oleObject" Target="../embeddings/oleObject3.bin"/><Relationship Id="rId4" Type="http://schemas.openxmlformats.org/officeDocument/2006/relationships/image" Target="../media/image12.emf"/><Relationship Id="rId9" Type="http://schemas.openxmlformats.org/officeDocument/2006/relationships/image" Target="../media/image8.wmf"/><Relationship Id="rId14" Type="http://schemas.openxmlformats.org/officeDocument/2006/relationships/oleObject" Target="../embeddings/oleObject5.bin"/></Relationships>
</file>

<file path=ppt/slides/_rels/slide9.xml.rels><?xml version="1.0" encoding="UTF-8" standalone="yes"?>
<Relationships xmlns="http://schemas.openxmlformats.org/package/2006/relationships"><Relationship Id="rId8" Type="http://schemas.openxmlformats.org/officeDocument/2006/relationships/image" Target="../media/image14.wmf"/><Relationship Id="rId3" Type="http://schemas.openxmlformats.org/officeDocument/2006/relationships/notesSlide" Target="../notesSlides/notesSlide9.xml"/><Relationship Id="rId7" Type="http://schemas.openxmlformats.org/officeDocument/2006/relationships/oleObject" Target="../embeddings/oleObject7.bin"/><Relationship Id="rId2" Type="http://schemas.openxmlformats.org/officeDocument/2006/relationships/slideLayout" Target="../slideLayouts/slideLayout54.xml"/><Relationship Id="rId1" Type="http://schemas.openxmlformats.org/officeDocument/2006/relationships/vmlDrawing" Target="../drawings/vmlDrawing2.vml"/><Relationship Id="rId6" Type="http://schemas.openxmlformats.org/officeDocument/2006/relationships/image" Target="../media/image13.wmf"/><Relationship Id="rId11" Type="http://schemas.openxmlformats.org/officeDocument/2006/relationships/image" Target="../media/image15.wmf"/><Relationship Id="rId5" Type="http://schemas.openxmlformats.org/officeDocument/2006/relationships/oleObject" Target="../embeddings/oleObject6.bin"/><Relationship Id="rId10" Type="http://schemas.openxmlformats.org/officeDocument/2006/relationships/oleObject" Target="../embeddings/oleObject8.bin"/><Relationship Id="rId4" Type="http://schemas.openxmlformats.org/officeDocument/2006/relationships/image" Target="../media/image2.jpeg"/><Relationship Id="rId9" Type="http://schemas.openxmlformats.org/officeDocument/2006/relationships/image" Target="../media/image1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 name="直角三角形 131"/>
          <p:cNvSpPr/>
          <p:nvPr/>
        </p:nvSpPr>
        <p:spPr>
          <a:xfrm rot="5400000">
            <a:off x="1857375" y="-1857375"/>
            <a:ext cx="1409700" cy="5124450"/>
          </a:xfrm>
          <a:prstGeom prst="rtTriangl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52228" name="文本框 133"/>
          <p:cNvSpPr txBox="1">
            <a:spLocks noChangeArrowheads="1"/>
          </p:cNvSpPr>
          <p:nvPr/>
        </p:nvSpPr>
        <p:spPr bwMode="auto">
          <a:xfrm>
            <a:off x="85724" y="1049410"/>
            <a:ext cx="9144000" cy="7205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algn="ctr">
              <a:lnSpc>
                <a:spcPct val="125000"/>
              </a:lnSpc>
              <a:spcBef>
                <a:spcPct val="0"/>
              </a:spcBef>
              <a:buNone/>
            </a:pPr>
            <a:r>
              <a:rPr lang="zh-CN" altLang="en-US" sz="3600" b="1" dirty="0" smtClean="0">
                <a:solidFill>
                  <a:srgbClr val="0053A3"/>
                </a:solidFill>
                <a:latin typeface="Arial" panose="020B0604020202020204" pitchFamily="34" charset="0"/>
                <a:ea typeface="微软雅黑" panose="020B0503020204020204" pitchFamily="34" charset="-122"/>
                <a:sym typeface="Arial" panose="020B0604020202020204" pitchFamily="34" charset="0"/>
              </a:rPr>
              <a:t>空气弹簧建模分析与垂向特性研究</a:t>
            </a:r>
            <a:endParaRPr lang="en-US" altLang="zh-CN" sz="3600" b="1" dirty="0" smtClean="0">
              <a:solidFill>
                <a:srgbClr val="0053A3"/>
              </a:solidFill>
              <a:latin typeface="Arial" panose="020B0604020202020204" pitchFamily="34" charset="0"/>
              <a:ea typeface="微软雅黑" panose="020B0503020204020204" pitchFamily="34" charset="-122"/>
              <a:sym typeface="Arial" panose="020B0604020202020204" pitchFamily="34" charset="0"/>
            </a:endParaRPr>
          </a:p>
        </p:txBody>
      </p:sp>
      <p:pic>
        <p:nvPicPr>
          <p:cNvPr id="362498" name="Picture 2" descr="stdu logo"/>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937829" y="2"/>
            <a:ext cx="2206170" cy="6460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ext Box 2"/>
          <p:cNvSpPr txBox="1">
            <a:spLocks noChangeArrowheads="1"/>
          </p:cNvSpPr>
          <p:nvPr/>
        </p:nvSpPr>
        <p:spPr bwMode="auto">
          <a:xfrm>
            <a:off x="393700" y="2198541"/>
            <a:ext cx="8293100" cy="1077218"/>
          </a:xfrm>
          <a:prstGeom prst="rect">
            <a:avLst/>
          </a:prstGeom>
          <a:noFill/>
          <a:ln w="9525" algn="ctr">
            <a:noFill/>
            <a:miter lim="800000"/>
          </a:ln>
          <a:effectLst/>
        </p:spPr>
        <p:txBody>
          <a:bodyPr wrap="square" anchor="b">
            <a:spAutoFit/>
          </a:bodyPr>
          <a:lstStyle/>
          <a:p>
            <a:pPr algn="ctr">
              <a:spcBef>
                <a:spcPts val="800"/>
              </a:spcBef>
            </a:pPr>
            <a:r>
              <a:rPr kumimoji="0" lang="en-US" altLang="zh-CN" sz="3200" b="1" dirty="0" smtClean="0">
                <a:solidFill>
                  <a:srgbClr val="000000"/>
                </a:solidFill>
                <a:latin typeface="Times New Roman" panose="02020603050405020304" pitchFamily="18" charset="0"/>
                <a:ea typeface="楷体_GB2312" pitchFamily="49" charset="-122"/>
                <a:cs typeface="Times New Roman" panose="02020603050405020304" pitchFamily="18" charset="0"/>
              </a:rPr>
              <a:t>Modeling analysis and vertical characteristics of air springs</a:t>
            </a:r>
            <a:endParaRPr kumimoji="0" lang="en-US" altLang="zh-CN" sz="3200" b="1" dirty="0">
              <a:solidFill>
                <a:srgbClr val="000000"/>
              </a:solidFill>
              <a:latin typeface="Times New Roman" panose="02020603050405020304" pitchFamily="18" charset="0"/>
              <a:ea typeface="楷体_GB2312" pitchFamily="49" charset="-122"/>
              <a:cs typeface="Times New Roman" panose="02020603050405020304" pitchFamily="18" charset="0"/>
            </a:endParaRPr>
          </a:p>
        </p:txBody>
      </p:sp>
      <p:pic>
        <p:nvPicPr>
          <p:cNvPr id="11" name="图片 10"/>
          <p:cNvPicPr/>
          <p:nvPr/>
        </p:nvPicPr>
        <p:blipFill>
          <a:blip r:embed="rId4"/>
          <a:srcRect l="1928" r="9000" b="2279"/>
          <a:stretch>
            <a:fillRect/>
          </a:stretch>
        </p:blipFill>
        <p:spPr bwMode="auto">
          <a:xfrm>
            <a:off x="2037460" y="3557242"/>
            <a:ext cx="5240528" cy="2506429"/>
          </a:xfrm>
          <a:prstGeom prst="rect">
            <a:avLst/>
          </a:prstGeom>
          <a:noFill/>
          <a:ln w="9525">
            <a:noFill/>
            <a:miter lim="800000"/>
            <a:headEnd/>
            <a:tailEnd/>
          </a:ln>
        </p:spPr>
      </p:pic>
      <p:sp>
        <p:nvSpPr>
          <p:cNvPr id="10" name="Rectangle 5"/>
          <p:cNvSpPr>
            <a:spLocks noChangeArrowheads="1"/>
          </p:cNvSpPr>
          <p:nvPr/>
        </p:nvSpPr>
        <p:spPr bwMode="auto">
          <a:xfrm>
            <a:off x="0" y="6051008"/>
            <a:ext cx="5249951" cy="609398"/>
          </a:xfrm>
          <a:prstGeom prst="rect">
            <a:avLst/>
          </a:prstGeom>
          <a:noFill/>
          <a:ln w="12700">
            <a:noFill/>
            <a:miter lim="800000"/>
            <a:headEnd type="none" w="sm" len="sm"/>
            <a:tailEnd type="none" w="sm" len="sm"/>
          </a:ln>
          <a:effectLst/>
        </p:spPr>
        <p:txBody>
          <a:bodyPr wrap="square">
            <a:spAutoFit/>
          </a:bodyPr>
          <a:lstStyle/>
          <a:p>
            <a:pPr algn="l">
              <a:lnSpc>
                <a:spcPct val="120000"/>
              </a:lnSpc>
              <a:spcBef>
                <a:spcPct val="0"/>
              </a:spcBef>
            </a:pPr>
            <a:r>
              <a:rPr kumimoji="0" lang="zh-CN" altLang="en-US" sz="2800" dirty="0" smtClean="0">
                <a:solidFill>
                  <a:srgbClr val="000000"/>
                </a:solidFill>
                <a:latin typeface="Times New Roman" panose="02020603050405020304" pitchFamily="18" charset="0"/>
                <a:ea typeface="黑体" panose="02010609060101010101" pitchFamily="2" charset="-122"/>
                <a:cs typeface="Times New Roman" panose="02020603050405020304" pitchFamily="18" charset="0"/>
              </a:rPr>
              <a:t>Reporting person</a:t>
            </a:r>
            <a:r>
              <a:rPr kumimoji="0" lang="en-US" altLang="zh-CN" sz="2800" dirty="0" smtClean="0">
                <a:solidFill>
                  <a:srgbClr val="000000"/>
                </a:solidFill>
                <a:latin typeface="Times New Roman" panose="02020603050405020304" pitchFamily="18" charset="0"/>
                <a:ea typeface="黑体" panose="02010609060101010101" pitchFamily="2" charset="-122"/>
                <a:cs typeface="Times New Roman" panose="02020603050405020304" pitchFamily="18" charset="0"/>
              </a:rPr>
              <a:t>:Xiaolei </a:t>
            </a:r>
            <a:r>
              <a:rPr lang="en-US" altLang="zh-CN" sz="2800" dirty="0" smtClean="0">
                <a:solidFill>
                  <a:srgbClr val="000000"/>
                </a:solidFill>
                <a:latin typeface="Times New Roman" panose="02020603050405020304" pitchFamily="18" charset="0"/>
                <a:ea typeface="黑体" panose="02010609060101010101" pitchFamily="2" charset="-122"/>
                <a:cs typeface="Times New Roman" panose="02020603050405020304" pitchFamily="18" charset="0"/>
              </a:rPr>
              <a:t>Wang</a:t>
            </a:r>
            <a:endParaRPr kumimoji="0" lang="zh-CN" altLang="en-US" sz="2800" dirty="0">
              <a:solidFill>
                <a:srgbClr val="000000"/>
              </a:solidFill>
              <a:latin typeface="Times New Roman" panose="02020603050405020304" pitchFamily="18" charset="0"/>
              <a:ea typeface="黑体" panose="02010609060101010101" pitchFamily="2" charset="-122"/>
              <a:cs typeface="Times New Roman" panose="02020603050405020304" pitchFamily="18" charset="0"/>
            </a:endParaRPr>
          </a:p>
        </p:txBody>
      </p:sp>
    </p:spTree>
    <p:extLst>
      <p:ext uri="{BB962C8B-B14F-4D97-AF65-F5344CB8AC3E}">
        <p14:creationId xmlns:p14="http://schemas.microsoft.com/office/powerpoint/2010/main" val="2850959787"/>
      </p:ext>
    </p:extLst>
  </p:cSld>
  <p:clrMapOvr>
    <a:masterClrMapping/>
  </p:clrMapOvr>
  <mc:AlternateContent xmlns:mc="http://schemas.openxmlformats.org/markup-compatibility/2006" xmlns:p14="http://schemas.microsoft.com/office/powerpoint/2010/main">
    <mc:Choice Requires="p14">
      <p:transition spd="slow" p14:dur="2000" advTm="12924"/>
    </mc:Choice>
    <mc:Fallback xmlns="">
      <p:transition spd="slow" advTm="12924"/>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132"/>
                                        </p:tgtEl>
                                        <p:attrNameLst>
                                          <p:attrName>style.visibility</p:attrName>
                                        </p:attrNameLst>
                                      </p:cBhvr>
                                      <p:to>
                                        <p:strVal val="visible"/>
                                      </p:to>
                                    </p:set>
                                    <p:animEffect transition="in" filter="wipe(left)">
                                      <p:cBhvr>
                                        <p:cTn id="7" dur="500"/>
                                        <p:tgtEl>
                                          <p:spTgt spid="132"/>
                                        </p:tgtEl>
                                      </p:cBhvr>
                                    </p:animEffect>
                                  </p:childTnLst>
                                </p:cTn>
                              </p:par>
                              <p:par>
                                <p:cTn id="8" presetID="53" presetClass="entr" presetSubtype="16" fill="hold" grpId="0" nodeType="withEffect">
                                  <p:stCondLst>
                                    <p:cond delay="250"/>
                                  </p:stCondLst>
                                  <p:childTnLst>
                                    <p:set>
                                      <p:cBhvr>
                                        <p:cTn id="9" dur="1" fill="hold">
                                          <p:stCondLst>
                                            <p:cond delay="0"/>
                                          </p:stCondLst>
                                        </p:cTn>
                                        <p:tgtEl>
                                          <p:spTgt spid="52228"/>
                                        </p:tgtEl>
                                        <p:attrNameLst>
                                          <p:attrName>style.visibility</p:attrName>
                                        </p:attrNameLst>
                                      </p:cBhvr>
                                      <p:to>
                                        <p:strVal val="visible"/>
                                      </p:to>
                                    </p:set>
                                    <p:anim calcmode="lin" valueType="num">
                                      <p:cBhvr>
                                        <p:cTn id="10" dur="500" fill="hold"/>
                                        <p:tgtEl>
                                          <p:spTgt spid="52228"/>
                                        </p:tgtEl>
                                        <p:attrNameLst>
                                          <p:attrName>ppt_w</p:attrName>
                                        </p:attrNameLst>
                                      </p:cBhvr>
                                      <p:tavLst>
                                        <p:tav tm="0">
                                          <p:val>
                                            <p:fltVal val="0"/>
                                          </p:val>
                                        </p:tav>
                                        <p:tav tm="100000">
                                          <p:val>
                                            <p:strVal val="#ppt_w"/>
                                          </p:val>
                                        </p:tav>
                                      </p:tavLst>
                                    </p:anim>
                                    <p:anim calcmode="lin" valueType="num">
                                      <p:cBhvr>
                                        <p:cTn id="11" dur="500" fill="hold"/>
                                        <p:tgtEl>
                                          <p:spTgt spid="52228"/>
                                        </p:tgtEl>
                                        <p:attrNameLst>
                                          <p:attrName>ppt_h</p:attrName>
                                        </p:attrNameLst>
                                      </p:cBhvr>
                                      <p:tavLst>
                                        <p:tav tm="0">
                                          <p:val>
                                            <p:fltVal val="0"/>
                                          </p:val>
                                        </p:tav>
                                        <p:tav tm="100000">
                                          <p:val>
                                            <p:strVal val="#ppt_h"/>
                                          </p:val>
                                        </p:tav>
                                      </p:tavLst>
                                    </p:anim>
                                    <p:animEffect transition="in" filter="fade">
                                      <p:cBhvr>
                                        <p:cTn id="12" dur="500"/>
                                        <p:tgtEl>
                                          <p:spTgt spid="522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2" grpId="0" animBg="1"/>
      <p:bldP spid="52228"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矩形 48"/>
          <p:cNvSpPr/>
          <p:nvPr/>
        </p:nvSpPr>
        <p:spPr>
          <a:xfrm>
            <a:off x="-1816" y="284389"/>
            <a:ext cx="6704067" cy="529772"/>
          </a:xfrm>
          <a:prstGeom prst="rect">
            <a:avLst/>
          </a:prstGeom>
          <a:solidFill>
            <a:schemeClr val="tx2">
              <a:lumMod val="20000"/>
              <a:lumOff val="80000"/>
            </a:schemeClr>
          </a:solidFill>
          <a:ln w="12700" cap="flat" cmpd="sng" algn="ctr">
            <a:noFill/>
            <a:prstDash val="solid"/>
            <a:miter lim="800000"/>
          </a:ln>
          <a:effectLst/>
        </p:spPr>
        <p:txBody>
          <a:bodyPr rtlCol="0" anchor="ctr"/>
          <a:lstStyle/>
          <a:p>
            <a:r>
              <a:rPr lang="en-US" altLang="zh-CN" sz="2200" b="1" dirty="0">
                <a:latin typeface="Times New Roman" panose="02020603050405020304" pitchFamily="18" charset="0"/>
                <a:ea typeface="楷体_GB2312" pitchFamily="49" charset="-122"/>
                <a:cs typeface="Times New Roman" panose="02020603050405020304" pitchFamily="18" charset="0"/>
              </a:rPr>
              <a:t>Research</a:t>
            </a:r>
            <a:r>
              <a:rPr lang="en-US" altLang="zh-CN" sz="2400" b="1" dirty="0">
                <a:latin typeface="Times New Roman" panose="02020603050405020304" pitchFamily="18" charset="0"/>
                <a:ea typeface="楷体_GB2312" pitchFamily="49" charset="-122"/>
                <a:cs typeface="Times New Roman" panose="02020603050405020304" pitchFamily="18" charset="0"/>
              </a:rPr>
              <a:t> on nonlinear modeling method</a:t>
            </a:r>
          </a:p>
        </p:txBody>
      </p:sp>
      <p:cxnSp>
        <p:nvCxnSpPr>
          <p:cNvPr id="51" name="直接连接符 50"/>
          <p:cNvCxnSpPr/>
          <p:nvPr/>
        </p:nvCxnSpPr>
        <p:spPr>
          <a:xfrm>
            <a:off x="0" y="814161"/>
            <a:ext cx="9144000" cy="0"/>
          </a:xfrm>
          <a:prstGeom prst="line">
            <a:avLst/>
          </a:prstGeom>
          <a:noFill/>
          <a:ln w="25400" cap="flat" cmpd="sng" algn="ctr">
            <a:solidFill>
              <a:srgbClr val="0070C0"/>
            </a:solidFill>
            <a:prstDash val="solid"/>
            <a:miter lim="800000"/>
          </a:ln>
          <a:effectLst/>
        </p:spPr>
      </p:cxnSp>
      <p:sp>
        <p:nvSpPr>
          <p:cNvPr id="2"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6"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2" name="Rectangle 1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5" name="Rectangle 20"/>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0"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8" name="Rectangle 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0" name="Rectangle 13"/>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3" name="Rectangle 1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5" name="Rectangle 21"/>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7" name="Rectangle 23"/>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3"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3" name="Rectangle 9"/>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6" name="Rectangle 11"/>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30" name="Rectangle 13"/>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45056" name="Rectangle 1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45058" name="Rectangle 17"/>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45065" name="Rectangle 19"/>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45067" name="Rectangle 21"/>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45069" name="Rectangle 31"/>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45071" name="Rectangle 5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7" name="Rectangle 13"/>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9" name="Rectangle 1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7" name="Rectangle 1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1" name="Rectangle 19"/>
          <p:cNvSpPr>
            <a:spLocks noChangeArrowheads="1"/>
          </p:cNvSpPr>
          <p:nvPr/>
        </p:nvSpPr>
        <p:spPr bwMode="auto">
          <a:xfrm>
            <a:off x="0" y="12954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2" name="Rectangle 2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6" name="Rectangle 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9" name="Rectangle 6"/>
          <p:cNvSpPr>
            <a:spLocks noChangeArrowheads="1"/>
          </p:cNvSpPr>
          <p:nvPr/>
        </p:nvSpPr>
        <p:spPr bwMode="auto">
          <a:xfrm>
            <a:off x="0" y="4857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32" name="Rectangle 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pic>
        <p:nvPicPr>
          <p:cNvPr id="65" name="Picture 2" descr="stdu logo"/>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937829" y="2"/>
            <a:ext cx="2206170" cy="6460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54" name="组合 53"/>
          <p:cNvGrpSpPr/>
          <p:nvPr/>
        </p:nvGrpSpPr>
        <p:grpSpPr>
          <a:xfrm>
            <a:off x="8606974" y="6519459"/>
            <a:ext cx="638628" cy="338555"/>
            <a:chOff x="8663567" y="6519446"/>
            <a:chExt cx="638628" cy="338554"/>
          </a:xfrm>
        </p:grpSpPr>
        <p:sp>
          <p:nvSpPr>
            <p:cNvPr id="55" name="矩形 54"/>
            <p:cNvSpPr/>
            <p:nvPr/>
          </p:nvSpPr>
          <p:spPr>
            <a:xfrm>
              <a:off x="8766881" y="6519446"/>
              <a:ext cx="432000" cy="338554"/>
            </a:xfrm>
            <a:prstGeom prst="rect">
              <a:avLst/>
            </a:prstGeom>
            <a:solidFill>
              <a:srgbClr val="0070C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宋体" panose="02010600030101010101" pitchFamily="2" charset="-122"/>
                <a:cs typeface="+mn-cs"/>
              </a:endParaRPr>
            </a:p>
          </p:txBody>
        </p:sp>
        <p:sp>
          <p:nvSpPr>
            <p:cNvPr id="56" name="文本框 45"/>
            <p:cNvSpPr txBox="1"/>
            <p:nvPr/>
          </p:nvSpPr>
          <p:spPr>
            <a:xfrm>
              <a:off x="8663567" y="6519446"/>
              <a:ext cx="638628" cy="338553"/>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en-US" altLang="zh-CN" sz="1600" kern="0" noProof="0" dirty="0" smtClean="0">
                  <a:solidFill>
                    <a:prstClr val="white"/>
                  </a:solidFill>
                  <a:latin typeface="微软雅黑" panose="020B0503020204020204" pitchFamily="34" charset="-122"/>
                  <a:ea typeface="微软雅黑" panose="020B0503020204020204" pitchFamily="34" charset="-122"/>
                </a:rPr>
                <a:t>10</a:t>
              </a:r>
              <a:endParaRPr kumimoji="0" lang="zh-CN" altLang="en-US" sz="16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endParaRPr>
            </a:p>
          </p:txBody>
        </p:sp>
      </p:grpSp>
      <p:sp>
        <p:nvSpPr>
          <p:cNvPr id="52" name="文本框 66"/>
          <p:cNvSpPr txBox="1"/>
          <p:nvPr/>
        </p:nvSpPr>
        <p:spPr>
          <a:xfrm>
            <a:off x="246804" y="4516852"/>
            <a:ext cx="5044593" cy="369332"/>
          </a:xfrm>
          <a:prstGeom prst="rect">
            <a:avLst/>
          </a:prstGeom>
          <a:noFill/>
        </p:spPr>
        <p:txBody>
          <a:bodyPr wrap="square" rtlCol="0">
            <a:spAutoFit/>
          </a:bodyPr>
          <a:lstStyle>
            <a:defPPr>
              <a:defRPr lang="zh-CN"/>
            </a:defPPr>
            <a:lvl1pPr>
              <a:defRPr sz="3200" b="1">
                <a:solidFill>
                  <a:schemeClr val="tx1">
                    <a:alpha val="75000"/>
                  </a:schemeClr>
                </a:solidFill>
                <a:latin typeface="微软雅黑" panose="020B0503020204020204" pitchFamily="34" charset="-122"/>
                <a:ea typeface="微软雅黑" panose="020B0503020204020204" pitchFamily="34" charset="-122"/>
              </a:defRPr>
            </a:lvl1pPr>
          </a:lstStyle>
          <a:p>
            <a:r>
              <a:rPr lang="zh-CN" altLang="en-US" sz="1800" dirty="0" smtClean="0"/>
              <a:t>节流孔流量方程</a:t>
            </a:r>
            <a:endParaRPr lang="zh-CN" altLang="en-US" sz="1800" dirty="0"/>
          </a:p>
        </p:txBody>
      </p:sp>
      <p:sp>
        <p:nvSpPr>
          <p:cNvPr id="31"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34" name="Rectangle 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36" name="Rectangle 10"/>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38" name="Rectangle 1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62" name="左大括号 61"/>
          <p:cNvSpPr/>
          <p:nvPr/>
        </p:nvSpPr>
        <p:spPr>
          <a:xfrm>
            <a:off x="479054" y="5172691"/>
            <a:ext cx="151266" cy="1597152"/>
          </a:xfrm>
          <a:prstGeom prst="leftBrace">
            <a:avLst>
              <a:gd name="adj1" fmla="val 40573"/>
              <a:gd name="adj2" fmla="val 50000"/>
            </a:avLst>
          </a:prstGeom>
          <a:ln w="28575">
            <a:solidFill>
              <a:srgbClr val="262626"/>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8" name="Rectangle 23"/>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1" name="对象 10"/>
          <p:cNvGraphicFramePr>
            <a:graphicFrameLocks noChangeAspect="1"/>
          </p:cNvGraphicFramePr>
          <p:nvPr>
            <p:extLst>
              <p:ext uri="{D42A27DB-BD31-4B8C-83A1-F6EECF244321}">
                <p14:modId xmlns:p14="http://schemas.microsoft.com/office/powerpoint/2010/main" val="3452657781"/>
              </p:ext>
            </p:extLst>
          </p:nvPr>
        </p:nvGraphicFramePr>
        <p:xfrm>
          <a:off x="788179" y="4958068"/>
          <a:ext cx="1390855" cy="798577"/>
        </p:xfrm>
        <a:graphic>
          <a:graphicData uri="http://schemas.openxmlformats.org/presentationml/2006/ole">
            <mc:AlternateContent xmlns:mc="http://schemas.openxmlformats.org/markup-compatibility/2006">
              <mc:Choice xmlns:v="urn:schemas-microsoft-com:vml" Requires="v">
                <p:oleObj spid="_x0000_s3680" name="Equation" r:id="rId5" imgW="672808" imgH="380835" progId="Equation.DSMT4">
                  <p:embed/>
                </p:oleObj>
              </mc:Choice>
              <mc:Fallback>
                <p:oleObj name="Equation" r:id="rId5" imgW="672808" imgH="380835" progId="Equation.DSMT4">
                  <p:embed/>
                  <p:pic>
                    <p:nvPicPr>
                      <p:cNvPr id="0" name="Object 2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88179" y="4958068"/>
                        <a:ext cx="1390855" cy="798577"/>
                      </a:xfrm>
                      <a:prstGeom prst="rect">
                        <a:avLst/>
                      </a:prstGeom>
                      <a:noFill/>
                    </p:spPr>
                  </p:pic>
                </p:oleObj>
              </mc:Fallback>
            </mc:AlternateContent>
          </a:graphicData>
        </a:graphic>
      </p:graphicFrame>
      <p:sp>
        <p:nvSpPr>
          <p:cNvPr id="14" name="Rectangle 2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9" name="对象 18"/>
          <p:cNvGraphicFramePr>
            <a:graphicFrameLocks noChangeAspect="1"/>
          </p:cNvGraphicFramePr>
          <p:nvPr>
            <p:extLst>
              <p:ext uri="{D42A27DB-BD31-4B8C-83A1-F6EECF244321}">
                <p14:modId xmlns:p14="http://schemas.microsoft.com/office/powerpoint/2010/main" val="3230870931"/>
              </p:ext>
            </p:extLst>
          </p:nvPr>
        </p:nvGraphicFramePr>
        <p:xfrm>
          <a:off x="2397250" y="5085555"/>
          <a:ext cx="4846181" cy="711223"/>
        </p:xfrm>
        <a:graphic>
          <a:graphicData uri="http://schemas.openxmlformats.org/presentationml/2006/ole">
            <mc:AlternateContent xmlns:mc="http://schemas.openxmlformats.org/markup-compatibility/2006">
              <mc:Choice xmlns:v="urn:schemas-microsoft-com:vml" Requires="v">
                <p:oleObj spid="_x0000_s3681" name="Equation" r:id="rId7" imgW="2959100" imgH="419100" progId="Equation.DSMT4">
                  <p:embed/>
                </p:oleObj>
              </mc:Choice>
              <mc:Fallback>
                <p:oleObj name="Equation" r:id="rId7" imgW="2959100" imgH="419100" progId="Equation.DSMT4">
                  <p:embed/>
                  <p:pic>
                    <p:nvPicPr>
                      <p:cNvPr id="0" name="Object 24"/>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397250" y="5085555"/>
                        <a:ext cx="4846181" cy="711223"/>
                      </a:xfrm>
                      <a:prstGeom prst="rect">
                        <a:avLst/>
                      </a:prstGeom>
                      <a:noFill/>
                    </p:spPr>
                  </p:pic>
                </p:oleObj>
              </mc:Fallback>
            </mc:AlternateContent>
          </a:graphicData>
        </a:graphic>
      </p:graphicFrame>
      <p:sp>
        <p:nvSpPr>
          <p:cNvPr id="24" name="Rectangle 29"/>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28" name="对象 27"/>
          <p:cNvGraphicFramePr>
            <a:graphicFrameLocks noChangeAspect="1"/>
          </p:cNvGraphicFramePr>
          <p:nvPr>
            <p:extLst>
              <p:ext uri="{D42A27DB-BD31-4B8C-83A1-F6EECF244321}">
                <p14:modId xmlns:p14="http://schemas.microsoft.com/office/powerpoint/2010/main" val="2266592653"/>
              </p:ext>
            </p:extLst>
          </p:nvPr>
        </p:nvGraphicFramePr>
        <p:xfrm>
          <a:off x="793735" y="6059424"/>
          <a:ext cx="1390853" cy="798576"/>
        </p:xfrm>
        <a:graphic>
          <a:graphicData uri="http://schemas.openxmlformats.org/presentationml/2006/ole">
            <mc:AlternateContent xmlns:mc="http://schemas.openxmlformats.org/markup-compatibility/2006">
              <mc:Choice xmlns:v="urn:schemas-microsoft-com:vml" Requires="v">
                <p:oleObj spid="_x0000_s3682" name="Equation" r:id="rId9" imgW="672840" imgH="380880" progId="Equation.DSMT4">
                  <p:embed/>
                </p:oleObj>
              </mc:Choice>
              <mc:Fallback>
                <p:oleObj name="Equation" r:id="rId9" imgW="672840" imgH="380880" progId="Equation.DSMT4">
                  <p:embed/>
                  <p:pic>
                    <p:nvPicPr>
                      <p:cNvPr id="0" name="Object 28"/>
                      <p:cNvPicPr>
                        <a:picLocks noChangeAspect="1" noChangeArrowheads="1"/>
                      </p:cNvPicPr>
                      <p:nvPr/>
                    </p:nvPicPr>
                    <p:blipFill>
                      <a:blip r:embed="rId10"/>
                      <a:srcRect/>
                      <a:stretch>
                        <a:fillRect/>
                      </a:stretch>
                    </p:blipFill>
                    <p:spPr bwMode="auto">
                      <a:xfrm>
                        <a:off x="793735" y="6059424"/>
                        <a:ext cx="1390853" cy="798576"/>
                      </a:xfrm>
                      <a:prstGeom prst="rect">
                        <a:avLst/>
                      </a:prstGeom>
                      <a:noFill/>
                    </p:spPr>
                  </p:pic>
                </p:oleObj>
              </mc:Fallback>
            </mc:AlternateContent>
          </a:graphicData>
        </a:graphic>
      </p:graphicFrame>
      <p:sp>
        <p:nvSpPr>
          <p:cNvPr id="41" name="Rectangle 31"/>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42" name="对象 41"/>
          <p:cNvGraphicFramePr>
            <a:graphicFrameLocks noChangeAspect="1"/>
          </p:cNvGraphicFramePr>
          <p:nvPr>
            <p:extLst>
              <p:ext uri="{D42A27DB-BD31-4B8C-83A1-F6EECF244321}">
                <p14:modId xmlns:p14="http://schemas.microsoft.com/office/powerpoint/2010/main" val="3960568807"/>
              </p:ext>
            </p:extLst>
          </p:nvPr>
        </p:nvGraphicFramePr>
        <p:xfrm>
          <a:off x="2377907" y="6115937"/>
          <a:ext cx="4388186" cy="742077"/>
        </p:xfrm>
        <a:graphic>
          <a:graphicData uri="http://schemas.openxmlformats.org/presentationml/2006/ole">
            <mc:AlternateContent xmlns:mc="http://schemas.openxmlformats.org/markup-compatibility/2006">
              <mc:Choice xmlns:v="urn:schemas-microsoft-com:vml" Requires="v">
                <p:oleObj spid="_x0000_s3683" name="Equation" r:id="rId11" imgW="2387600" imgH="406400" progId="Equation.DSMT4">
                  <p:embed/>
                </p:oleObj>
              </mc:Choice>
              <mc:Fallback>
                <p:oleObj name="Equation" r:id="rId11" imgW="2387600" imgH="406400" progId="Equation.DSMT4">
                  <p:embed/>
                  <p:pic>
                    <p:nvPicPr>
                      <p:cNvPr id="0" name="Object 30"/>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2377907" y="6115937"/>
                        <a:ext cx="4388186" cy="742077"/>
                      </a:xfrm>
                      <a:prstGeom prst="rect">
                        <a:avLst/>
                      </a:prstGeom>
                      <a:noFill/>
                    </p:spPr>
                  </p:pic>
                </p:oleObj>
              </mc:Fallback>
            </mc:AlternateContent>
          </a:graphicData>
        </a:graphic>
      </p:graphicFrame>
      <p:graphicFrame>
        <p:nvGraphicFramePr>
          <p:cNvPr id="5" name="对象 4"/>
          <p:cNvGraphicFramePr>
            <a:graphicFrameLocks noChangeAspect="1"/>
          </p:cNvGraphicFramePr>
          <p:nvPr>
            <p:extLst>
              <p:ext uri="{D42A27DB-BD31-4B8C-83A1-F6EECF244321}">
                <p14:modId xmlns:p14="http://schemas.microsoft.com/office/powerpoint/2010/main" val="2551920145"/>
              </p:ext>
            </p:extLst>
          </p:nvPr>
        </p:nvGraphicFramePr>
        <p:xfrm>
          <a:off x="2237602" y="3159051"/>
          <a:ext cx="1417637" cy="695325"/>
        </p:xfrm>
        <a:graphic>
          <a:graphicData uri="http://schemas.openxmlformats.org/presentationml/2006/ole">
            <mc:AlternateContent xmlns:mc="http://schemas.openxmlformats.org/markup-compatibility/2006">
              <mc:Choice xmlns:v="urn:schemas-microsoft-com:vml" Requires="v">
                <p:oleObj spid="_x0000_s3684" name="Equation" r:id="rId13" imgW="990170" imgH="482391" progId="Equation.DSMT4">
                  <p:embed/>
                </p:oleObj>
              </mc:Choice>
              <mc:Fallback>
                <p:oleObj name="Equation" r:id="rId13" imgW="990170" imgH="482391" progId="Equation.DSMT4">
                  <p:embed/>
                  <p:pic>
                    <p:nvPicPr>
                      <p:cNvPr id="0" name="对象 25"/>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2237602" y="3159051"/>
                        <a:ext cx="1417637" cy="695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57" name="TextBox 56"/>
          <p:cNvSpPr txBox="1"/>
          <p:nvPr/>
        </p:nvSpPr>
        <p:spPr>
          <a:xfrm>
            <a:off x="5656709" y="4154285"/>
            <a:ext cx="1281120" cy="369332"/>
          </a:xfrm>
          <a:prstGeom prst="rect">
            <a:avLst/>
          </a:prstGeom>
          <a:noFill/>
        </p:spPr>
        <p:txBody>
          <a:bodyPr wrap="none" rtlCol="0">
            <a:spAutoFit/>
          </a:bodyPr>
          <a:lstStyle/>
          <a:p>
            <a:r>
              <a:rPr lang="en-US" altLang="zh-CN" dirty="0" smtClean="0">
                <a:latin typeface="Times New Roman" pitchFamily="18" charset="0"/>
                <a:cs typeface="Times New Roman" pitchFamily="18" charset="0"/>
              </a:rPr>
              <a:t>······ (2-10)</a:t>
            </a:r>
            <a:endParaRPr lang="zh-CN" altLang="en-US" dirty="0">
              <a:latin typeface="Times New Roman" pitchFamily="18" charset="0"/>
              <a:cs typeface="Times New Roman" pitchFamily="18" charset="0"/>
            </a:endParaRPr>
          </a:p>
        </p:txBody>
      </p:sp>
      <p:sp>
        <p:nvSpPr>
          <p:cNvPr id="58" name="TextBox 57"/>
          <p:cNvSpPr txBox="1"/>
          <p:nvPr/>
        </p:nvSpPr>
        <p:spPr>
          <a:xfrm>
            <a:off x="7219196" y="5971267"/>
            <a:ext cx="1272528" cy="369332"/>
          </a:xfrm>
          <a:prstGeom prst="rect">
            <a:avLst/>
          </a:prstGeom>
          <a:noFill/>
        </p:spPr>
        <p:txBody>
          <a:bodyPr wrap="none" rtlCol="0">
            <a:spAutoFit/>
          </a:bodyPr>
          <a:lstStyle/>
          <a:p>
            <a:r>
              <a:rPr lang="en-US" altLang="zh-CN" dirty="0" smtClean="0">
                <a:latin typeface="Times New Roman" pitchFamily="18" charset="0"/>
                <a:cs typeface="Times New Roman" pitchFamily="18" charset="0"/>
              </a:rPr>
              <a:t>···</a:t>
            </a:r>
            <a:r>
              <a:rPr lang="en-US" altLang="zh-CN" dirty="0">
                <a:latin typeface="Times New Roman" pitchFamily="18" charset="0"/>
                <a:cs typeface="Times New Roman" pitchFamily="18" charset="0"/>
              </a:rPr>
              <a:t>··· </a:t>
            </a:r>
            <a:r>
              <a:rPr lang="en-US" altLang="zh-CN" dirty="0" smtClean="0">
                <a:latin typeface="Times New Roman" pitchFamily="18" charset="0"/>
                <a:cs typeface="Times New Roman" pitchFamily="18" charset="0"/>
              </a:rPr>
              <a:t>(2-11)</a:t>
            </a:r>
            <a:endParaRPr lang="zh-CN" altLang="en-US" dirty="0">
              <a:latin typeface="Times New Roman" pitchFamily="18" charset="0"/>
              <a:cs typeface="Times New Roman" pitchFamily="18" charset="0"/>
            </a:endParaRPr>
          </a:p>
        </p:txBody>
      </p:sp>
      <p:sp>
        <p:nvSpPr>
          <p:cNvPr id="63" name="文本框 67"/>
          <p:cNvSpPr txBox="1"/>
          <p:nvPr/>
        </p:nvSpPr>
        <p:spPr>
          <a:xfrm>
            <a:off x="246804" y="1297259"/>
            <a:ext cx="8066239" cy="646331"/>
          </a:xfrm>
          <a:prstGeom prst="rect">
            <a:avLst/>
          </a:prstGeom>
          <a:noFill/>
        </p:spPr>
        <p:txBody>
          <a:bodyPr wrap="square" rtlCol="0">
            <a:spAutoFit/>
          </a:bodyPr>
          <a:lstStyle>
            <a:defPPr>
              <a:defRPr lang="zh-CN"/>
            </a:defPPr>
            <a:lvl1pPr>
              <a:defRPr sz="3200" b="1">
                <a:solidFill>
                  <a:schemeClr val="tx1">
                    <a:alpha val="75000"/>
                  </a:schemeClr>
                </a:solidFill>
                <a:latin typeface="微软雅黑" panose="020B0503020204020204" pitchFamily="34" charset="-122"/>
                <a:ea typeface="微软雅黑" panose="020B0503020204020204" pitchFamily="34" charset="-122"/>
              </a:defRPr>
            </a:lvl1pPr>
          </a:lstStyle>
          <a:p>
            <a:r>
              <a:rPr lang="zh-CN" altLang="en-US" sz="1800" dirty="0">
                <a:solidFill>
                  <a:prstClr val="black">
                    <a:alpha val="75000"/>
                  </a:prstClr>
                </a:solidFill>
              </a:rPr>
              <a:t>对节流</a:t>
            </a:r>
            <a:r>
              <a:rPr lang="zh-CN" altLang="en-US" sz="1800" dirty="0" smtClean="0">
                <a:solidFill>
                  <a:prstClr val="black">
                    <a:alpha val="75000"/>
                  </a:prstClr>
                </a:solidFill>
              </a:rPr>
              <a:t>孔而言，其较</a:t>
            </a:r>
            <a:r>
              <a:rPr lang="zh-CN" altLang="en-US" sz="1800" dirty="0">
                <a:solidFill>
                  <a:prstClr val="black">
                    <a:alpha val="75000"/>
                  </a:prstClr>
                </a:solidFill>
              </a:rPr>
              <a:t>短且管壁较光滑，故可忽略气体微元所受的表面力和</a:t>
            </a:r>
            <a:r>
              <a:rPr lang="zh-CN" altLang="en-US" sz="1800" dirty="0" smtClean="0">
                <a:solidFill>
                  <a:prstClr val="black">
                    <a:alpha val="75000"/>
                  </a:prstClr>
                </a:solidFill>
              </a:rPr>
              <a:t>重力，且由于</a:t>
            </a:r>
            <a:r>
              <a:rPr lang="zh-CN" altLang="en-US" sz="1800" dirty="0">
                <a:solidFill>
                  <a:prstClr val="black">
                    <a:alpha val="75000"/>
                  </a:prstClr>
                </a:solidFill>
              </a:rPr>
              <a:t>节流孔直径远小于管道轴线弯曲曲率，可忽略气流横向速度的</a:t>
            </a:r>
            <a:r>
              <a:rPr lang="zh-CN" altLang="en-US" sz="1800" dirty="0" smtClean="0">
                <a:solidFill>
                  <a:prstClr val="black">
                    <a:alpha val="75000"/>
                  </a:prstClr>
                </a:solidFill>
              </a:rPr>
              <a:t>影响：</a:t>
            </a:r>
            <a:endParaRPr lang="zh-CN" altLang="en-US" sz="1800" dirty="0">
              <a:solidFill>
                <a:prstClr val="black">
                  <a:alpha val="75000"/>
                </a:prstClr>
              </a:solidFill>
            </a:endParaRPr>
          </a:p>
        </p:txBody>
      </p:sp>
      <p:sp>
        <p:nvSpPr>
          <p:cNvPr id="64" name="右箭头 63"/>
          <p:cNvSpPr/>
          <p:nvPr/>
        </p:nvSpPr>
        <p:spPr>
          <a:xfrm>
            <a:off x="554687" y="3485044"/>
            <a:ext cx="1274415" cy="341376"/>
          </a:xfrm>
          <a:prstGeom prst="rightArrow">
            <a:avLst/>
          </a:prstGeom>
          <a:no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TextBox 65"/>
          <p:cNvSpPr txBox="1"/>
          <p:nvPr/>
        </p:nvSpPr>
        <p:spPr>
          <a:xfrm>
            <a:off x="441037" y="3118021"/>
            <a:ext cx="1569660" cy="369332"/>
          </a:xfrm>
          <a:prstGeom prst="rect">
            <a:avLst/>
          </a:prstGeom>
          <a:noFill/>
        </p:spPr>
        <p:txBody>
          <a:bodyPr wrap="none" rtlCol="0">
            <a:spAutoFit/>
          </a:bodyPr>
          <a:lstStyle/>
          <a:p>
            <a:r>
              <a:rPr lang="zh-CN" altLang="en-US" dirty="0" smtClean="0">
                <a:latin typeface="Times New Roman" pitchFamily="18" charset="0"/>
                <a:cs typeface="Times New Roman" pitchFamily="18" charset="0"/>
              </a:rPr>
              <a:t>由式</a:t>
            </a:r>
            <a:r>
              <a:rPr lang="en-US" altLang="zh-CN" dirty="0" smtClean="0">
                <a:latin typeface="Times New Roman" pitchFamily="18" charset="0"/>
                <a:cs typeface="Times New Roman" pitchFamily="18" charset="0"/>
              </a:rPr>
              <a:t>(2-8)</a:t>
            </a:r>
            <a:r>
              <a:rPr lang="zh-CN" altLang="en-US" dirty="0">
                <a:latin typeface="Times New Roman" pitchFamily="18" charset="0"/>
                <a:cs typeface="Times New Roman" pitchFamily="18" charset="0"/>
              </a:rPr>
              <a:t>简化</a:t>
            </a:r>
          </a:p>
        </p:txBody>
      </p:sp>
      <p:sp>
        <p:nvSpPr>
          <p:cNvPr id="67" name="右箭头 66"/>
          <p:cNvSpPr/>
          <p:nvPr/>
        </p:nvSpPr>
        <p:spPr>
          <a:xfrm>
            <a:off x="609374" y="4154285"/>
            <a:ext cx="993515" cy="341376"/>
          </a:xfrm>
          <a:prstGeom prst="rightArrow">
            <a:avLst/>
          </a:prstGeom>
          <a:no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aphicFrame>
        <p:nvGraphicFramePr>
          <p:cNvPr id="35" name="对象 34"/>
          <p:cNvGraphicFramePr>
            <a:graphicFrameLocks noChangeAspect="1"/>
          </p:cNvGraphicFramePr>
          <p:nvPr>
            <p:extLst>
              <p:ext uri="{D42A27DB-BD31-4B8C-83A1-F6EECF244321}">
                <p14:modId xmlns:p14="http://schemas.microsoft.com/office/powerpoint/2010/main" val="4223512608"/>
              </p:ext>
            </p:extLst>
          </p:nvPr>
        </p:nvGraphicFramePr>
        <p:xfrm>
          <a:off x="2010697" y="3919994"/>
          <a:ext cx="3717925" cy="711200"/>
        </p:xfrm>
        <a:graphic>
          <a:graphicData uri="http://schemas.openxmlformats.org/presentationml/2006/ole">
            <mc:AlternateContent xmlns:mc="http://schemas.openxmlformats.org/markup-compatibility/2006">
              <mc:Choice xmlns:v="urn:schemas-microsoft-com:vml" Requires="v">
                <p:oleObj spid="_x0000_s3685" name="Equation" r:id="rId15" imgW="2387520" imgH="457200" progId="Equation.DSMT4">
                  <p:embed/>
                </p:oleObj>
              </mc:Choice>
              <mc:Fallback>
                <p:oleObj name="Equation" r:id="rId15" imgW="2387520" imgH="457200" progId="Equation.DSMT4">
                  <p:embed/>
                  <p:pic>
                    <p:nvPicPr>
                      <p:cNvPr id="0" name="对象 27"/>
                      <p:cNvPicPr>
                        <a:picLocks noChangeAspect="1" noChangeArrowheads="1"/>
                      </p:cNvPicPr>
                      <p:nvPr/>
                    </p:nvPicPr>
                    <p:blipFill>
                      <a:blip r:embed="rId16"/>
                      <a:srcRect/>
                      <a:stretch>
                        <a:fillRect/>
                      </a:stretch>
                    </p:blipFill>
                    <p:spPr bwMode="auto">
                      <a:xfrm>
                        <a:off x="2010697" y="3919994"/>
                        <a:ext cx="3717925" cy="711200"/>
                      </a:xfrm>
                      <a:prstGeom prst="rect">
                        <a:avLst/>
                      </a:prstGeom>
                      <a:noFill/>
                      <a:ln>
                        <a:noFill/>
                      </a:ln>
                    </p:spPr>
                  </p:pic>
                </p:oleObj>
              </mc:Fallback>
            </mc:AlternateContent>
          </a:graphicData>
        </a:graphic>
      </p:graphicFrame>
      <p:sp>
        <p:nvSpPr>
          <p:cNvPr id="68" name="TextBox 67"/>
          <p:cNvSpPr txBox="1"/>
          <p:nvPr/>
        </p:nvSpPr>
        <p:spPr>
          <a:xfrm>
            <a:off x="3875752" y="3300378"/>
            <a:ext cx="1165704" cy="369332"/>
          </a:xfrm>
          <a:prstGeom prst="rect">
            <a:avLst/>
          </a:prstGeom>
          <a:noFill/>
        </p:spPr>
        <p:txBody>
          <a:bodyPr wrap="none" rtlCol="0">
            <a:spAutoFit/>
          </a:bodyPr>
          <a:lstStyle/>
          <a:p>
            <a:r>
              <a:rPr lang="en-US" altLang="zh-CN" dirty="0" smtClean="0">
                <a:latin typeface="Times New Roman" pitchFamily="18" charset="0"/>
                <a:cs typeface="Times New Roman" pitchFamily="18" charset="0"/>
              </a:rPr>
              <a:t>···</a:t>
            </a:r>
            <a:r>
              <a:rPr lang="en-US" altLang="zh-CN" dirty="0">
                <a:latin typeface="Times New Roman" pitchFamily="18" charset="0"/>
                <a:cs typeface="Times New Roman" pitchFamily="18" charset="0"/>
              </a:rPr>
              <a:t>··· </a:t>
            </a:r>
            <a:r>
              <a:rPr lang="en-US" altLang="zh-CN" dirty="0" smtClean="0">
                <a:latin typeface="Times New Roman" pitchFamily="18" charset="0"/>
                <a:cs typeface="Times New Roman" pitchFamily="18" charset="0"/>
              </a:rPr>
              <a:t>(2-9)</a:t>
            </a:r>
            <a:endParaRPr lang="zh-CN" altLang="en-US" dirty="0">
              <a:latin typeface="Times New Roman" pitchFamily="18" charset="0"/>
              <a:cs typeface="Times New Roman" pitchFamily="18" charset="0"/>
            </a:endParaRPr>
          </a:p>
        </p:txBody>
      </p:sp>
      <p:sp>
        <p:nvSpPr>
          <p:cNvPr id="69" name="TextBox 68"/>
          <p:cNvSpPr txBox="1"/>
          <p:nvPr/>
        </p:nvSpPr>
        <p:spPr>
          <a:xfrm>
            <a:off x="711003" y="3906262"/>
            <a:ext cx="646331" cy="369332"/>
          </a:xfrm>
          <a:prstGeom prst="rect">
            <a:avLst/>
          </a:prstGeom>
          <a:noFill/>
        </p:spPr>
        <p:txBody>
          <a:bodyPr wrap="none" rtlCol="0">
            <a:spAutoFit/>
          </a:bodyPr>
          <a:lstStyle/>
          <a:p>
            <a:r>
              <a:rPr lang="zh-CN" altLang="en-US" dirty="0">
                <a:latin typeface="Times New Roman" pitchFamily="18" charset="0"/>
                <a:cs typeface="Times New Roman" pitchFamily="18" charset="0"/>
              </a:rPr>
              <a:t>积分</a:t>
            </a:r>
          </a:p>
        </p:txBody>
      </p:sp>
      <p:sp>
        <p:nvSpPr>
          <p:cNvPr id="37" name="矩形 36"/>
          <p:cNvSpPr/>
          <p:nvPr/>
        </p:nvSpPr>
        <p:spPr>
          <a:xfrm>
            <a:off x="246804" y="1932220"/>
            <a:ext cx="8303224" cy="1200329"/>
          </a:xfrm>
          <a:prstGeom prst="rect">
            <a:avLst/>
          </a:prstGeom>
        </p:spPr>
        <p:txBody>
          <a:bodyPr wrap="square">
            <a:spAutoFit/>
          </a:bodyPr>
          <a:lstStyle/>
          <a:p>
            <a:r>
              <a:rPr lang="en-US" altLang="zh-CN" dirty="0">
                <a:latin typeface="Times New Roman" panose="02020603050405020304" pitchFamily="18" charset="0"/>
                <a:cs typeface="Times New Roman" panose="02020603050405020304" pitchFamily="18" charset="0"/>
              </a:rPr>
              <a:t>For the throttle orifice, the surface force and gravity exerted by the gas element can be neglected due to its shorter length and smoother tube wall. Because the diameter of the throttle orifice is much smaller than the bending curvature of the pipeline axis, the influence of the transverse velocity of the gas flow can be neglected.</a:t>
            </a:r>
            <a:endParaRPr lang="zh-CN" altLang="en-US" dirty="0">
              <a:latin typeface="Times New Roman" panose="02020603050405020304" pitchFamily="18" charset="0"/>
              <a:cs typeface="Times New Roman" panose="02020603050405020304" pitchFamily="18" charset="0"/>
            </a:endParaRPr>
          </a:p>
        </p:txBody>
      </p:sp>
      <p:sp>
        <p:nvSpPr>
          <p:cNvPr id="39" name="矩形 38"/>
          <p:cNvSpPr/>
          <p:nvPr/>
        </p:nvSpPr>
        <p:spPr>
          <a:xfrm>
            <a:off x="2010697" y="4537734"/>
            <a:ext cx="2344559" cy="369332"/>
          </a:xfrm>
          <a:prstGeom prst="rect">
            <a:avLst/>
          </a:prstGeom>
        </p:spPr>
        <p:txBody>
          <a:bodyPr wrap="square">
            <a:spAutoFit/>
          </a:bodyPr>
          <a:lstStyle/>
          <a:p>
            <a:r>
              <a:rPr lang="en-US" altLang="zh-CN" dirty="0">
                <a:latin typeface="Times New Roman" panose="02020603050405020304" pitchFamily="18" charset="0"/>
                <a:cs typeface="Times New Roman" panose="02020603050405020304" pitchFamily="18" charset="0"/>
              </a:rPr>
              <a:t>Orifice flow equation</a:t>
            </a:r>
            <a:endParaRPr lang="zh-CN" altLang="en-US" dirty="0">
              <a:latin typeface="Times New Roman" panose="02020603050405020304" pitchFamily="18" charset="0"/>
              <a:cs typeface="Times New Roman" panose="02020603050405020304" pitchFamily="18" charset="0"/>
            </a:endParaRPr>
          </a:p>
        </p:txBody>
      </p:sp>
      <p:sp>
        <p:nvSpPr>
          <p:cNvPr id="70" name="矩形 69"/>
          <p:cNvSpPr/>
          <p:nvPr/>
        </p:nvSpPr>
        <p:spPr bwMode="auto">
          <a:xfrm>
            <a:off x="246804" y="908269"/>
            <a:ext cx="4434526" cy="360000"/>
          </a:xfrm>
          <a:prstGeom prst="rect">
            <a:avLst/>
          </a:prstGeom>
          <a:solidFill>
            <a:srgbClr val="0070C0"/>
          </a:solidFill>
          <a:ln>
            <a:noFill/>
          </a:ln>
        </p:spPr>
        <p:txBody>
          <a:bodyPr vert="horz" wrap="square" lIns="91440" tIns="45720" rIns="91440" bIns="45720" numCol="1" rtlCol="0" anchor="t" anchorCtr="0" compatLnSpc="1">
            <a:prstTxWarp prst="textNoShape">
              <a:avLst/>
            </a:prstTxWarp>
          </a:bodyPr>
          <a:lstStyle/>
          <a:p>
            <a:pPr algn="ctr"/>
            <a:r>
              <a:rPr lang="zh-CN" altLang="en-US" b="1" dirty="0" smtClean="0">
                <a:solidFill>
                  <a:prstClr val="white"/>
                </a:solidFill>
                <a:latin typeface="微软雅黑" panose="020B0503020204020204" pitchFamily="34" charset="-122"/>
                <a:ea typeface="微软雅黑" panose="020B0503020204020204" pitchFamily="34" charset="-122"/>
              </a:rPr>
              <a:t>节流孔子模型</a:t>
            </a:r>
            <a:r>
              <a:rPr lang="en-US" altLang="zh-CN" dirty="0">
                <a:solidFill>
                  <a:prstClr val="white"/>
                </a:solidFill>
                <a:latin typeface="Times New Roman" panose="02020603050405020304" pitchFamily="18" charset="0"/>
                <a:ea typeface="微软雅黑" panose="020B0503020204020204" pitchFamily="34" charset="-122"/>
                <a:cs typeface="Times New Roman" panose="02020603050405020304" pitchFamily="18" charset="0"/>
              </a:rPr>
              <a:t>Throttling</a:t>
            </a:r>
            <a:r>
              <a:rPr lang="en-US" altLang="zh-CN" b="1" dirty="0">
                <a:solidFill>
                  <a:prstClr val="white"/>
                </a:solidFill>
                <a:latin typeface="Times New Roman" panose="02020603050405020304" pitchFamily="18" charset="0"/>
                <a:ea typeface="微软雅黑" panose="020B0503020204020204" pitchFamily="34" charset="-122"/>
                <a:cs typeface="Times New Roman" panose="02020603050405020304" pitchFamily="18" charset="0"/>
              </a:rPr>
              <a:t> </a:t>
            </a:r>
            <a:r>
              <a:rPr lang="en-US" altLang="zh-CN" dirty="0">
                <a:solidFill>
                  <a:prstClr val="white"/>
                </a:solidFill>
                <a:latin typeface="Times New Roman" panose="02020603050405020304" pitchFamily="18" charset="0"/>
                <a:ea typeface="微软雅黑" panose="020B0503020204020204" pitchFamily="34" charset="-122"/>
                <a:cs typeface="Times New Roman" panose="02020603050405020304" pitchFamily="18" charset="0"/>
              </a:rPr>
              <a:t>Confucius</a:t>
            </a:r>
            <a:r>
              <a:rPr lang="en-US" altLang="zh-CN" b="1" dirty="0">
                <a:solidFill>
                  <a:prstClr val="white"/>
                </a:solidFill>
                <a:latin typeface="Times New Roman" panose="02020603050405020304" pitchFamily="18" charset="0"/>
                <a:ea typeface="微软雅黑" panose="020B0503020204020204" pitchFamily="34" charset="-122"/>
                <a:cs typeface="Times New Roman" panose="02020603050405020304" pitchFamily="18" charset="0"/>
              </a:rPr>
              <a:t> </a:t>
            </a:r>
            <a:r>
              <a:rPr lang="en-US" altLang="zh-CN" dirty="0">
                <a:solidFill>
                  <a:prstClr val="white"/>
                </a:solidFill>
                <a:latin typeface="Times New Roman" panose="02020603050405020304" pitchFamily="18" charset="0"/>
                <a:ea typeface="微软雅黑" panose="020B0503020204020204" pitchFamily="34" charset="-122"/>
                <a:cs typeface="Times New Roman" panose="02020603050405020304" pitchFamily="18" charset="0"/>
              </a:rPr>
              <a:t>model</a:t>
            </a:r>
            <a:endParaRPr lang="zh-CN" altLang="en-US" dirty="0">
              <a:solidFill>
                <a:prstClr val="white"/>
              </a:solidFill>
              <a:latin typeface="Times New Roman" panose="02020603050405020304" pitchFamily="18" charset="0"/>
              <a:ea typeface="微软雅黑" panose="020B0503020204020204" pitchFamily="34" charset="-122"/>
              <a:cs typeface="Times New Roman" panose="02020603050405020304" pitchFamily="18" charset="0"/>
            </a:endParaRPr>
          </a:p>
        </p:txBody>
      </p:sp>
    </p:spTree>
    <p:extLst>
      <p:ext uri="{BB962C8B-B14F-4D97-AF65-F5344CB8AC3E}">
        <p14:creationId xmlns:p14="http://schemas.microsoft.com/office/powerpoint/2010/main" val="876541526"/>
      </p:ext>
    </p:extLst>
  </p:cSld>
  <p:clrMapOvr>
    <a:masterClrMapping/>
  </p:clrMapOvr>
  <mc:AlternateContent xmlns:mc="http://schemas.openxmlformats.org/markup-compatibility/2006" xmlns:p14="http://schemas.microsoft.com/office/powerpoint/2010/main">
    <mc:Choice Requires="p14">
      <p:transition spd="slow" p14:dur="2000" advTm="22730"/>
    </mc:Choice>
    <mc:Fallback xmlns="">
      <p:transition spd="slow" advTm="2273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51"/>
                                        </p:tgtEl>
                                        <p:attrNameLst>
                                          <p:attrName>style.visibility</p:attrName>
                                        </p:attrNameLst>
                                      </p:cBhvr>
                                      <p:to>
                                        <p:strVal val="visible"/>
                                      </p:to>
                                    </p:set>
                                    <p:animEffect transition="in" filter="wipe(left)">
                                      <p:cBhvr>
                                        <p:cTn id="7" dur="500"/>
                                        <p:tgtEl>
                                          <p:spTgt spid="51"/>
                                        </p:tgtEl>
                                      </p:cBhvr>
                                    </p:animEffect>
                                  </p:childTnLst>
                                </p:cTn>
                              </p:par>
                              <p:par>
                                <p:cTn id="8" presetID="22" presetClass="entr" presetSubtype="2" fill="hold" nodeType="withEffect">
                                  <p:stCondLst>
                                    <p:cond delay="250"/>
                                  </p:stCondLst>
                                  <p:childTnLst>
                                    <p:set>
                                      <p:cBhvr>
                                        <p:cTn id="9" dur="1" fill="hold">
                                          <p:stCondLst>
                                            <p:cond delay="0"/>
                                          </p:stCondLst>
                                        </p:cTn>
                                        <p:tgtEl>
                                          <p:spTgt spid="54"/>
                                        </p:tgtEl>
                                        <p:attrNameLst>
                                          <p:attrName>style.visibility</p:attrName>
                                        </p:attrNameLst>
                                      </p:cBhvr>
                                      <p:to>
                                        <p:strVal val="visible"/>
                                      </p:to>
                                    </p:set>
                                    <p:animEffect transition="in" filter="wipe(right)">
                                      <p:cBhvr>
                                        <p:cTn id="10" dur="500"/>
                                        <p:tgtEl>
                                          <p:spTgt spid="54"/>
                                        </p:tgtEl>
                                      </p:cBhvr>
                                    </p:animEffect>
                                  </p:childTnLst>
                                </p:cTn>
                              </p:par>
                              <p:par>
                                <p:cTn id="11" presetID="22" presetClass="entr" presetSubtype="8" fill="hold" grpId="0" nodeType="withEffect">
                                  <p:stCondLst>
                                    <p:cond delay="1250"/>
                                  </p:stCondLst>
                                  <p:childTnLst>
                                    <p:set>
                                      <p:cBhvr>
                                        <p:cTn id="12" dur="1" fill="hold">
                                          <p:stCondLst>
                                            <p:cond delay="0"/>
                                          </p:stCondLst>
                                        </p:cTn>
                                        <p:tgtEl>
                                          <p:spTgt spid="52"/>
                                        </p:tgtEl>
                                        <p:attrNameLst>
                                          <p:attrName>style.visibility</p:attrName>
                                        </p:attrNameLst>
                                      </p:cBhvr>
                                      <p:to>
                                        <p:strVal val="visible"/>
                                      </p:to>
                                    </p:set>
                                    <p:animEffect transition="in" filter="wipe(left)">
                                      <p:cBhvr>
                                        <p:cTn id="13" dur="500"/>
                                        <p:tgtEl>
                                          <p:spTgt spid="52"/>
                                        </p:tgtEl>
                                      </p:cBhvr>
                                    </p:animEffect>
                                  </p:childTnLst>
                                </p:cTn>
                              </p:par>
                              <p:par>
                                <p:cTn id="14" presetID="22" presetClass="entr" presetSubtype="8" fill="hold" grpId="0" nodeType="withEffect">
                                  <p:stCondLst>
                                    <p:cond delay="1250"/>
                                  </p:stCondLst>
                                  <p:childTnLst>
                                    <p:set>
                                      <p:cBhvr>
                                        <p:cTn id="15" dur="1" fill="hold">
                                          <p:stCondLst>
                                            <p:cond delay="0"/>
                                          </p:stCondLst>
                                        </p:cTn>
                                        <p:tgtEl>
                                          <p:spTgt spid="63"/>
                                        </p:tgtEl>
                                        <p:attrNameLst>
                                          <p:attrName>style.visibility</p:attrName>
                                        </p:attrNameLst>
                                      </p:cBhvr>
                                      <p:to>
                                        <p:strVal val="visible"/>
                                      </p:to>
                                    </p:set>
                                    <p:animEffect transition="in" filter="wipe(left)">
                                      <p:cBhvr>
                                        <p:cTn id="16" dur="500"/>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p:bldP spid="6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矩形 48"/>
          <p:cNvSpPr/>
          <p:nvPr/>
        </p:nvSpPr>
        <p:spPr>
          <a:xfrm>
            <a:off x="-1816" y="284389"/>
            <a:ext cx="6704067" cy="529772"/>
          </a:xfrm>
          <a:prstGeom prst="rect">
            <a:avLst/>
          </a:prstGeom>
          <a:solidFill>
            <a:schemeClr val="tx2">
              <a:lumMod val="20000"/>
              <a:lumOff val="80000"/>
            </a:schemeClr>
          </a:solidFill>
          <a:ln w="12700" cap="flat" cmpd="sng" algn="ctr">
            <a:noFill/>
            <a:prstDash val="solid"/>
            <a:miter lim="800000"/>
          </a:ln>
          <a:effectLst/>
        </p:spPr>
        <p:txBody>
          <a:bodyPr rtlCol="0" anchor="ctr"/>
          <a:lstStyle/>
          <a:p>
            <a:r>
              <a:rPr lang="en-US" altLang="zh-CN" sz="2200" b="1" dirty="0">
                <a:latin typeface="Times New Roman" panose="02020603050405020304" pitchFamily="18" charset="0"/>
                <a:ea typeface="楷体_GB2312" pitchFamily="49" charset="-122"/>
                <a:cs typeface="Times New Roman" panose="02020603050405020304" pitchFamily="18" charset="0"/>
              </a:rPr>
              <a:t>Research</a:t>
            </a:r>
            <a:r>
              <a:rPr lang="en-US" altLang="zh-CN" sz="2400" b="1" dirty="0">
                <a:latin typeface="Times New Roman" panose="02020603050405020304" pitchFamily="18" charset="0"/>
                <a:ea typeface="楷体_GB2312" pitchFamily="49" charset="-122"/>
                <a:cs typeface="Times New Roman" panose="02020603050405020304" pitchFamily="18" charset="0"/>
              </a:rPr>
              <a:t> on nonlinear modeling method</a:t>
            </a:r>
          </a:p>
        </p:txBody>
      </p:sp>
      <p:cxnSp>
        <p:nvCxnSpPr>
          <p:cNvPr id="51" name="直接连接符 50"/>
          <p:cNvCxnSpPr/>
          <p:nvPr/>
        </p:nvCxnSpPr>
        <p:spPr>
          <a:xfrm>
            <a:off x="0" y="814161"/>
            <a:ext cx="9144000" cy="0"/>
          </a:xfrm>
          <a:prstGeom prst="line">
            <a:avLst/>
          </a:prstGeom>
          <a:noFill/>
          <a:ln w="25400" cap="flat" cmpd="sng" algn="ctr">
            <a:solidFill>
              <a:srgbClr val="0070C0"/>
            </a:solidFill>
            <a:prstDash val="solid"/>
            <a:miter lim="800000"/>
          </a:ln>
          <a:effectLst/>
        </p:spPr>
      </p:cxnSp>
      <p:sp>
        <p:nvSpPr>
          <p:cNvPr id="2"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6"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2" name="Rectangle 1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5" name="Rectangle 20"/>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0"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8" name="Rectangle 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0" name="Rectangle 13"/>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3" name="Rectangle 1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5" name="Rectangle 21"/>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7" name="Rectangle 23"/>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3"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3" name="Rectangle 9"/>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6" name="Rectangle 11"/>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30" name="Rectangle 13"/>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45056" name="Rectangle 1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45058" name="Rectangle 17"/>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45065" name="Rectangle 19"/>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45067" name="Rectangle 21"/>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45069" name="Rectangle 31"/>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45071" name="Rectangle 5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7" name="Rectangle 13"/>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9" name="Rectangle 1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7" name="Rectangle 1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1" name="Rectangle 19"/>
          <p:cNvSpPr>
            <a:spLocks noChangeArrowheads="1"/>
          </p:cNvSpPr>
          <p:nvPr/>
        </p:nvSpPr>
        <p:spPr bwMode="auto">
          <a:xfrm>
            <a:off x="0" y="12954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2" name="Rectangle 2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6" name="Rectangle 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9" name="Rectangle 6"/>
          <p:cNvSpPr>
            <a:spLocks noChangeArrowheads="1"/>
          </p:cNvSpPr>
          <p:nvPr/>
        </p:nvSpPr>
        <p:spPr bwMode="auto">
          <a:xfrm>
            <a:off x="0" y="4857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32" name="Rectangle 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pic>
        <p:nvPicPr>
          <p:cNvPr id="65" name="Picture 2" descr="stdu logo"/>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937829" y="2"/>
            <a:ext cx="2206170" cy="6460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54" name="组合 53"/>
          <p:cNvGrpSpPr/>
          <p:nvPr/>
        </p:nvGrpSpPr>
        <p:grpSpPr>
          <a:xfrm>
            <a:off x="8606974" y="6519459"/>
            <a:ext cx="638628" cy="338555"/>
            <a:chOff x="8663567" y="6519446"/>
            <a:chExt cx="638628" cy="338554"/>
          </a:xfrm>
        </p:grpSpPr>
        <p:sp>
          <p:nvSpPr>
            <p:cNvPr id="55" name="矩形 54"/>
            <p:cNvSpPr/>
            <p:nvPr/>
          </p:nvSpPr>
          <p:spPr>
            <a:xfrm>
              <a:off x="8766881" y="6519446"/>
              <a:ext cx="432000" cy="338554"/>
            </a:xfrm>
            <a:prstGeom prst="rect">
              <a:avLst/>
            </a:prstGeom>
            <a:solidFill>
              <a:srgbClr val="0070C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宋体" panose="02010600030101010101" pitchFamily="2" charset="-122"/>
                <a:cs typeface="+mn-cs"/>
              </a:endParaRPr>
            </a:p>
          </p:txBody>
        </p:sp>
        <p:sp>
          <p:nvSpPr>
            <p:cNvPr id="56" name="文本框 45"/>
            <p:cNvSpPr txBox="1"/>
            <p:nvPr/>
          </p:nvSpPr>
          <p:spPr>
            <a:xfrm>
              <a:off x="8663567" y="6519446"/>
              <a:ext cx="638628" cy="338553"/>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en-US" altLang="zh-CN" sz="1600" kern="0" noProof="0" dirty="0" smtClean="0">
                  <a:solidFill>
                    <a:prstClr val="white"/>
                  </a:solidFill>
                  <a:latin typeface="微软雅黑" panose="020B0503020204020204" pitchFamily="34" charset="-122"/>
                  <a:ea typeface="微软雅黑" panose="020B0503020204020204" pitchFamily="34" charset="-122"/>
                </a:rPr>
                <a:t>11</a:t>
              </a:r>
              <a:endParaRPr kumimoji="0" lang="zh-CN" altLang="en-US" sz="16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endParaRPr>
            </a:p>
          </p:txBody>
        </p:sp>
      </p:grpSp>
      <p:sp>
        <p:nvSpPr>
          <p:cNvPr id="31"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34" name="Rectangle 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36" name="Rectangle 10"/>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38" name="Rectangle 1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8" name="Rectangle 23"/>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4" name="Rectangle 2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4" name="Rectangle 29"/>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41" name="Rectangle 31"/>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70" name="矩形 69"/>
          <p:cNvSpPr/>
          <p:nvPr/>
        </p:nvSpPr>
        <p:spPr bwMode="auto">
          <a:xfrm>
            <a:off x="246804" y="908269"/>
            <a:ext cx="8277436" cy="360000"/>
          </a:xfrm>
          <a:prstGeom prst="rect">
            <a:avLst/>
          </a:prstGeom>
          <a:solidFill>
            <a:srgbClr val="0070C0"/>
          </a:solidFill>
          <a:ln>
            <a:noFill/>
          </a:ln>
        </p:spPr>
        <p:txBody>
          <a:bodyPr vert="horz" wrap="square" lIns="91440" tIns="45720" rIns="91440" bIns="45720" numCol="1" rtlCol="0" anchor="t" anchorCtr="0" compatLnSpc="1">
            <a:prstTxWarp prst="textNoShape">
              <a:avLst/>
            </a:prstTxWarp>
          </a:bodyPr>
          <a:lstStyle/>
          <a:p>
            <a:pPr algn="ctr"/>
            <a:r>
              <a:rPr lang="en-US" altLang="zh-CN" dirty="0" smtClean="0">
                <a:solidFill>
                  <a:prstClr val="white"/>
                </a:solidFill>
                <a:latin typeface="Times New Roman" panose="02020603050405020304" pitchFamily="18" charset="0"/>
                <a:ea typeface="微软雅黑" panose="020B0503020204020204" pitchFamily="34" charset="-122"/>
                <a:cs typeface="Times New Roman" panose="02020603050405020304" pitchFamily="18" charset="0"/>
              </a:rPr>
              <a:t>Simulink</a:t>
            </a:r>
            <a:r>
              <a:rPr lang="zh-CN" altLang="en-US" dirty="0" smtClean="0">
                <a:solidFill>
                  <a:prstClr val="white"/>
                </a:solidFill>
                <a:latin typeface="Times New Roman" panose="02020603050405020304" pitchFamily="18" charset="0"/>
                <a:ea typeface="微软雅黑" panose="020B0503020204020204" pitchFamily="34" charset="-122"/>
                <a:cs typeface="Times New Roman" panose="02020603050405020304" pitchFamily="18" charset="0"/>
              </a:rPr>
              <a:t>建立的空气弹簧模型系统</a:t>
            </a:r>
            <a:r>
              <a:rPr lang="en-US" altLang="zh-CN" dirty="0">
                <a:solidFill>
                  <a:prstClr val="white"/>
                </a:solidFill>
                <a:latin typeface="Times New Roman" panose="02020603050405020304" pitchFamily="18" charset="0"/>
                <a:ea typeface="微软雅黑" panose="020B0503020204020204" pitchFamily="34" charset="-122"/>
                <a:cs typeface="Times New Roman" panose="02020603050405020304" pitchFamily="18" charset="0"/>
              </a:rPr>
              <a:t>Air spring model system established by Simulink Throttling</a:t>
            </a:r>
            <a:r>
              <a:rPr lang="en-US" altLang="zh-CN" b="1" dirty="0" smtClean="0">
                <a:solidFill>
                  <a:prstClr val="white"/>
                </a:solidFill>
                <a:latin typeface="Times New Roman" panose="02020603050405020304" pitchFamily="18" charset="0"/>
                <a:ea typeface="微软雅黑" panose="020B0503020204020204" pitchFamily="34" charset="-122"/>
                <a:cs typeface="Times New Roman" panose="02020603050405020304" pitchFamily="18" charset="0"/>
              </a:rPr>
              <a:t> </a:t>
            </a:r>
            <a:r>
              <a:rPr lang="en-US" altLang="zh-CN" dirty="0">
                <a:solidFill>
                  <a:prstClr val="white"/>
                </a:solidFill>
                <a:latin typeface="Times New Roman" panose="02020603050405020304" pitchFamily="18" charset="0"/>
                <a:ea typeface="微软雅黑" panose="020B0503020204020204" pitchFamily="34" charset="-122"/>
                <a:cs typeface="Times New Roman" panose="02020603050405020304" pitchFamily="18" charset="0"/>
              </a:rPr>
              <a:t>Confucius</a:t>
            </a:r>
            <a:r>
              <a:rPr lang="en-US" altLang="zh-CN" b="1" dirty="0">
                <a:solidFill>
                  <a:prstClr val="white"/>
                </a:solidFill>
                <a:latin typeface="Times New Roman" panose="02020603050405020304" pitchFamily="18" charset="0"/>
                <a:ea typeface="微软雅黑" panose="020B0503020204020204" pitchFamily="34" charset="-122"/>
                <a:cs typeface="Times New Roman" panose="02020603050405020304" pitchFamily="18" charset="0"/>
              </a:rPr>
              <a:t> </a:t>
            </a:r>
            <a:r>
              <a:rPr lang="en-US" altLang="zh-CN" dirty="0">
                <a:solidFill>
                  <a:prstClr val="white"/>
                </a:solidFill>
                <a:latin typeface="Times New Roman" panose="02020603050405020304" pitchFamily="18" charset="0"/>
                <a:ea typeface="微软雅黑" panose="020B0503020204020204" pitchFamily="34" charset="-122"/>
                <a:cs typeface="Times New Roman" panose="02020603050405020304" pitchFamily="18" charset="0"/>
              </a:rPr>
              <a:t>model</a:t>
            </a:r>
            <a:endParaRPr lang="zh-CN" altLang="en-US" dirty="0">
              <a:solidFill>
                <a:prstClr val="white"/>
              </a:solidFill>
              <a:latin typeface="Times New Roman" panose="02020603050405020304" pitchFamily="18" charset="0"/>
              <a:ea typeface="微软雅黑" panose="020B0503020204020204" pitchFamily="34" charset="-122"/>
              <a:cs typeface="Times New Roman" panose="02020603050405020304" pitchFamily="18" charset="0"/>
            </a:endParaRPr>
          </a:p>
        </p:txBody>
      </p:sp>
      <p:pic>
        <p:nvPicPr>
          <p:cNvPr id="72" name="图片 71"/>
          <p:cNvPicPr/>
          <p:nvPr/>
        </p:nvPicPr>
        <p:blipFill rotWithShape="1">
          <a:blip r:embed="rId4">
            <a:extLst>
              <a:ext uri="{28A0092B-C50C-407E-A947-70E740481C1C}">
                <a14:useLocalDpi xmlns:a14="http://schemas.microsoft.com/office/drawing/2010/main" val="0"/>
              </a:ext>
            </a:extLst>
          </a:blip>
          <a:srcRect l="22292" t="7979" r="30233" b="1330"/>
          <a:stretch/>
        </p:blipFill>
        <p:spPr bwMode="auto">
          <a:xfrm>
            <a:off x="2065468" y="1339813"/>
            <a:ext cx="5432612" cy="5179646"/>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285395884"/>
      </p:ext>
    </p:extLst>
  </p:cSld>
  <p:clrMapOvr>
    <a:masterClrMapping/>
  </p:clrMapOvr>
  <mc:AlternateContent xmlns:mc="http://schemas.openxmlformats.org/markup-compatibility/2006" xmlns:p14="http://schemas.microsoft.com/office/powerpoint/2010/main">
    <mc:Choice Requires="p14">
      <p:transition spd="slow" p14:dur="2000" advTm="22730"/>
    </mc:Choice>
    <mc:Fallback xmlns="">
      <p:transition spd="slow" advTm="2273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51"/>
                                        </p:tgtEl>
                                        <p:attrNameLst>
                                          <p:attrName>style.visibility</p:attrName>
                                        </p:attrNameLst>
                                      </p:cBhvr>
                                      <p:to>
                                        <p:strVal val="visible"/>
                                      </p:to>
                                    </p:set>
                                    <p:animEffect transition="in" filter="wipe(left)">
                                      <p:cBhvr>
                                        <p:cTn id="7" dur="500"/>
                                        <p:tgtEl>
                                          <p:spTgt spid="51"/>
                                        </p:tgtEl>
                                      </p:cBhvr>
                                    </p:animEffect>
                                  </p:childTnLst>
                                </p:cTn>
                              </p:par>
                              <p:par>
                                <p:cTn id="8" presetID="22" presetClass="entr" presetSubtype="2" fill="hold" nodeType="withEffect">
                                  <p:stCondLst>
                                    <p:cond delay="250"/>
                                  </p:stCondLst>
                                  <p:childTnLst>
                                    <p:set>
                                      <p:cBhvr>
                                        <p:cTn id="9" dur="1" fill="hold">
                                          <p:stCondLst>
                                            <p:cond delay="0"/>
                                          </p:stCondLst>
                                        </p:cTn>
                                        <p:tgtEl>
                                          <p:spTgt spid="54"/>
                                        </p:tgtEl>
                                        <p:attrNameLst>
                                          <p:attrName>style.visibility</p:attrName>
                                        </p:attrNameLst>
                                      </p:cBhvr>
                                      <p:to>
                                        <p:strVal val="visible"/>
                                      </p:to>
                                    </p:set>
                                    <p:animEffect transition="in" filter="wipe(right)">
                                      <p:cBhvr>
                                        <p:cTn id="10" dur="5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矩形 48"/>
          <p:cNvSpPr/>
          <p:nvPr/>
        </p:nvSpPr>
        <p:spPr>
          <a:xfrm>
            <a:off x="-1816" y="284389"/>
            <a:ext cx="6704067" cy="529772"/>
          </a:xfrm>
          <a:prstGeom prst="rect">
            <a:avLst/>
          </a:prstGeom>
          <a:solidFill>
            <a:schemeClr val="tx2">
              <a:lumMod val="20000"/>
              <a:lumOff val="80000"/>
            </a:schemeClr>
          </a:solidFill>
          <a:ln w="12700" cap="flat" cmpd="sng" algn="ctr">
            <a:noFill/>
            <a:prstDash val="solid"/>
            <a:miter lim="800000"/>
          </a:ln>
          <a:effectLst/>
        </p:spPr>
        <p:txBody>
          <a:bodyPr rtlCol="0" anchor="ctr"/>
          <a:lstStyle/>
          <a:p>
            <a:r>
              <a:rPr lang="en-US" altLang="zh-CN" sz="2200" b="1" dirty="0">
                <a:latin typeface="Times New Roman" panose="02020603050405020304" pitchFamily="18" charset="0"/>
                <a:ea typeface="楷体_GB2312" pitchFamily="49" charset="-122"/>
                <a:cs typeface="Times New Roman" panose="02020603050405020304" pitchFamily="18" charset="0"/>
              </a:rPr>
              <a:t>Research</a:t>
            </a:r>
            <a:r>
              <a:rPr lang="en-US" altLang="zh-CN" sz="2400" b="1" dirty="0">
                <a:latin typeface="Times New Roman" panose="02020603050405020304" pitchFamily="18" charset="0"/>
                <a:ea typeface="楷体_GB2312" pitchFamily="49" charset="-122"/>
                <a:cs typeface="Times New Roman" panose="02020603050405020304" pitchFamily="18" charset="0"/>
              </a:rPr>
              <a:t> on nonlinear modeling method</a:t>
            </a:r>
          </a:p>
        </p:txBody>
      </p:sp>
      <p:cxnSp>
        <p:nvCxnSpPr>
          <p:cNvPr id="51" name="直接连接符 50"/>
          <p:cNvCxnSpPr/>
          <p:nvPr/>
        </p:nvCxnSpPr>
        <p:spPr>
          <a:xfrm>
            <a:off x="0" y="814161"/>
            <a:ext cx="9144000" cy="0"/>
          </a:xfrm>
          <a:prstGeom prst="line">
            <a:avLst/>
          </a:prstGeom>
          <a:noFill/>
          <a:ln w="25400" cap="flat" cmpd="sng" algn="ctr">
            <a:solidFill>
              <a:srgbClr val="0070C0"/>
            </a:solidFill>
            <a:prstDash val="solid"/>
            <a:miter lim="800000"/>
          </a:ln>
          <a:effectLst/>
        </p:spPr>
      </p:cxnSp>
      <p:sp>
        <p:nvSpPr>
          <p:cNvPr id="2"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6"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2" name="Rectangle 1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5" name="Rectangle 20"/>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0"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8" name="Rectangle 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0" name="Rectangle 13"/>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3" name="Rectangle 1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5" name="Rectangle 21"/>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7" name="Rectangle 23"/>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3"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3" name="Rectangle 9"/>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6" name="Rectangle 11"/>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30" name="Rectangle 13"/>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45056" name="Rectangle 1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45058" name="Rectangle 17"/>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45065" name="Rectangle 19"/>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45067" name="Rectangle 21"/>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45069" name="Rectangle 31"/>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45071" name="Rectangle 5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7" name="Rectangle 13"/>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9" name="Rectangle 1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7" name="Rectangle 1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1" name="Rectangle 19"/>
          <p:cNvSpPr>
            <a:spLocks noChangeArrowheads="1"/>
          </p:cNvSpPr>
          <p:nvPr/>
        </p:nvSpPr>
        <p:spPr bwMode="auto">
          <a:xfrm>
            <a:off x="0" y="12954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2" name="Rectangle 2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6" name="Rectangle 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9" name="Rectangle 6"/>
          <p:cNvSpPr>
            <a:spLocks noChangeArrowheads="1"/>
          </p:cNvSpPr>
          <p:nvPr/>
        </p:nvSpPr>
        <p:spPr bwMode="auto">
          <a:xfrm>
            <a:off x="0" y="4857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32" name="Rectangle 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pic>
        <p:nvPicPr>
          <p:cNvPr id="65" name="Picture 2" descr="stdu logo"/>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937829" y="2"/>
            <a:ext cx="2206170" cy="6460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54" name="组合 53"/>
          <p:cNvGrpSpPr/>
          <p:nvPr/>
        </p:nvGrpSpPr>
        <p:grpSpPr>
          <a:xfrm>
            <a:off x="8606974" y="6519459"/>
            <a:ext cx="638628" cy="338555"/>
            <a:chOff x="8663567" y="6519446"/>
            <a:chExt cx="638628" cy="338554"/>
          </a:xfrm>
        </p:grpSpPr>
        <p:sp>
          <p:nvSpPr>
            <p:cNvPr id="55" name="矩形 54"/>
            <p:cNvSpPr/>
            <p:nvPr/>
          </p:nvSpPr>
          <p:spPr>
            <a:xfrm>
              <a:off x="8766881" y="6519446"/>
              <a:ext cx="432000" cy="338554"/>
            </a:xfrm>
            <a:prstGeom prst="rect">
              <a:avLst/>
            </a:prstGeom>
            <a:solidFill>
              <a:srgbClr val="0070C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宋体" panose="02010600030101010101" pitchFamily="2" charset="-122"/>
                <a:cs typeface="+mn-cs"/>
              </a:endParaRPr>
            </a:p>
          </p:txBody>
        </p:sp>
        <p:sp>
          <p:nvSpPr>
            <p:cNvPr id="56" name="文本框 45"/>
            <p:cNvSpPr txBox="1"/>
            <p:nvPr/>
          </p:nvSpPr>
          <p:spPr>
            <a:xfrm>
              <a:off x="8663567" y="6519446"/>
              <a:ext cx="638628" cy="338553"/>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en-US" altLang="zh-CN" sz="1600" kern="0" noProof="0" dirty="0" smtClean="0">
                  <a:solidFill>
                    <a:prstClr val="white"/>
                  </a:solidFill>
                  <a:latin typeface="微软雅黑" panose="020B0503020204020204" pitchFamily="34" charset="-122"/>
                  <a:ea typeface="微软雅黑" panose="020B0503020204020204" pitchFamily="34" charset="-122"/>
                </a:rPr>
                <a:t>12</a:t>
              </a:r>
              <a:endParaRPr kumimoji="0" lang="zh-CN" altLang="en-US" sz="16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endParaRPr>
            </a:p>
          </p:txBody>
        </p:sp>
      </p:grpSp>
      <p:sp>
        <p:nvSpPr>
          <p:cNvPr id="45" name="矩形 44"/>
          <p:cNvSpPr/>
          <p:nvPr/>
        </p:nvSpPr>
        <p:spPr bwMode="auto">
          <a:xfrm>
            <a:off x="210695" y="916043"/>
            <a:ext cx="4361305" cy="360000"/>
          </a:xfrm>
          <a:prstGeom prst="rect">
            <a:avLst/>
          </a:prstGeom>
          <a:solidFill>
            <a:srgbClr val="0070C0"/>
          </a:solidFill>
          <a:ln>
            <a:noFill/>
          </a:ln>
        </p:spPr>
        <p:txBody>
          <a:bodyPr vert="horz" wrap="square" lIns="91440" tIns="45720" rIns="91440" bIns="45720" numCol="1" rtlCol="0" anchor="t" anchorCtr="0" compatLnSpc="1">
            <a:prstTxWarp prst="textNoShape">
              <a:avLst/>
            </a:prstTxWarp>
          </a:bodyPr>
          <a:lstStyle/>
          <a:p>
            <a:pPr algn="ctr"/>
            <a:r>
              <a:rPr lang="zh-CN" altLang="en-US" b="1" dirty="0">
                <a:solidFill>
                  <a:prstClr val="white"/>
                </a:solidFill>
                <a:latin typeface="微软雅黑" panose="020B0503020204020204" pitchFamily="34" charset="-122"/>
                <a:ea typeface="微软雅黑" panose="020B0503020204020204" pitchFamily="34" charset="-122"/>
              </a:rPr>
              <a:t>垂</a:t>
            </a:r>
            <a:r>
              <a:rPr lang="zh-CN" altLang="en-US" b="1" dirty="0" smtClean="0">
                <a:solidFill>
                  <a:prstClr val="white"/>
                </a:solidFill>
                <a:latin typeface="微软雅黑" panose="020B0503020204020204" pitchFamily="34" charset="-122"/>
                <a:ea typeface="微软雅黑" panose="020B0503020204020204" pitchFamily="34" charset="-122"/>
              </a:rPr>
              <a:t>向刚度特性试验</a:t>
            </a:r>
            <a:r>
              <a:rPr lang="en-US" altLang="zh-CN" sz="2000" dirty="0">
                <a:solidFill>
                  <a:schemeClr val="bg1"/>
                </a:solidFill>
                <a:latin typeface="Times New Roman" panose="02020603050405020304" pitchFamily="18" charset="0"/>
                <a:cs typeface="Times New Roman" panose="02020603050405020304" pitchFamily="18" charset="0"/>
              </a:rPr>
              <a:t>Vertical stiffness test</a:t>
            </a:r>
            <a:endParaRPr lang="zh-CN" altLang="en-US" dirty="0">
              <a:solidFill>
                <a:schemeClr val="bg1"/>
              </a:solidFill>
              <a:latin typeface="Times New Roman" panose="02020603050405020304" pitchFamily="18" charset="0"/>
              <a:cs typeface="Times New Roman" panose="02020603050405020304" pitchFamily="18" charset="0"/>
            </a:endParaRPr>
          </a:p>
          <a:p>
            <a:pPr algn="ctr"/>
            <a:endParaRPr lang="zh-CN" altLang="en-US" b="1" dirty="0">
              <a:solidFill>
                <a:prstClr val="white"/>
              </a:solidFill>
              <a:latin typeface="微软雅黑" panose="020B0503020204020204" pitchFamily="34" charset="-122"/>
              <a:ea typeface="微软雅黑" panose="020B0503020204020204" pitchFamily="34" charset="-122"/>
            </a:endParaRPr>
          </a:p>
        </p:txBody>
      </p:sp>
      <p:sp>
        <p:nvSpPr>
          <p:cNvPr id="31"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34" name="Rectangle 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36" name="Rectangle 10"/>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38" name="Rectangle 1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8" name="Rectangle 23"/>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4" name="Rectangle 2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4" name="Rectangle 29"/>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41" name="Rectangle 31"/>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33"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35" name="对象 34"/>
          <p:cNvGraphicFramePr>
            <a:graphicFrameLocks noChangeAspect="1"/>
          </p:cNvGraphicFramePr>
          <p:nvPr>
            <p:extLst>
              <p:ext uri="{D42A27DB-BD31-4B8C-83A1-F6EECF244321}">
                <p14:modId xmlns:p14="http://schemas.microsoft.com/office/powerpoint/2010/main" val="2120697555"/>
              </p:ext>
            </p:extLst>
          </p:nvPr>
        </p:nvGraphicFramePr>
        <p:xfrm>
          <a:off x="1831058" y="3401122"/>
          <a:ext cx="5481884" cy="3287614"/>
        </p:xfrm>
        <a:graphic>
          <a:graphicData uri="http://schemas.openxmlformats.org/presentationml/2006/ole">
            <mc:AlternateContent xmlns:mc="http://schemas.openxmlformats.org/markup-compatibility/2006">
              <mc:Choice xmlns:v="urn:schemas-microsoft-com:vml" Requires="v">
                <p:oleObj spid="_x0000_s4196" name="Visio" r:id="rId5" imgW="8663834" imgH="4046149" progId="Visio.Drawing.15">
                  <p:embed/>
                </p:oleObj>
              </mc:Choice>
              <mc:Fallback>
                <p:oleObj name="Visio" r:id="rId5" imgW="8663834" imgH="4046149" progId="Visio.Drawing.15">
                  <p:embed/>
                  <p:pic>
                    <p:nvPicPr>
                      <p:cNvPr id="0" name="Object 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831058" y="3401122"/>
                        <a:ext cx="5481884" cy="3287614"/>
                      </a:xfrm>
                      <a:prstGeom prst="rect">
                        <a:avLst/>
                      </a:prstGeom>
                      <a:noFill/>
                    </p:spPr>
                  </p:pic>
                </p:oleObj>
              </mc:Fallback>
            </mc:AlternateContent>
          </a:graphicData>
        </a:graphic>
      </p:graphicFrame>
      <p:sp>
        <p:nvSpPr>
          <p:cNvPr id="40" name="矩形 39"/>
          <p:cNvSpPr/>
          <p:nvPr/>
        </p:nvSpPr>
        <p:spPr>
          <a:xfrm>
            <a:off x="210695" y="2300921"/>
            <a:ext cx="8600328" cy="923330"/>
          </a:xfrm>
          <a:prstGeom prst="rect">
            <a:avLst/>
          </a:prstGeom>
        </p:spPr>
        <p:txBody>
          <a:bodyPr wrap="square">
            <a:spAutoFit/>
          </a:bodyPr>
          <a:lstStyle/>
          <a:p>
            <a:r>
              <a:rPr lang="en-US" altLang="zh-CN" dirty="0">
                <a:latin typeface="Times New Roman" panose="02020603050405020304" pitchFamily="18" charset="0"/>
                <a:cs typeface="Times New Roman" panose="02020603050405020304" pitchFamily="18" charset="0"/>
              </a:rPr>
              <a:t>A certain type of diaphragm air spring body is placed in the center position of the free vibration table. The height of the air spring is 326mm and the upper cover plate is fixed so that the air spring can vibrate with the vibration of the vibration table.</a:t>
            </a:r>
            <a:endParaRPr lang="zh-CN" altLang="en-US" dirty="0">
              <a:latin typeface="Times New Roman" panose="02020603050405020304" pitchFamily="18" charset="0"/>
              <a:cs typeface="Times New Roman" panose="02020603050405020304" pitchFamily="18" charset="0"/>
            </a:endParaRPr>
          </a:p>
        </p:txBody>
      </p:sp>
      <p:sp>
        <p:nvSpPr>
          <p:cNvPr id="11" name="矩形 10"/>
          <p:cNvSpPr/>
          <p:nvPr/>
        </p:nvSpPr>
        <p:spPr>
          <a:xfrm>
            <a:off x="210695" y="1469150"/>
            <a:ext cx="8130416" cy="923330"/>
          </a:xfrm>
          <a:prstGeom prst="rect">
            <a:avLst/>
          </a:prstGeom>
        </p:spPr>
        <p:txBody>
          <a:bodyPr wrap="square">
            <a:spAutoFit/>
          </a:bodyPr>
          <a:lstStyle/>
          <a:p>
            <a:r>
              <a:rPr lang="zh-CN" altLang="en-US" b="1" dirty="0">
                <a:latin typeface="Times New Roman" panose="02020603050405020304" pitchFamily="18" charset="0"/>
                <a:cs typeface="Times New Roman" panose="02020603050405020304" pitchFamily="18" charset="0"/>
              </a:rPr>
              <a:t>将某型号</a:t>
            </a:r>
            <a:r>
              <a:rPr lang="zh-CN" altLang="en-US" b="1" dirty="0" smtClean="0">
                <a:latin typeface="Times New Roman" panose="02020603050405020304" pitchFamily="18" charset="0"/>
                <a:cs typeface="Times New Roman" panose="02020603050405020304" pitchFamily="18" charset="0"/>
              </a:rPr>
              <a:t>的空</a:t>
            </a:r>
            <a:r>
              <a:rPr lang="zh-CN" altLang="en-US" b="1" dirty="0">
                <a:latin typeface="Times New Roman" panose="02020603050405020304" pitchFamily="18" charset="0"/>
                <a:cs typeface="Times New Roman" panose="02020603050405020304" pitchFamily="18" charset="0"/>
              </a:rPr>
              <a:t>气弹簧本体放置在自由振动台的中心位置</a:t>
            </a:r>
            <a:r>
              <a:rPr lang="zh-CN" altLang="en-US" b="1" dirty="0" smtClean="0">
                <a:latin typeface="Times New Roman" panose="02020603050405020304" pitchFamily="18" charset="0"/>
                <a:cs typeface="Times New Roman" panose="02020603050405020304" pitchFamily="18" charset="0"/>
              </a:rPr>
              <a:t>，冲入气压，调</a:t>
            </a:r>
            <a:r>
              <a:rPr lang="zh-CN" altLang="en-US" b="1" dirty="0">
                <a:latin typeface="Times New Roman" panose="02020603050405020304" pitchFamily="18" charset="0"/>
                <a:cs typeface="Times New Roman" panose="02020603050405020304" pitchFamily="18" charset="0"/>
              </a:rPr>
              <a:t>整空气弹簧的高度为</a:t>
            </a:r>
            <a:r>
              <a:rPr lang="en-US" altLang="zh-CN" b="1" dirty="0">
                <a:latin typeface="Times New Roman" panose="02020603050405020304" pitchFamily="18" charset="0"/>
                <a:cs typeface="Times New Roman" panose="02020603050405020304" pitchFamily="18" charset="0"/>
              </a:rPr>
              <a:t>326mm</a:t>
            </a:r>
            <a:r>
              <a:rPr lang="zh-CN" altLang="en-US" b="1" dirty="0">
                <a:latin typeface="Times New Roman" panose="02020603050405020304" pitchFamily="18" charset="0"/>
                <a:cs typeface="Times New Roman" panose="02020603050405020304" pitchFamily="18" charset="0"/>
              </a:rPr>
              <a:t>，并且固定上盖板，使得空气弹簧能随着振动台的激振进行振动</a:t>
            </a:r>
            <a:r>
              <a:rPr lang="zh-CN" altLang="en-US" dirty="0"/>
              <a:t>。</a:t>
            </a:r>
          </a:p>
        </p:txBody>
      </p:sp>
    </p:spTree>
    <p:extLst>
      <p:ext uri="{BB962C8B-B14F-4D97-AF65-F5344CB8AC3E}">
        <p14:creationId xmlns:p14="http://schemas.microsoft.com/office/powerpoint/2010/main" val="1233252822"/>
      </p:ext>
    </p:extLst>
  </p:cSld>
  <p:clrMapOvr>
    <a:masterClrMapping/>
  </p:clrMapOvr>
  <mc:AlternateContent xmlns:mc="http://schemas.openxmlformats.org/markup-compatibility/2006" xmlns:p14="http://schemas.microsoft.com/office/powerpoint/2010/main">
    <mc:Choice Requires="p14">
      <p:transition spd="slow" p14:dur="2000" advTm="22730"/>
    </mc:Choice>
    <mc:Fallback xmlns="">
      <p:transition spd="slow" advTm="2273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51"/>
                                        </p:tgtEl>
                                        <p:attrNameLst>
                                          <p:attrName>style.visibility</p:attrName>
                                        </p:attrNameLst>
                                      </p:cBhvr>
                                      <p:to>
                                        <p:strVal val="visible"/>
                                      </p:to>
                                    </p:set>
                                    <p:animEffect transition="in" filter="wipe(left)">
                                      <p:cBhvr>
                                        <p:cTn id="7" dur="500"/>
                                        <p:tgtEl>
                                          <p:spTgt spid="51"/>
                                        </p:tgtEl>
                                      </p:cBhvr>
                                    </p:animEffect>
                                  </p:childTnLst>
                                </p:cTn>
                              </p:par>
                              <p:par>
                                <p:cTn id="8" presetID="22" presetClass="entr" presetSubtype="2" fill="hold" nodeType="withEffect">
                                  <p:stCondLst>
                                    <p:cond delay="250"/>
                                  </p:stCondLst>
                                  <p:childTnLst>
                                    <p:set>
                                      <p:cBhvr>
                                        <p:cTn id="9" dur="1" fill="hold">
                                          <p:stCondLst>
                                            <p:cond delay="0"/>
                                          </p:stCondLst>
                                        </p:cTn>
                                        <p:tgtEl>
                                          <p:spTgt spid="54"/>
                                        </p:tgtEl>
                                        <p:attrNameLst>
                                          <p:attrName>style.visibility</p:attrName>
                                        </p:attrNameLst>
                                      </p:cBhvr>
                                      <p:to>
                                        <p:strVal val="visible"/>
                                      </p:to>
                                    </p:set>
                                    <p:animEffect transition="in" filter="wipe(right)">
                                      <p:cBhvr>
                                        <p:cTn id="10" dur="5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矩形 48"/>
          <p:cNvSpPr/>
          <p:nvPr/>
        </p:nvSpPr>
        <p:spPr>
          <a:xfrm>
            <a:off x="-1816" y="284389"/>
            <a:ext cx="6704067" cy="529772"/>
          </a:xfrm>
          <a:prstGeom prst="rect">
            <a:avLst/>
          </a:prstGeom>
          <a:solidFill>
            <a:schemeClr val="tx2">
              <a:lumMod val="20000"/>
              <a:lumOff val="80000"/>
            </a:schemeClr>
          </a:solidFill>
          <a:ln w="12700" cap="flat" cmpd="sng" algn="ctr">
            <a:noFill/>
            <a:prstDash val="solid"/>
            <a:miter lim="800000"/>
          </a:ln>
          <a:effectLst/>
        </p:spPr>
        <p:txBody>
          <a:bodyPr rtlCol="0" anchor="ctr"/>
          <a:lstStyle/>
          <a:p>
            <a:r>
              <a:rPr lang="en-US" altLang="zh-CN" sz="2200" b="1" dirty="0">
                <a:latin typeface="Times New Roman" panose="02020603050405020304" pitchFamily="18" charset="0"/>
                <a:ea typeface="楷体_GB2312" pitchFamily="49" charset="-122"/>
                <a:cs typeface="Times New Roman" panose="02020603050405020304" pitchFamily="18" charset="0"/>
              </a:rPr>
              <a:t>Research</a:t>
            </a:r>
            <a:r>
              <a:rPr lang="en-US" altLang="zh-CN" sz="2400" b="1" dirty="0">
                <a:latin typeface="Times New Roman" panose="02020603050405020304" pitchFamily="18" charset="0"/>
                <a:ea typeface="楷体_GB2312" pitchFamily="49" charset="-122"/>
                <a:cs typeface="Times New Roman" panose="02020603050405020304" pitchFamily="18" charset="0"/>
              </a:rPr>
              <a:t> on nonlinear modeling method</a:t>
            </a:r>
          </a:p>
        </p:txBody>
      </p:sp>
      <p:cxnSp>
        <p:nvCxnSpPr>
          <p:cNvPr id="51" name="直接连接符 50"/>
          <p:cNvCxnSpPr/>
          <p:nvPr/>
        </p:nvCxnSpPr>
        <p:spPr>
          <a:xfrm>
            <a:off x="0" y="814161"/>
            <a:ext cx="9144000" cy="0"/>
          </a:xfrm>
          <a:prstGeom prst="line">
            <a:avLst/>
          </a:prstGeom>
          <a:noFill/>
          <a:ln w="25400" cap="flat" cmpd="sng" algn="ctr">
            <a:solidFill>
              <a:srgbClr val="0070C0"/>
            </a:solidFill>
            <a:prstDash val="solid"/>
            <a:miter lim="800000"/>
          </a:ln>
          <a:effectLst/>
        </p:spPr>
      </p:cxnSp>
      <p:sp>
        <p:nvSpPr>
          <p:cNvPr id="2"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6"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2" name="Rectangle 1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5" name="Rectangle 20"/>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0"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8" name="Rectangle 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0" name="Rectangle 13"/>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3" name="Rectangle 1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5" name="Rectangle 21"/>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7" name="Rectangle 23"/>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3"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3" name="Rectangle 9"/>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6" name="Rectangle 11"/>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30" name="Rectangle 13"/>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45056" name="Rectangle 1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45058" name="Rectangle 17"/>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45065" name="Rectangle 19"/>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45067" name="Rectangle 21"/>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45069" name="Rectangle 31"/>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45071" name="Rectangle 5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7" name="Rectangle 13"/>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9" name="Rectangle 1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7" name="Rectangle 1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1" name="Rectangle 19"/>
          <p:cNvSpPr>
            <a:spLocks noChangeArrowheads="1"/>
          </p:cNvSpPr>
          <p:nvPr/>
        </p:nvSpPr>
        <p:spPr bwMode="auto">
          <a:xfrm>
            <a:off x="0" y="12954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2" name="Rectangle 2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6" name="Rectangle 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9" name="Rectangle 6"/>
          <p:cNvSpPr>
            <a:spLocks noChangeArrowheads="1"/>
          </p:cNvSpPr>
          <p:nvPr/>
        </p:nvSpPr>
        <p:spPr bwMode="auto">
          <a:xfrm>
            <a:off x="0" y="4857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32" name="Rectangle 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pic>
        <p:nvPicPr>
          <p:cNvPr id="65" name="Picture 2" descr="stdu logo"/>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937829" y="2"/>
            <a:ext cx="2206170" cy="6460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54" name="组合 53"/>
          <p:cNvGrpSpPr/>
          <p:nvPr/>
        </p:nvGrpSpPr>
        <p:grpSpPr>
          <a:xfrm>
            <a:off x="8606974" y="6519459"/>
            <a:ext cx="638628" cy="338555"/>
            <a:chOff x="8663567" y="6519446"/>
            <a:chExt cx="638628" cy="338554"/>
          </a:xfrm>
        </p:grpSpPr>
        <p:sp>
          <p:nvSpPr>
            <p:cNvPr id="55" name="矩形 54"/>
            <p:cNvSpPr/>
            <p:nvPr/>
          </p:nvSpPr>
          <p:spPr>
            <a:xfrm>
              <a:off x="8766881" y="6519446"/>
              <a:ext cx="432000" cy="338554"/>
            </a:xfrm>
            <a:prstGeom prst="rect">
              <a:avLst/>
            </a:prstGeom>
            <a:solidFill>
              <a:srgbClr val="0070C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宋体" panose="02010600030101010101" pitchFamily="2" charset="-122"/>
                <a:cs typeface="+mn-cs"/>
              </a:endParaRPr>
            </a:p>
          </p:txBody>
        </p:sp>
        <p:sp>
          <p:nvSpPr>
            <p:cNvPr id="56" name="文本框 45"/>
            <p:cNvSpPr txBox="1"/>
            <p:nvPr/>
          </p:nvSpPr>
          <p:spPr>
            <a:xfrm>
              <a:off x="8663567" y="6519446"/>
              <a:ext cx="638628" cy="338553"/>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en-US" altLang="zh-CN" sz="1600" kern="0" noProof="0" dirty="0" smtClean="0">
                  <a:solidFill>
                    <a:prstClr val="white"/>
                  </a:solidFill>
                  <a:latin typeface="微软雅黑" panose="020B0503020204020204" pitchFamily="34" charset="-122"/>
                  <a:ea typeface="微软雅黑" panose="020B0503020204020204" pitchFamily="34" charset="-122"/>
                </a:rPr>
                <a:t>13</a:t>
              </a:r>
              <a:endParaRPr kumimoji="0" lang="zh-CN" altLang="en-US" sz="16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endParaRPr>
            </a:p>
          </p:txBody>
        </p:sp>
      </p:grpSp>
      <p:sp>
        <p:nvSpPr>
          <p:cNvPr id="45" name="矩形 44"/>
          <p:cNvSpPr/>
          <p:nvPr/>
        </p:nvSpPr>
        <p:spPr bwMode="auto">
          <a:xfrm>
            <a:off x="210695" y="916043"/>
            <a:ext cx="4242035" cy="360000"/>
          </a:xfrm>
          <a:prstGeom prst="rect">
            <a:avLst/>
          </a:prstGeom>
          <a:solidFill>
            <a:srgbClr val="0070C0"/>
          </a:solidFill>
          <a:ln>
            <a:noFill/>
          </a:ln>
        </p:spPr>
        <p:txBody>
          <a:bodyPr vert="horz" wrap="square" lIns="91440" tIns="45720" rIns="91440" bIns="45720" numCol="1" rtlCol="0" anchor="t" anchorCtr="0" compatLnSpc="1">
            <a:prstTxWarp prst="textNoShape">
              <a:avLst/>
            </a:prstTxWarp>
          </a:bodyPr>
          <a:lstStyle/>
          <a:p>
            <a:pPr algn="ctr"/>
            <a:r>
              <a:rPr lang="zh-CN" altLang="en-US" b="1" dirty="0">
                <a:solidFill>
                  <a:prstClr val="white"/>
                </a:solidFill>
                <a:latin typeface="微软雅黑" panose="020B0503020204020204" pitchFamily="34" charset="-122"/>
                <a:ea typeface="微软雅黑" panose="020B0503020204020204" pitchFamily="34" charset="-122"/>
              </a:rPr>
              <a:t>垂</a:t>
            </a:r>
            <a:r>
              <a:rPr lang="zh-CN" altLang="en-US" b="1" dirty="0" smtClean="0">
                <a:solidFill>
                  <a:prstClr val="white"/>
                </a:solidFill>
                <a:latin typeface="微软雅黑" panose="020B0503020204020204" pitchFamily="34" charset="-122"/>
                <a:ea typeface="微软雅黑" panose="020B0503020204020204" pitchFamily="34" charset="-122"/>
              </a:rPr>
              <a:t>向刚度特性试验</a:t>
            </a:r>
            <a:r>
              <a:rPr lang="en-US" altLang="zh-CN" dirty="0">
                <a:solidFill>
                  <a:prstClr val="white"/>
                </a:solidFill>
                <a:latin typeface="Times New Roman" panose="02020603050405020304" pitchFamily="18" charset="0"/>
                <a:ea typeface="微软雅黑" panose="020B0503020204020204" pitchFamily="34" charset="-122"/>
                <a:cs typeface="Times New Roman" panose="02020603050405020304" pitchFamily="18" charset="0"/>
              </a:rPr>
              <a:t>Vertical stiffness test</a:t>
            </a:r>
            <a:endParaRPr lang="zh-CN" altLang="en-US" dirty="0">
              <a:solidFill>
                <a:prstClr val="white"/>
              </a:solidFill>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31"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34" name="Rectangle 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36" name="Rectangle 10"/>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38" name="Rectangle 1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8" name="Rectangle 23"/>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4" name="Rectangle 2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4" name="Rectangle 29"/>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41" name="Rectangle 31"/>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33"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60" name="矩形 59"/>
          <p:cNvSpPr>
            <a:spLocks noChangeAspect="1"/>
          </p:cNvSpPr>
          <p:nvPr/>
        </p:nvSpPr>
        <p:spPr bwMode="auto">
          <a:xfrm>
            <a:off x="55558" y="1541834"/>
            <a:ext cx="360000" cy="360000"/>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7" name="矩形 36"/>
          <p:cNvSpPr/>
          <p:nvPr/>
        </p:nvSpPr>
        <p:spPr>
          <a:xfrm>
            <a:off x="415558" y="1520033"/>
            <a:ext cx="6257418" cy="646331"/>
          </a:xfrm>
          <a:prstGeom prst="rect">
            <a:avLst/>
          </a:prstGeom>
        </p:spPr>
        <p:txBody>
          <a:bodyPr wrap="square">
            <a:spAutoFit/>
          </a:bodyPr>
          <a:lstStyle/>
          <a:p>
            <a:r>
              <a:rPr lang="zh-CN" altLang="en-US" b="1" dirty="0" smtClean="0">
                <a:latin typeface="Times New Roman" pitchFamily="18" charset="0"/>
                <a:cs typeface="Times New Roman" pitchFamily="18" charset="0"/>
              </a:rPr>
              <a:t>静刚度试验：</a:t>
            </a:r>
            <a:r>
              <a:rPr lang="zh-CN" altLang="en-US" dirty="0" smtClean="0">
                <a:latin typeface="Times New Roman" pitchFamily="18" charset="0"/>
                <a:cs typeface="Times New Roman" pitchFamily="18" charset="0"/>
              </a:rPr>
              <a:t>在</a:t>
            </a:r>
            <a:r>
              <a:rPr lang="zh-CN" altLang="en-US" dirty="0">
                <a:latin typeface="Times New Roman" pitchFamily="18" charset="0"/>
                <a:cs typeface="Times New Roman" pitchFamily="18" charset="0"/>
              </a:rPr>
              <a:t>空气弹簧的底部加载频率为</a:t>
            </a:r>
            <a:r>
              <a:rPr lang="en-US" altLang="zh-CN" dirty="0" smtClean="0">
                <a:latin typeface="Times New Roman" pitchFamily="18" charset="0"/>
                <a:cs typeface="Times New Roman" pitchFamily="18" charset="0"/>
              </a:rPr>
              <a:t>0.125Hz</a:t>
            </a:r>
            <a:r>
              <a:rPr lang="zh-CN" altLang="en-US" dirty="0">
                <a:latin typeface="Times New Roman" pitchFamily="18" charset="0"/>
                <a:cs typeface="Times New Roman" pitchFamily="18" charset="0"/>
              </a:rPr>
              <a:t>振幅</a:t>
            </a:r>
            <a:r>
              <a:rPr lang="zh-CN" altLang="en-US" dirty="0" smtClean="0">
                <a:latin typeface="Times New Roman" pitchFamily="18" charset="0"/>
                <a:cs typeface="Times New Roman" pitchFamily="18" charset="0"/>
              </a:rPr>
              <a:t>为</a:t>
            </a:r>
            <a:r>
              <a:rPr lang="en-US" altLang="zh-CN" dirty="0" smtClean="0">
                <a:latin typeface="Times New Roman" pitchFamily="18" charset="0"/>
                <a:cs typeface="Times New Roman" pitchFamily="18" charset="0"/>
              </a:rPr>
              <a:t>10mm</a:t>
            </a:r>
            <a:r>
              <a:rPr lang="zh-CN" altLang="en-US" dirty="0">
                <a:latin typeface="Times New Roman" pitchFamily="18" charset="0"/>
                <a:cs typeface="Times New Roman" pitchFamily="18" charset="0"/>
              </a:rPr>
              <a:t>的位移激</a:t>
            </a:r>
            <a:r>
              <a:rPr lang="zh-CN" altLang="en-US" dirty="0" smtClean="0">
                <a:latin typeface="Times New Roman" pitchFamily="18" charset="0"/>
                <a:cs typeface="Times New Roman" pitchFamily="18" charset="0"/>
              </a:rPr>
              <a:t>振，记录载荷位移曲线。</a:t>
            </a:r>
            <a:endParaRPr lang="zh-CN" altLang="en-US" dirty="0"/>
          </a:p>
        </p:txBody>
      </p:sp>
      <p:sp>
        <p:nvSpPr>
          <p:cNvPr id="63" name="矩形 62"/>
          <p:cNvSpPr>
            <a:spLocks noChangeAspect="1"/>
          </p:cNvSpPr>
          <p:nvPr/>
        </p:nvSpPr>
        <p:spPr bwMode="auto">
          <a:xfrm>
            <a:off x="55558" y="3835751"/>
            <a:ext cx="360000" cy="360000"/>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9" name="矩形 38"/>
          <p:cNvSpPr/>
          <p:nvPr/>
        </p:nvSpPr>
        <p:spPr>
          <a:xfrm>
            <a:off x="416288" y="3823553"/>
            <a:ext cx="6285963" cy="646331"/>
          </a:xfrm>
          <a:prstGeom prst="rect">
            <a:avLst/>
          </a:prstGeom>
        </p:spPr>
        <p:txBody>
          <a:bodyPr wrap="square">
            <a:spAutoFit/>
          </a:bodyPr>
          <a:lstStyle/>
          <a:p>
            <a:r>
              <a:rPr lang="zh-CN" altLang="en-US" b="1" dirty="0" smtClean="0">
                <a:latin typeface="Times New Roman" pitchFamily="18" charset="0"/>
                <a:cs typeface="Times New Roman" pitchFamily="18" charset="0"/>
              </a:rPr>
              <a:t>动刚度试验：</a:t>
            </a:r>
            <a:r>
              <a:rPr lang="zh-CN" altLang="en-US" dirty="0" smtClean="0">
                <a:latin typeface="Times New Roman" pitchFamily="18" charset="0"/>
                <a:cs typeface="Times New Roman" pitchFamily="18" charset="0"/>
              </a:rPr>
              <a:t>在空气弹簧底</a:t>
            </a:r>
            <a:r>
              <a:rPr lang="zh-CN" altLang="en-US" dirty="0">
                <a:latin typeface="Times New Roman" pitchFamily="18" charset="0"/>
                <a:cs typeface="Times New Roman" pitchFamily="18" charset="0"/>
              </a:rPr>
              <a:t>部分别加载频率</a:t>
            </a:r>
            <a:r>
              <a:rPr lang="zh-CN" altLang="en-US" dirty="0" smtClean="0">
                <a:latin typeface="Times New Roman" pitchFamily="18" charset="0"/>
                <a:cs typeface="Times New Roman" pitchFamily="18" charset="0"/>
              </a:rPr>
              <a:t>为</a:t>
            </a:r>
            <a:r>
              <a:rPr lang="en-US" altLang="zh-CN" dirty="0" smtClean="0">
                <a:latin typeface="Times New Roman" pitchFamily="18" charset="0"/>
                <a:cs typeface="Times New Roman" pitchFamily="18" charset="0"/>
              </a:rPr>
              <a:t>1Hz</a:t>
            </a:r>
            <a:r>
              <a:rPr lang="zh-CN" altLang="en-US" dirty="0" smtClean="0">
                <a:latin typeface="Times New Roman" pitchFamily="18" charset="0"/>
                <a:cs typeface="Times New Roman" pitchFamily="18" charset="0"/>
              </a:rPr>
              <a:t>、</a:t>
            </a:r>
            <a:r>
              <a:rPr lang="zh-CN" altLang="en-US" dirty="0">
                <a:latin typeface="Times New Roman" pitchFamily="18" charset="0"/>
                <a:cs typeface="Times New Roman" pitchFamily="18" charset="0"/>
              </a:rPr>
              <a:t>振幅分别</a:t>
            </a:r>
            <a:r>
              <a:rPr lang="zh-CN" altLang="en-US" dirty="0" smtClean="0">
                <a:latin typeface="Times New Roman" pitchFamily="18" charset="0"/>
                <a:cs typeface="Times New Roman" pitchFamily="18" charset="0"/>
              </a:rPr>
              <a:t>为</a:t>
            </a:r>
            <a:r>
              <a:rPr lang="en-US" altLang="zh-CN" dirty="0" smtClean="0">
                <a:latin typeface="Times New Roman" pitchFamily="18" charset="0"/>
                <a:cs typeface="Times New Roman" pitchFamily="18" charset="0"/>
              </a:rPr>
              <a:t>5mm</a:t>
            </a:r>
            <a:r>
              <a:rPr lang="zh-CN" altLang="en-US" dirty="0" smtClean="0">
                <a:latin typeface="Times New Roman" pitchFamily="18" charset="0"/>
                <a:cs typeface="Times New Roman" pitchFamily="18" charset="0"/>
              </a:rPr>
              <a:t>和</a:t>
            </a:r>
            <a:r>
              <a:rPr lang="en-US" altLang="zh-CN" dirty="0" smtClean="0">
                <a:latin typeface="Times New Roman" pitchFamily="18" charset="0"/>
                <a:cs typeface="Times New Roman" pitchFamily="18" charset="0"/>
              </a:rPr>
              <a:t>10mm</a:t>
            </a:r>
            <a:r>
              <a:rPr lang="zh-CN" altLang="en-US" dirty="0">
                <a:latin typeface="Times New Roman" pitchFamily="18" charset="0"/>
                <a:cs typeface="Times New Roman" pitchFamily="18" charset="0"/>
              </a:rPr>
              <a:t>的位移激</a:t>
            </a:r>
            <a:r>
              <a:rPr lang="zh-CN" altLang="en-US" dirty="0" smtClean="0">
                <a:latin typeface="Times New Roman" pitchFamily="18" charset="0"/>
                <a:cs typeface="Times New Roman" pitchFamily="18" charset="0"/>
              </a:rPr>
              <a:t>振，记录载荷位移曲线。</a:t>
            </a:r>
            <a:endParaRPr lang="zh-CN" altLang="en-US" dirty="0"/>
          </a:p>
        </p:txBody>
      </p:sp>
      <p:sp>
        <p:nvSpPr>
          <p:cNvPr id="43" name="矩形 42"/>
          <p:cNvSpPr/>
          <p:nvPr/>
        </p:nvSpPr>
        <p:spPr>
          <a:xfrm>
            <a:off x="390694" y="2366710"/>
            <a:ext cx="6179072" cy="923330"/>
          </a:xfrm>
          <a:prstGeom prst="rect">
            <a:avLst/>
          </a:prstGeom>
        </p:spPr>
        <p:txBody>
          <a:bodyPr wrap="square">
            <a:spAutoFit/>
          </a:bodyPr>
          <a:lstStyle/>
          <a:p>
            <a:r>
              <a:rPr lang="en-US" altLang="zh-CN" dirty="0">
                <a:latin typeface="Times New Roman" panose="02020603050405020304" pitchFamily="18" charset="0"/>
                <a:cs typeface="Times New Roman" panose="02020603050405020304" pitchFamily="18" charset="0"/>
              </a:rPr>
              <a:t>Static stiffness test: At the bottom of the air spring, the displacement excitation frequency is 0.125 Hz and the amplitude is 10 mm. The load displacement curve is recorded</a:t>
            </a:r>
            <a:endParaRPr lang="zh-CN" altLang="en-US" dirty="0">
              <a:latin typeface="Times New Roman" panose="02020603050405020304" pitchFamily="18" charset="0"/>
              <a:cs typeface="Times New Roman" panose="02020603050405020304" pitchFamily="18" charset="0"/>
            </a:endParaRPr>
          </a:p>
        </p:txBody>
      </p:sp>
      <p:sp>
        <p:nvSpPr>
          <p:cNvPr id="5" name="矩形 4"/>
          <p:cNvSpPr/>
          <p:nvPr/>
        </p:nvSpPr>
        <p:spPr>
          <a:xfrm>
            <a:off x="424636" y="4648345"/>
            <a:ext cx="6771294" cy="1200329"/>
          </a:xfrm>
          <a:prstGeom prst="rect">
            <a:avLst/>
          </a:prstGeom>
        </p:spPr>
        <p:txBody>
          <a:bodyPr wrap="square">
            <a:spAutoFit/>
          </a:bodyPr>
          <a:lstStyle/>
          <a:p>
            <a:r>
              <a:rPr lang="en-US" altLang="zh-CN" dirty="0">
                <a:latin typeface="Times New Roman" panose="02020603050405020304" pitchFamily="18" charset="0"/>
                <a:cs typeface="Times New Roman" panose="02020603050405020304" pitchFamily="18" charset="0"/>
              </a:rPr>
              <a:t>Dynamic stiffness test: In the bottom part of the empty spring, the displacement excitation frequency is 1Hz, the amplitude is 5mm and the amplitude is 10mm, respectively. The load-displacement curves are recorded.</a:t>
            </a:r>
            <a:endParaRPr lang="zh-CN" altLang="en-US" dirty="0">
              <a:latin typeface="Times New Roman" panose="02020603050405020304" pitchFamily="18" charset="0"/>
              <a:cs typeface="Times New Roman" panose="02020603050405020304" pitchFamily="18" charset="0"/>
            </a:endParaRPr>
          </a:p>
        </p:txBody>
      </p:sp>
      <p:pic>
        <p:nvPicPr>
          <p:cNvPr id="57" name="Picture 2" descr="P4"/>
          <p:cNvPicPr>
            <a:picLocks noChangeAspect="1" noChangeArrowheads="1"/>
          </p:cNvPicPr>
          <p:nvPr/>
        </p:nvPicPr>
        <p:blipFill>
          <a:blip r:embed="rId4" cstate="print">
            <a:extLst>
              <a:ext uri="{28A0092B-C50C-407E-A947-70E740481C1C}">
                <a14:useLocalDpi xmlns:a14="http://schemas.microsoft.com/office/drawing/2010/main" val="0"/>
              </a:ext>
            </a:extLst>
          </a:blip>
          <a:srcRect b="5737"/>
          <a:stretch>
            <a:fillRect/>
          </a:stretch>
        </p:blipFill>
        <p:spPr bwMode="auto">
          <a:xfrm>
            <a:off x="6836381" y="786106"/>
            <a:ext cx="2305905" cy="3862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50672360"/>
      </p:ext>
    </p:extLst>
  </p:cSld>
  <p:clrMapOvr>
    <a:masterClrMapping/>
  </p:clrMapOvr>
  <mc:AlternateContent xmlns:mc="http://schemas.openxmlformats.org/markup-compatibility/2006" xmlns:p14="http://schemas.microsoft.com/office/powerpoint/2010/main">
    <mc:Choice Requires="p14">
      <p:transition spd="slow" p14:dur="2000" advTm="22730"/>
    </mc:Choice>
    <mc:Fallback xmlns="">
      <p:transition spd="slow" advTm="2273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51"/>
                                        </p:tgtEl>
                                        <p:attrNameLst>
                                          <p:attrName>style.visibility</p:attrName>
                                        </p:attrNameLst>
                                      </p:cBhvr>
                                      <p:to>
                                        <p:strVal val="visible"/>
                                      </p:to>
                                    </p:set>
                                    <p:animEffect transition="in" filter="wipe(left)">
                                      <p:cBhvr>
                                        <p:cTn id="7" dur="500"/>
                                        <p:tgtEl>
                                          <p:spTgt spid="51"/>
                                        </p:tgtEl>
                                      </p:cBhvr>
                                    </p:animEffect>
                                  </p:childTnLst>
                                </p:cTn>
                              </p:par>
                              <p:par>
                                <p:cTn id="8" presetID="22" presetClass="entr" presetSubtype="2" fill="hold" nodeType="withEffect">
                                  <p:stCondLst>
                                    <p:cond delay="250"/>
                                  </p:stCondLst>
                                  <p:childTnLst>
                                    <p:set>
                                      <p:cBhvr>
                                        <p:cTn id="9" dur="1" fill="hold">
                                          <p:stCondLst>
                                            <p:cond delay="0"/>
                                          </p:stCondLst>
                                        </p:cTn>
                                        <p:tgtEl>
                                          <p:spTgt spid="54"/>
                                        </p:tgtEl>
                                        <p:attrNameLst>
                                          <p:attrName>style.visibility</p:attrName>
                                        </p:attrNameLst>
                                      </p:cBhvr>
                                      <p:to>
                                        <p:strVal val="visible"/>
                                      </p:to>
                                    </p:set>
                                    <p:animEffect transition="in" filter="wipe(right)">
                                      <p:cBhvr>
                                        <p:cTn id="10" dur="500"/>
                                        <p:tgtEl>
                                          <p:spTgt spid="54"/>
                                        </p:tgtEl>
                                      </p:cBhvr>
                                    </p:animEffect>
                                  </p:childTnLst>
                                </p:cTn>
                              </p:par>
                              <p:par>
                                <p:cTn id="11" presetID="53" presetClass="entr" presetSubtype="16" fill="hold" grpId="0" nodeType="withEffect">
                                  <p:stCondLst>
                                    <p:cond delay="1000"/>
                                  </p:stCondLst>
                                  <p:childTnLst>
                                    <p:set>
                                      <p:cBhvr>
                                        <p:cTn id="12" dur="1" fill="hold">
                                          <p:stCondLst>
                                            <p:cond delay="0"/>
                                          </p:stCondLst>
                                        </p:cTn>
                                        <p:tgtEl>
                                          <p:spTgt spid="60"/>
                                        </p:tgtEl>
                                        <p:attrNameLst>
                                          <p:attrName>style.visibility</p:attrName>
                                        </p:attrNameLst>
                                      </p:cBhvr>
                                      <p:to>
                                        <p:strVal val="visible"/>
                                      </p:to>
                                    </p:set>
                                    <p:anim calcmode="lin" valueType="num">
                                      <p:cBhvr>
                                        <p:cTn id="13" dur="500" fill="hold"/>
                                        <p:tgtEl>
                                          <p:spTgt spid="60"/>
                                        </p:tgtEl>
                                        <p:attrNameLst>
                                          <p:attrName>ppt_w</p:attrName>
                                        </p:attrNameLst>
                                      </p:cBhvr>
                                      <p:tavLst>
                                        <p:tav tm="0">
                                          <p:val>
                                            <p:fltVal val="0"/>
                                          </p:val>
                                        </p:tav>
                                        <p:tav tm="100000">
                                          <p:val>
                                            <p:strVal val="#ppt_w"/>
                                          </p:val>
                                        </p:tav>
                                      </p:tavLst>
                                    </p:anim>
                                    <p:anim calcmode="lin" valueType="num">
                                      <p:cBhvr>
                                        <p:cTn id="14" dur="500" fill="hold"/>
                                        <p:tgtEl>
                                          <p:spTgt spid="60"/>
                                        </p:tgtEl>
                                        <p:attrNameLst>
                                          <p:attrName>ppt_h</p:attrName>
                                        </p:attrNameLst>
                                      </p:cBhvr>
                                      <p:tavLst>
                                        <p:tav tm="0">
                                          <p:val>
                                            <p:fltVal val="0"/>
                                          </p:val>
                                        </p:tav>
                                        <p:tav tm="100000">
                                          <p:val>
                                            <p:strVal val="#ppt_h"/>
                                          </p:val>
                                        </p:tav>
                                      </p:tavLst>
                                    </p:anim>
                                    <p:animEffect transition="in" filter="fade">
                                      <p:cBhvr>
                                        <p:cTn id="15" dur="500"/>
                                        <p:tgtEl>
                                          <p:spTgt spid="60"/>
                                        </p:tgtEl>
                                      </p:cBhvr>
                                    </p:animEffect>
                                  </p:childTnLst>
                                </p:cTn>
                              </p:par>
                              <p:par>
                                <p:cTn id="16" presetID="53" presetClass="entr" presetSubtype="16" fill="hold" grpId="0" nodeType="withEffect">
                                  <p:stCondLst>
                                    <p:cond delay="1000"/>
                                  </p:stCondLst>
                                  <p:childTnLst>
                                    <p:set>
                                      <p:cBhvr>
                                        <p:cTn id="17" dur="1" fill="hold">
                                          <p:stCondLst>
                                            <p:cond delay="0"/>
                                          </p:stCondLst>
                                        </p:cTn>
                                        <p:tgtEl>
                                          <p:spTgt spid="63"/>
                                        </p:tgtEl>
                                        <p:attrNameLst>
                                          <p:attrName>style.visibility</p:attrName>
                                        </p:attrNameLst>
                                      </p:cBhvr>
                                      <p:to>
                                        <p:strVal val="visible"/>
                                      </p:to>
                                    </p:set>
                                    <p:anim calcmode="lin" valueType="num">
                                      <p:cBhvr>
                                        <p:cTn id="18" dur="500" fill="hold"/>
                                        <p:tgtEl>
                                          <p:spTgt spid="63"/>
                                        </p:tgtEl>
                                        <p:attrNameLst>
                                          <p:attrName>ppt_w</p:attrName>
                                        </p:attrNameLst>
                                      </p:cBhvr>
                                      <p:tavLst>
                                        <p:tav tm="0">
                                          <p:val>
                                            <p:fltVal val="0"/>
                                          </p:val>
                                        </p:tav>
                                        <p:tav tm="100000">
                                          <p:val>
                                            <p:strVal val="#ppt_w"/>
                                          </p:val>
                                        </p:tav>
                                      </p:tavLst>
                                    </p:anim>
                                    <p:anim calcmode="lin" valueType="num">
                                      <p:cBhvr>
                                        <p:cTn id="19" dur="500" fill="hold"/>
                                        <p:tgtEl>
                                          <p:spTgt spid="63"/>
                                        </p:tgtEl>
                                        <p:attrNameLst>
                                          <p:attrName>ppt_h</p:attrName>
                                        </p:attrNameLst>
                                      </p:cBhvr>
                                      <p:tavLst>
                                        <p:tav tm="0">
                                          <p:val>
                                            <p:fltVal val="0"/>
                                          </p:val>
                                        </p:tav>
                                        <p:tav tm="100000">
                                          <p:val>
                                            <p:strVal val="#ppt_h"/>
                                          </p:val>
                                        </p:tav>
                                      </p:tavLst>
                                    </p:anim>
                                    <p:animEffect transition="in" filter="fade">
                                      <p:cBhvr>
                                        <p:cTn id="20" dur="500"/>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animBg="1"/>
      <p:bldP spid="63"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8" y="1851646"/>
            <a:ext cx="4205521" cy="3154710"/>
          </a:xfrm>
          <a:prstGeom prst="rect">
            <a:avLst/>
          </a:prstGeom>
          <a:noFill/>
        </p:spPr>
        <p:txBody>
          <a:bodyPr wrap="square" rtlCol="0">
            <a:spAutoFit/>
          </a:bodyPr>
          <a:lstStyle/>
          <a:p>
            <a:pPr algn="ctr"/>
            <a:r>
              <a:rPr lang="en-US" altLang="zh-CN" sz="19900" b="1" dirty="0" smtClean="0">
                <a:solidFill>
                  <a:schemeClr val="accent1"/>
                </a:solidFill>
                <a:latin typeface="微软雅黑" panose="020B0503020204020204" pitchFamily="34" charset="-122"/>
                <a:ea typeface="微软雅黑" panose="020B0503020204020204" pitchFamily="34" charset="-122"/>
                <a:cs typeface="Times New Roman" panose="02020603050405020304" pitchFamily="18" charset="0"/>
              </a:rPr>
              <a:t>03</a:t>
            </a:r>
            <a:endParaRPr lang="zh-CN" altLang="en-US" sz="19900" b="1" dirty="0">
              <a:solidFill>
                <a:schemeClr val="accent1"/>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7" name="文本框 6"/>
          <p:cNvSpPr txBox="1"/>
          <p:nvPr/>
        </p:nvSpPr>
        <p:spPr>
          <a:xfrm>
            <a:off x="3607358" y="2792391"/>
            <a:ext cx="5536641" cy="461665"/>
          </a:xfrm>
          <a:prstGeom prst="rect">
            <a:avLst/>
          </a:prstGeom>
          <a:noFill/>
        </p:spPr>
        <p:txBody>
          <a:bodyPr wrap="square" rtlCol="0">
            <a:spAutoFit/>
          </a:bodyPr>
          <a:lstStyle/>
          <a:p>
            <a:pPr algn="ctr"/>
            <a:r>
              <a:rPr lang="zh-CN" altLang="en-US" sz="2400" b="1" dirty="0" smtClean="0">
                <a:solidFill>
                  <a:schemeClr val="tx1">
                    <a:lumMod val="85000"/>
                    <a:lumOff val="15000"/>
                  </a:schemeClr>
                </a:solidFill>
                <a:latin typeface="微软雅黑" panose="020B0503020204020204" pitchFamily="34" charset="-122"/>
                <a:ea typeface="微软雅黑" panose="020B0503020204020204" pitchFamily="34" charset="-122"/>
              </a:rPr>
              <a:t>传统模型与非线性模型仿真结果对比</a:t>
            </a:r>
            <a:endParaRPr lang="en-US" altLang="zh-CN" sz="2400"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8" name="文本框 7"/>
          <p:cNvSpPr txBox="1"/>
          <p:nvPr/>
        </p:nvSpPr>
        <p:spPr>
          <a:xfrm>
            <a:off x="3607359" y="3416888"/>
            <a:ext cx="5627076" cy="707886"/>
          </a:xfrm>
          <a:prstGeom prst="rect">
            <a:avLst/>
          </a:prstGeom>
          <a:noFill/>
        </p:spPr>
        <p:txBody>
          <a:bodyPr wrap="square" rtlCol="0">
            <a:spAutoFit/>
          </a:bodyPr>
          <a:lstStyle/>
          <a:p>
            <a:r>
              <a:rPr lang="en-US" altLang="zh-CN" sz="2000" dirty="0">
                <a:latin typeface="Times New Roman" panose="02020603050405020304" pitchFamily="18" charset="0"/>
                <a:ea typeface="楷体_GB2312" pitchFamily="49" charset="-122"/>
                <a:cs typeface="Times New Roman" panose="02020603050405020304" pitchFamily="18" charset="0"/>
              </a:rPr>
              <a:t>Comparison of simulation results between traditional models and nonlinear models</a:t>
            </a:r>
          </a:p>
        </p:txBody>
      </p:sp>
      <p:grpSp>
        <p:nvGrpSpPr>
          <p:cNvPr id="15" name="组合 14"/>
          <p:cNvGrpSpPr/>
          <p:nvPr/>
        </p:nvGrpSpPr>
        <p:grpSpPr>
          <a:xfrm>
            <a:off x="3887163" y="3375000"/>
            <a:ext cx="4663440" cy="108000"/>
            <a:chOff x="3649980" y="3375660"/>
            <a:chExt cx="4663440" cy="108000"/>
          </a:xfrm>
        </p:grpSpPr>
        <p:cxnSp>
          <p:nvCxnSpPr>
            <p:cNvPr id="10" name="直接连接符 9"/>
            <p:cNvCxnSpPr/>
            <p:nvPr/>
          </p:nvCxnSpPr>
          <p:spPr>
            <a:xfrm>
              <a:off x="3733800" y="3429660"/>
              <a:ext cx="4495800" cy="0"/>
            </a:xfrm>
            <a:prstGeom prst="line">
              <a:avLst/>
            </a:prstGeom>
            <a:ln w="127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3" name="椭圆 12"/>
            <p:cNvSpPr>
              <a:spLocks/>
            </p:cNvSpPr>
            <p:nvPr/>
          </p:nvSpPr>
          <p:spPr>
            <a:xfrm>
              <a:off x="3649980" y="3375660"/>
              <a:ext cx="108000" cy="108000"/>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a:spLocks/>
            </p:cNvSpPr>
            <p:nvPr/>
          </p:nvSpPr>
          <p:spPr>
            <a:xfrm>
              <a:off x="8205420" y="3375660"/>
              <a:ext cx="108000" cy="108000"/>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useBgFill="1">
        <p:nvSpPr>
          <p:cNvPr id="16" name="文本框 15"/>
          <p:cNvSpPr txBox="1"/>
          <p:nvPr/>
        </p:nvSpPr>
        <p:spPr>
          <a:xfrm>
            <a:off x="487597" y="3105842"/>
            <a:ext cx="3230339" cy="646331"/>
          </a:xfrm>
          <a:prstGeom prst="rect">
            <a:avLst/>
          </a:prstGeom>
        </p:spPr>
        <p:txBody>
          <a:bodyPr wrap="square" rtlCol="0">
            <a:spAutoFit/>
          </a:bodyPr>
          <a:lstStyle/>
          <a:p>
            <a:pPr algn="ctr"/>
            <a:r>
              <a:rPr lang="en-US" altLang="zh-CN" sz="3600" b="1" dirty="0" smtClean="0">
                <a:solidFill>
                  <a:schemeClr val="accent1"/>
                </a:solidFill>
                <a:latin typeface="Times New Roman" panose="02020603050405020304" pitchFamily="18" charset="0"/>
                <a:cs typeface="Times New Roman" panose="02020603050405020304" pitchFamily="18" charset="0"/>
              </a:rPr>
              <a:t>PART THREE</a:t>
            </a:r>
            <a:endParaRPr lang="zh-CN" altLang="en-US" sz="3600" b="1" dirty="0">
              <a:solidFill>
                <a:schemeClr val="accent1"/>
              </a:solidFill>
              <a:latin typeface="Times New Roman" panose="02020603050405020304" pitchFamily="18" charset="0"/>
              <a:cs typeface="Times New Roman" panose="02020603050405020304" pitchFamily="18" charset="0"/>
            </a:endParaRPr>
          </a:p>
        </p:txBody>
      </p:sp>
      <p:pic>
        <p:nvPicPr>
          <p:cNvPr id="12" name="Picture 2" descr="stdu logo"/>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937829" y="2"/>
            <a:ext cx="2206170" cy="6460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38315514"/>
      </p:ext>
    </p:extLst>
  </p:cSld>
  <p:clrMapOvr>
    <a:masterClrMapping/>
  </p:clrMapOvr>
  <mc:AlternateContent xmlns:mc="http://schemas.openxmlformats.org/markup-compatibility/2006" xmlns:p14="http://schemas.microsoft.com/office/powerpoint/2010/main">
    <mc:Choice Requires="p14">
      <p:transition spd="slow" p14:dur="2000" advTm="17472"/>
    </mc:Choice>
    <mc:Fallback xmlns="">
      <p:transition spd="slow" advTm="1747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par>
                                <p:cTn id="10" presetID="12" presetClass="entr" presetSubtype="4" fill="hold" grpId="0" nodeType="with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500"/>
                                        <p:tgtEl>
                                          <p:spTgt spid="7"/>
                                        </p:tgtEl>
                                        <p:attrNameLst>
                                          <p:attrName>ppt_y</p:attrName>
                                        </p:attrNameLst>
                                      </p:cBhvr>
                                      <p:tavLst>
                                        <p:tav tm="0">
                                          <p:val>
                                            <p:strVal val="#ppt_y+#ppt_h*1.125000"/>
                                          </p:val>
                                        </p:tav>
                                        <p:tav tm="100000">
                                          <p:val>
                                            <p:strVal val="#ppt_y"/>
                                          </p:val>
                                        </p:tav>
                                      </p:tavLst>
                                    </p:anim>
                                    <p:animEffect transition="in" filter="wipe(up)">
                                      <p:cBhvr>
                                        <p:cTn id="13" dur="500"/>
                                        <p:tgtEl>
                                          <p:spTgt spid="7"/>
                                        </p:tgtEl>
                                      </p:cBhvr>
                                    </p:animEffect>
                                  </p:childTnLst>
                                </p:cTn>
                              </p:par>
                              <p:par>
                                <p:cTn id="14" presetID="12" presetClass="entr" presetSubtype="1" fill="hold" grpId="0" nodeType="withEffect">
                                  <p:stCondLst>
                                    <p:cond delay="0"/>
                                  </p:stCondLst>
                                  <p:childTnLst>
                                    <p:set>
                                      <p:cBhvr>
                                        <p:cTn id="15" dur="1" fill="hold">
                                          <p:stCondLst>
                                            <p:cond delay="0"/>
                                          </p:stCondLst>
                                        </p:cTn>
                                        <p:tgtEl>
                                          <p:spTgt spid="8"/>
                                        </p:tgtEl>
                                        <p:attrNameLst>
                                          <p:attrName>style.visibility</p:attrName>
                                        </p:attrNameLst>
                                      </p:cBhvr>
                                      <p:to>
                                        <p:strVal val="visible"/>
                                      </p:to>
                                    </p:set>
                                    <p:anim calcmode="lin" valueType="num">
                                      <p:cBhvr additive="base">
                                        <p:cTn id="16" dur="500"/>
                                        <p:tgtEl>
                                          <p:spTgt spid="8"/>
                                        </p:tgtEl>
                                        <p:attrNameLst>
                                          <p:attrName>ppt_y</p:attrName>
                                        </p:attrNameLst>
                                      </p:cBhvr>
                                      <p:tavLst>
                                        <p:tav tm="0">
                                          <p:val>
                                            <p:strVal val="#ppt_y-#ppt_h*1.125000"/>
                                          </p:val>
                                        </p:tav>
                                        <p:tav tm="100000">
                                          <p:val>
                                            <p:strVal val="#ppt_y"/>
                                          </p:val>
                                        </p:tav>
                                      </p:tavLst>
                                    </p:anim>
                                    <p:animEffect transition="in" filter="wipe(down)">
                                      <p:cBhvr>
                                        <p:cTn id="17" dur="500"/>
                                        <p:tgtEl>
                                          <p:spTgt spid="8"/>
                                        </p:tgtEl>
                                      </p:cBhvr>
                                    </p:animEffect>
                                  </p:childTnLst>
                                </p:cTn>
                              </p:par>
                              <p:par>
                                <p:cTn id="18" presetID="22" presetClass="entr" presetSubtype="8" fill="hold" nodeType="withEffect">
                                  <p:stCondLst>
                                    <p:cond delay="0"/>
                                  </p:stCondLst>
                                  <p:childTnLst>
                                    <p:set>
                                      <p:cBhvr>
                                        <p:cTn id="19" dur="1" fill="hold">
                                          <p:stCondLst>
                                            <p:cond delay="0"/>
                                          </p:stCondLst>
                                        </p:cTn>
                                        <p:tgtEl>
                                          <p:spTgt spid="15"/>
                                        </p:tgtEl>
                                        <p:attrNameLst>
                                          <p:attrName>style.visibility</p:attrName>
                                        </p:attrNameLst>
                                      </p:cBhvr>
                                      <p:to>
                                        <p:strVal val="visible"/>
                                      </p:to>
                                    </p:set>
                                    <p:animEffect transition="in" filter="wipe(left)">
                                      <p:cBhvr>
                                        <p:cTn id="20" dur="500"/>
                                        <p:tgtEl>
                                          <p:spTgt spid="15"/>
                                        </p:tgtEl>
                                      </p:cBhvr>
                                    </p:animEffect>
                                  </p:childTnLst>
                                </p:cTn>
                              </p:par>
                              <p:par>
                                <p:cTn id="21" presetID="16" presetClass="entr" presetSubtype="37" fill="hold" grpId="0" nodeType="withEffect">
                                  <p:stCondLst>
                                    <p:cond delay="400"/>
                                  </p:stCondLst>
                                  <p:childTnLst>
                                    <p:set>
                                      <p:cBhvr>
                                        <p:cTn id="22" dur="1" fill="hold">
                                          <p:stCondLst>
                                            <p:cond delay="0"/>
                                          </p:stCondLst>
                                        </p:cTn>
                                        <p:tgtEl>
                                          <p:spTgt spid="16"/>
                                        </p:tgtEl>
                                        <p:attrNameLst>
                                          <p:attrName>style.visibility</p:attrName>
                                        </p:attrNameLst>
                                      </p:cBhvr>
                                      <p:to>
                                        <p:strVal val="visible"/>
                                      </p:to>
                                    </p:set>
                                    <p:animEffect transition="in" filter="barn(outVertical)">
                                      <p:cBhvr>
                                        <p:cTn id="23"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P spid="8" grpId="0"/>
      <p:bldP spid="16"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矩形 48"/>
          <p:cNvSpPr/>
          <p:nvPr/>
        </p:nvSpPr>
        <p:spPr>
          <a:xfrm>
            <a:off x="-1815" y="284389"/>
            <a:ext cx="6674792" cy="529772"/>
          </a:xfrm>
          <a:prstGeom prst="rect">
            <a:avLst/>
          </a:prstGeom>
          <a:solidFill>
            <a:schemeClr val="tx2">
              <a:lumMod val="20000"/>
              <a:lumOff val="80000"/>
            </a:schemeClr>
          </a:solidFill>
          <a:ln w="12700" cap="flat" cmpd="sng" algn="ctr">
            <a:noFill/>
            <a:prstDash val="solid"/>
            <a:miter lim="800000"/>
          </a:ln>
          <a:effectLst/>
        </p:spPr>
        <p:txBody>
          <a:bodyPr rtlCol="0" anchor="ctr"/>
          <a:lstStyle/>
          <a:p>
            <a:r>
              <a:rPr lang="en-US" altLang="zh-CN" sz="2000" b="1" dirty="0">
                <a:latin typeface="Times New Roman" panose="02020603050405020304" pitchFamily="18" charset="0"/>
                <a:ea typeface="楷体_GB2312" pitchFamily="49" charset="-122"/>
                <a:cs typeface="Times New Roman" panose="02020603050405020304" pitchFamily="18" charset="0"/>
              </a:rPr>
              <a:t>Comparison of simulation results between traditional models and nonlinear models</a:t>
            </a:r>
          </a:p>
        </p:txBody>
      </p:sp>
      <p:cxnSp>
        <p:nvCxnSpPr>
          <p:cNvPr id="51" name="直接连接符 50"/>
          <p:cNvCxnSpPr/>
          <p:nvPr/>
        </p:nvCxnSpPr>
        <p:spPr>
          <a:xfrm>
            <a:off x="0" y="814161"/>
            <a:ext cx="9144000" cy="0"/>
          </a:xfrm>
          <a:prstGeom prst="line">
            <a:avLst/>
          </a:prstGeom>
          <a:noFill/>
          <a:ln w="25400" cap="flat" cmpd="sng" algn="ctr">
            <a:solidFill>
              <a:srgbClr val="0070C0"/>
            </a:solidFill>
            <a:prstDash val="solid"/>
            <a:miter lim="800000"/>
          </a:ln>
          <a:effectLst/>
        </p:spPr>
      </p:cxnSp>
      <p:sp>
        <p:nvSpPr>
          <p:cNvPr id="2"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6"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2" name="Rectangle 1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5" name="Rectangle 20"/>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0"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8" name="Rectangle 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0" name="Rectangle 13"/>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3" name="Rectangle 1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5" name="Rectangle 21"/>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7" name="Rectangle 23"/>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3"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3" name="Rectangle 9"/>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6" name="Rectangle 11"/>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30" name="Rectangle 13"/>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45056" name="Rectangle 1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45058" name="Rectangle 17"/>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45065" name="Rectangle 19"/>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45067" name="Rectangle 21"/>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45069" name="Rectangle 31"/>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45071" name="Rectangle 5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7" name="Rectangle 13"/>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9" name="Rectangle 1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7" name="Rectangle 1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1" name="Rectangle 19"/>
          <p:cNvSpPr>
            <a:spLocks noChangeArrowheads="1"/>
          </p:cNvSpPr>
          <p:nvPr/>
        </p:nvSpPr>
        <p:spPr bwMode="auto">
          <a:xfrm>
            <a:off x="0" y="12954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2" name="Rectangle 2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6" name="Rectangle 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9" name="Rectangle 6"/>
          <p:cNvSpPr>
            <a:spLocks noChangeArrowheads="1"/>
          </p:cNvSpPr>
          <p:nvPr/>
        </p:nvSpPr>
        <p:spPr bwMode="auto">
          <a:xfrm>
            <a:off x="0" y="4857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32" name="Rectangle 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pic>
        <p:nvPicPr>
          <p:cNvPr id="65" name="Picture 2" descr="stdu logo"/>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937829" y="2"/>
            <a:ext cx="2206170" cy="6460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54" name="组合 53"/>
          <p:cNvGrpSpPr/>
          <p:nvPr/>
        </p:nvGrpSpPr>
        <p:grpSpPr>
          <a:xfrm>
            <a:off x="8606974" y="6519459"/>
            <a:ext cx="638628" cy="338555"/>
            <a:chOff x="8663567" y="6519446"/>
            <a:chExt cx="638628" cy="338554"/>
          </a:xfrm>
        </p:grpSpPr>
        <p:sp>
          <p:nvSpPr>
            <p:cNvPr id="55" name="矩形 54"/>
            <p:cNvSpPr/>
            <p:nvPr/>
          </p:nvSpPr>
          <p:spPr>
            <a:xfrm>
              <a:off x="8766881" y="6519446"/>
              <a:ext cx="432000" cy="338554"/>
            </a:xfrm>
            <a:prstGeom prst="rect">
              <a:avLst/>
            </a:prstGeom>
            <a:solidFill>
              <a:srgbClr val="0070C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宋体" panose="02010600030101010101" pitchFamily="2" charset="-122"/>
                <a:cs typeface="+mn-cs"/>
              </a:endParaRPr>
            </a:p>
          </p:txBody>
        </p:sp>
        <p:sp>
          <p:nvSpPr>
            <p:cNvPr id="56" name="文本框 45"/>
            <p:cNvSpPr txBox="1"/>
            <p:nvPr/>
          </p:nvSpPr>
          <p:spPr>
            <a:xfrm>
              <a:off x="8663567" y="6519446"/>
              <a:ext cx="638628" cy="338553"/>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en-US" altLang="zh-CN" sz="1600" kern="0" noProof="0" dirty="0" smtClean="0">
                  <a:solidFill>
                    <a:prstClr val="white"/>
                  </a:solidFill>
                  <a:latin typeface="微软雅黑" panose="020B0503020204020204" pitchFamily="34" charset="-122"/>
                  <a:ea typeface="微软雅黑" panose="020B0503020204020204" pitchFamily="34" charset="-122"/>
                </a:rPr>
                <a:t>15</a:t>
              </a:r>
              <a:endParaRPr kumimoji="0" lang="zh-CN" altLang="en-US" sz="16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endParaRPr>
            </a:p>
          </p:txBody>
        </p:sp>
      </p:grpSp>
      <p:sp>
        <p:nvSpPr>
          <p:cNvPr id="45" name="矩形 44"/>
          <p:cNvSpPr/>
          <p:nvPr/>
        </p:nvSpPr>
        <p:spPr bwMode="auto">
          <a:xfrm>
            <a:off x="210695" y="916043"/>
            <a:ext cx="3337575" cy="360000"/>
          </a:xfrm>
          <a:prstGeom prst="rect">
            <a:avLst/>
          </a:prstGeom>
          <a:solidFill>
            <a:srgbClr val="0070C0"/>
          </a:solidFill>
          <a:ln>
            <a:noFill/>
          </a:ln>
        </p:spPr>
        <p:txBody>
          <a:bodyPr vert="horz" wrap="square" lIns="91440" tIns="45720" rIns="91440" bIns="45720" numCol="1" rtlCol="0" anchor="t" anchorCtr="0" compatLnSpc="1">
            <a:prstTxWarp prst="textNoShape">
              <a:avLst/>
            </a:prstTxWarp>
          </a:bodyPr>
          <a:lstStyle/>
          <a:p>
            <a:pPr algn="ctr"/>
            <a:r>
              <a:rPr lang="zh-CN" altLang="en-US" b="1" dirty="0" smtClean="0">
                <a:solidFill>
                  <a:prstClr val="white"/>
                </a:solidFill>
                <a:latin typeface="微软雅黑" panose="020B0503020204020204" pitchFamily="34" charset="-122"/>
                <a:ea typeface="微软雅黑" panose="020B0503020204020204" pitchFamily="34" charset="-122"/>
              </a:rPr>
              <a:t>载荷</a:t>
            </a:r>
            <a:r>
              <a:rPr lang="en-US" altLang="zh-CN" b="1" dirty="0" smtClean="0">
                <a:solidFill>
                  <a:prstClr val="white"/>
                </a:solidFill>
                <a:latin typeface="微软雅黑" panose="020B0503020204020204" pitchFamily="34" charset="-122"/>
                <a:ea typeface="微软雅黑" panose="020B0503020204020204" pitchFamily="34" charset="-122"/>
              </a:rPr>
              <a:t>-</a:t>
            </a:r>
            <a:r>
              <a:rPr lang="zh-CN" altLang="en-US" b="1" dirty="0" smtClean="0">
                <a:solidFill>
                  <a:prstClr val="white"/>
                </a:solidFill>
                <a:latin typeface="微软雅黑" panose="020B0503020204020204" pitchFamily="34" charset="-122"/>
                <a:ea typeface="微软雅黑" panose="020B0503020204020204" pitchFamily="34" charset="-122"/>
              </a:rPr>
              <a:t>时间曲线</a:t>
            </a:r>
            <a:r>
              <a:rPr lang="en-US" altLang="zh-CN" b="1" dirty="0" smtClean="0">
                <a:solidFill>
                  <a:prstClr val="white"/>
                </a:solidFill>
                <a:latin typeface="Times New Roman" panose="02020603050405020304" pitchFamily="18" charset="0"/>
                <a:ea typeface="微软雅黑" panose="020B0503020204020204" pitchFamily="34" charset="-122"/>
                <a:cs typeface="Times New Roman" panose="02020603050405020304" pitchFamily="18" charset="0"/>
              </a:rPr>
              <a:t>Load-time </a:t>
            </a:r>
            <a:r>
              <a:rPr lang="en-US" altLang="zh-CN" b="1" dirty="0">
                <a:solidFill>
                  <a:prstClr val="white"/>
                </a:solidFill>
                <a:latin typeface="Times New Roman" panose="02020603050405020304" pitchFamily="18" charset="0"/>
                <a:ea typeface="微软雅黑" panose="020B0503020204020204" pitchFamily="34" charset="-122"/>
                <a:cs typeface="Times New Roman" panose="02020603050405020304" pitchFamily="18" charset="0"/>
              </a:rPr>
              <a:t>curve</a:t>
            </a:r>
            <a:endParaRPr lang="zh-CN" altLang="en-US" b="1" dirty="0">
              <a:solidFill>
                <a:prstClr val="white"/>
              </a:solidFill>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31"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34" name="Rectangle 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36" name="Rectangle 10"/>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38" name="Rectangle 1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8" name="Rectangle 23"/>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4" name="Rectangle 2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4" name="Rectangle 29"/>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41" name="Rectangle 31"/>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33"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5"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1" name="对象 10"/>
          <p:cNvGraphicFramePr>
            <a:graphicFrameLocks noChangeAspect="1"/>
          </p:cNvGraphicFramePr>
          <p:nvPr>
            <p:extLst>
              <p:ext uri="{D42A27DB-BD31-4B8C-83A1-F6EECF244321}">
                <p14:modId xmlns:p14="http://schemas.microsoft.com/office/powerpoint/2010/main" val="2834865190"/>
              </p:ext>
            </p:extLst>
          </p:nvPr>
        </p:nvGraphicFramePr>
        <p:xfrm>
          <a:off x="1059407" y="1951672"/>
          <a:ext cx="3280023" cy="2724021"/>
        </p:xfrm>
        <a:graphic>
          <a:graphicData uri="http://schemas.openxmlformats.org/presentationml/2006/ole">
            <mc:AlternateContent xmlns:mc="http://schemas.openxmlformats.org/markup-compatibility/2006">
              <mc:Choice xmlns:v="urn:schemas-microsoft-com:vml" Requires="v">
                <p:oleObj spid="_x0000_s5327" name="Graph" r:id="rId5" imgW="4276954" imgH="3024835" progId="Origin50.Graph">
                  <p:embed/>
                </p:oleObj>
              </mc:Choice>
              <mc:Fallback>
                <p:oleObj name="Graph" r:id="rId5" imgW="4276954" imgH="3024835" progId="Origin50.Graph">
                  <p:embed/>
                  <p:pic>
                    <p:nvPicPr>
                      <p:cNvPr id="0" name="Object 1"/>
                      <p:cNvPicPr>
                        <a:picLocks noChangeAspect="1" noChangeArrowheads="1"/>
                      </p:cNvPicPr>
                      <p:nvPr/>
                    </p:nvPicPr>
                    <p:blipFill>
                      <a:blip r:embed="rId6">
                        <a:extLst>
                          <a:ext uri="{28A0092B-C50C-407E-A947-70E740481C1C}">
                            <a14:useLocalDpi xmlns:a14="http://schemas.microsoft.com/office/drawing/2010/main" val="0"/>
                          </a:ext>
                        </a:extLst>
                      </a:blip>
                      <a:srcRect l="7257" t="1553" r="29860" b="24019"/>
                      <a:stretch>
                        <a:fillRect/>
                      </a:stretch>
                    </p:blipFill>
                    <p:spPr bwMode="auto">
                      <a:xfrm>
                        <a:off x="1059407" y="1951672"/>
                        <a:ext cx="3280023" cy="2724021"/>
                      </a:xfrm>
                      <a:prstGeom prst="rect">
                        <a:avLst/>
                      </a:prstGeom>
                      <a:noFill/>
                    </p:spPr>
                  </p:pic>
                </p:oleObj>
              </mc:Fallback>
            </mc:AlternateContent>
          </a:graphicData>
        </a:graphic>
      </p:graphicFrame>
      <p:sp>
        <p:nvSpPr>
          <p:cNvPr id="19"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28" name="对象 27"/>
          <p:cNvGraphicFramePr>
            <a:graphicFrameLocks noChangeAspect="1"/>
          </p:cNvGraphicFramePr>
          <p:nvPr>
            <p:extLst>
              <p:ext uri="{D42A27DB-BD31-4B8C-83A1-F6EECF244321}">
                <p14:modId xmlns:p14="http://schemas.microsoft.com/office/powerpoint/2010/main" val="3501708650"/>
              </p:ext>
            </p:extLst>
          </p:nvPr>
        </p:nvGraphicFramePr>
        <p:xfrm>
          <a:off x="4572000" y="1951672"/>
          <a:ext cx="3456504" cy="2703103"/>
        </p:xfrm>
        <a:graphic>
          <a:graphicData uri="http://schemas.openxmlformats.org/presentationml/2006/ole">
            <mc:AlternateContent xmlns:mc="http://schemas.openxmlformats.org/markup-compatibility/2006">
              <mc:Choice xmlns:v="urn:schemas-microsoft-com:vml" Requires="v">
                <p:oleObj spid="_x0000_s5328" name="Graph" r:id="rId7" imgW="4276954" imgH="3024835" progId="Origin50.Graph">
                  <p:embed/>
                </p:oleObj>
              </mc:Choice>
              <mc:Fallback>
                <p:oleObj name="Graph" r:id="rId7" imgW="4276954" imgH="3024835" progId="Origin50.Graph">
                  <p:embed/>
                  <p:pic>
                    <p:nvPicPr>
                      <p:cNvPr id="0" name="Object 3"/>
                      <p:cNvPicPr>
                        <a:picLocks noChangeAspect="1" noChangeArrowheads="1"/>
                      </p:cNvPicPr>
                      <p:nvPr/>
                    </p:nvPicPr>
                    <p:blipFill>
                      <a:blip r:embed="rId8">
                        <a:extLst>
                          <a:ext uri="{28A0092B-C50C-407E-A947-70E740481C1C}">
                            <a14:useLocalDpi xmlns:a14="http://schemas.microsoft.com/office/drawing/2010/main" val="0"/>
                          </a:ext>
                        </a:extLst>
                      </a:blip>
                      <a:srcRect l="7124" r="29994" b="24040"/>
                      <a:stretch>
                        <a:fillRect/>
                      </a:stretch>
                    </p:blipFill>
                    <p:spPr bwMode="auto">
                      <a:xfrm>
                        <a:off x="4572000" y="1951672"/>
                        <a:ext cx="3456504" cy="2703103"/>
                      </a:xfrm>
                      <a:prstGeom prst="rect">
                        <a:avLst/>
                      </a:prstGeom>
                      <a:noFill/>
                    </p:spPr>
                  </p:pic>
                </p:oleObj>
              </mc:Fallback>
            </mc:AlternateContent>
          </a:graphicData>
        </a:graphic>
      </p:graphicFrame>
      <p:sp>
        <p:nvSpPr>
          <p:cNvPr id="57" name="矩形 56"/>
          <p:cNvSpPr/>
          <p:nvPr/>
        </p:nvSpPr>
        <p:spPr>
          <a:xfrm>
            <a:off x="258574" y="4478543"/>
            <a:ext cx="7782340" cy="923330"/>
          </a:xfrm>
          <a:prstGeom prst="rect">
            <a:avLst/>
          </a:prstGeom>
        </p:spPr>
        <p:txBody>
          <a:bodyPr wrap="square">
            <a:spAutoFit/>
          </a:bodyPr>
          <a:lstStyle/>
          <a:p>
            <a:r>
              <a:rPr lang="zh-CN" altLang="en-US" dirty="0" smtClean="0"/>
              <a:t>同等工况下，非线性模型的垂向支反力均小于传统模型，由于线性模型</a:t>
            </a:r>
            <a:r>
              <a:rPr lang="zh-CN" altLang="zh-CN" dirty="0"/>
              <a:t>忽略了两气室之间的气体交换，使得支反力过大，刚度过大，模型准确性较差</a:t>
            </a:r>
            <a:r>
              <a:rPr lang="zh-CN" altLang="zh-CN" dirty="0" smtClean="0"/>
              <a:t>。</a:t>
            </a:r>
            <a:r>
              <a:rPr lang="zh-CN" altLang="en-US" dirty="0" smtClean="0"/>
              <a:t>而非线性模型能够较好的体现了节流孔的阻尼特性。</a:t>
            </a:r>
            <a:endParaRPr lang="zh-CN" altLang="en-US" dirty="0"/>
          </a:p>
        </p:txBody>
      </p:sp>
      <p:sp>
        <p:nvSpPr>
          <p:cNvPr id="42" name="Rectangle 1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44" name="Rectangle 1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35" name="矩形 34"/>
          <p:cNvSpPr/>
          <p:nvPr/>
        </p:nvSpPr>
        <p:spPr>
          <a:xfrm>
            <a:off x="210694" y="5305204"/>
            <a:ext cx="8130693" cy="1477328"/>
          </a:xfrm>
          <a:prstGeom prst="rect">
            <a:avLst/>
          </a:prstGeom>
        </p:spPr>
        <p:txBody>
          <a:bodyPr wrap="square">
            <a:spAutoFit/>
          </a:bodyPr>
          <a:lstStyle/>
          <a:p>
            <a:r>
              <a:rPr lang="en-US" altLang="zh-CN" dirty="0">
                <a:latin typeface="Times New Roman" panose="02020603050405020304" pitchFamily="18" charset="0"/>
                <a:cs typeface="Times New Roman" panose="02020603050405020304" pitchFamily="18" charset="0"/>
              </a:rPr>
              <a:t>Under the same working conditions, the vertical branch reaction force of the nonlinear model is smaller than that of the traditional model. Because the linear model ignores gas exchange between the two chambers, the branch reaction force is too large, the stiffness is too large, and the accuracy of the model is poor. The nonlinear model can better reflect the damping characteristics of throttle orifice.</a:t>
            </a:r>
          </a:p>
        </p:txBody>
      </p:sp>
      <p:sp>
        <p:nvSpPr>
          <p:cNvPr id="37" name="矩形 36"/>
          <p:cNvSpPr/>
          <p:nvPr/>
        </p:nvSpPr>
        <p:spPr>
          <a:xfrm>
            <a:off x="258574" y="1213008"/>
            <a:ext cx="8348400" cy="923330"/>
          </a:xfrm>
          <a:prstGeom prst="rect">
            <a:avLst/>
          </a:prstGeom>
        </p:spPr>
        <p:txBody>
          <a:bodyPr wrap="square">
            <a:spAutoFit/>
          </a:bodyPr>
          <a:lstStyle/>
          <a:p>
            <a:pPr>
              <a:defRPr/>
            </a:pPr>
            <a:r>
              <a:rPr lang="zh-CN" altLang="zh-CN" dirty="0">
                <a:latin typeface="Times New Roman" panose="02020603050405020304" pitchFamily="18" charset="0"/>
                <a:cs typeface="Times New Roman" panose="02020603050405020304" pitchFamily="18" charset="0"/>
              </a:rPr>
              <a:t>在仿真试验中</a:t>
            </a:r>
            <a:r>
              <a:rPr lang="zh-CN" altLang="zh-CN" dirty="0" smtClean="0">
                <a:latin typeface="Times New Roman" panose="02020603050405020304" pitchFamily="18" charset="0"/>
                <a:cs typeface="Times New Roman" panose="02020603050405020304" pitchFamily="18" charset="0"/>
              </a:rPr>
              <a:t>，</a:t>
            </a:r>
            <a:r>
              <a:rPr lang="zh-CN" altLang="en-US" dirty="0" smtClean="0">
                <a:latin typeface="Times New Roman" panose="02020603050405020304" pitchFamily="18" charset="0"/>
                <a:cs typeface="Times New Roman" panose="02020603050405020304" pitchFamily="18" charset="0"/>
              </a:rPr>
              <a:t>将</a:t>
            </a:r>
            <a:r>
              <a:rPr lang="zh-CN" altLang="zh-CN" dirty="0" smtClean="0">
                <a:latin typeface="Times New Roman" panose="02020603050405020304" pitchFamily="18" charset="0"/>
                <a:cs typeface="Times New Roman" panose="02020603050405020304" pitchFamily="18" charset="0"/>
              </a:rPr>
              <a:t>模</a:t>
            </a:r>
            <a:r>
              <a:rPr lang="zh-CN" altLang="zh-CN" dirty="0">
                <a:latin typeface="Times New Roman" panose="02020603050405020304" pitchFamily="18" charset="0"/>
                <a:cs typeface="Times New Roman" panose="02020603050405020304" pitchFamily="18" charset="0"/>
              </a:rPr>
              <a:t>型的上盖板固定住，并对空气弹簧气囊冲入</a:t>
            </a:r>
            <a:r>
              <a:rPr lang="en-US" altLang="zh-CN" dirty="0">
                <a:latin typeface="Times New Roman" panose="02020603050405020304" pitchFamily="18" charset="0"/>
                <a:cs typeface="Times New Roman" panose="02020603050405020304" pitchFamily="18" charset="0"/>
              </a:rPr>
              <a:t>430Kpa</a:t>
            </a:r>
            <a:r>
              <a:rPr lang="zh-CN" altLang="zh-CN" dirty="0">
                <a:latin typeface="Times New Roman" panose="02020603050405020304" pitchFamily="18" charset="0"/>
                <a:cs typeface="Times New Roman" panose="02020603050405020304" pitchFamily="18" charset="0"/>
              </a:rPr>
              <a:t>和</a:t>
            </a:r>
            <a:r>
              <a:rPr lang="en-US" altLang="zh-CN" dirty="0">
                <a:latin typeface="Times New Roman" panose="02020603050405020304" pitchFamily="18" charset="0"/>
                <a:cs typeface="Times New Roman" panose="02020603050405020304" pitchFamily="18" charset="0"/>
              </a:rPr>
              <a:t>570Kpa</a:t>
            </a:r>
            <a:r>
              <a:rPr lang="zh-CN" altLang="zh-CN" dirty="0">
                <a:latin typeface="Times New Roman" panose="02020603050405020304" pitchFamily="18" charset="0"/>
                <a:cs typeface="Times New Roman" panose="02020603050405020304" pitchFamily="18" charset="0"/>
              </a:rPr>
              <a:t>的压强，对其下盖板施加一个频率为</a:t>
            </a:r>
            <a:r>
              <a:rPr lang="en-US" altLang="zh-CN" dirty="0">
                <a:latin typeface="Times New Roman" panose="02020603050405020304" pitchFamily="18" charset="0"/>
                <a:cs typeface="Times New Roman" panose="02020603050405020304" pitchFamily="18" charset="0"/>
              </a:rPr>
              <a:t>1HZ</a:t>
            </a:r>
            <a:r>
              <a:rPr lang="zh-CN" altLang="zh-CN" dirty="0">
                <a:latin typeface="Times New Roman" panose="02020603050405020304" pitchFamily="18" charset="0"/>
                <a:cs typeface="Times New Roman" panose="02020603050405020304" pitchFamily="18" charset="0"/>
              </a:rPr>
              <a:t>，振幅为</a:t>
            </a:r>
            <a:r>
              <a:rPr lang="en-US" altLang="zh-CN" dirty="0">
                <a:latin typeface="Times New Roman" panose="02020603050405020304" pitchFamily="18" charset="0"/>
                <a:cs typeface="Times New Roman" panose="02020603050405020304" pitchFamily="18" charset="0"/>
              </a:rPr>
              <a:t>10mm</a:t>
            </a:r>
            <a:r>
              <a:rPr lang="zh-CN" altLang="zh-CN" dirty="0">
                <a:latin typeface="Times New Roman" panose="02020603050405020304" pitchFamily="18" charset="0"/>
                <a:cs typeface="Times New Roman" panose="02020603050405020304" pitchFamily="18" charset="0"/>
              </a:rPr>
              <a:t>的正弦激励，测定两种模型的支反力</a:t>
            </a:r>
            <a:r>
              <a:rPr lang="en-US" altLang="zh-CN" dirty="0">
                <a:latin typeface="Times New Roman" panose="02020603050405020304" pitchFamily="18" charset="0"/>
                <a:cs typeface="Times New Roman" panose="02020603050405020304" pitchFamily="18" charset="0"/>
              </a:rPr>
              <a:t>F</a:t>
            </a:r>
            <a:r>
              <a:rPr lang="zh-CN" altLang="zh-CN" dirty="0">
                <a:latin typeface="Times New Roman" panose="02020603050405020304" pitchFamily="18" charset="0"/>
                <a:cs typeface="Times New Roman" panose="02020603050405020304" pitchFamily="18" charset="0"/>
              </a:rPr>
              <a:t>，并计算动态刚度。</a:t>
            </a:r>
            <a:endParaRPr lang="zh-CN" alt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505076025"/>
      </p:ext>
    </p:extLst>
  </p:cSld>
  <p:clrMapOvr>
    <a:masterClrMapping/>
  </p:clrMapOvr>
  <mc:AlternateContent xmlns:mc="http://schemas.openxmlformats.org/markup-compatibility/2006" xmlns:p14="http://schemas.microsoft.com/office/powerpoint/2010/main">
    <mc:Choice Requires="p14">
      <p:transition spd="slow" p14:dur="2000" advTm="22730"/>
    </mc:Choice>
    <mc:Fallback xmlns="">
      <p:transition spd="slow" advTm="2273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51"/>
                                        </p:tgtEl>
                                        <p:attrNameLst>
                                          <p:attrName>style.visibility</p:attrName>
                                        </p:attrNameLst>
                                      </p:cBhvr>
                                      <p:to>
                                        <p:strVal val="visible"/>
                                      </p:to>
                                    </p:set>
                                    <p:animEffect transition="in" filter="wipe(left)">
                                      <p:cBhvr>
                                        <p:cTn id="7" dur="500"/>
                                        <p:tgtEl>
                                          <p:spTgt spid="51"/>
                                        </p:tgtEl>
                                      </p:cBhvr>
                                    </p:animEffect>
                                  </p:childTnLst>
                                </p:cTn>
                              </p:par>
                              <p:par>
                                <p:cTn id="8" presetID="22" presetClass="entr" presetSubtype="2" fill="hold" nodeType="withEffect">
                                  <p:stCondLst>
                                    <p:cond delay="250"/>
                                  </p:stCondLst>
                                  <p:childTnLst>
                                    <p:set>
                                      <p:cBhvr>
                                        <p:cTn id="9" dur="1" fill="hold">
                                          <p:stCondLst>
                                            <p:cond delay="0"/>
                                          </p:stCondLst>
                                        </p:cTn>
                                        <p:tgtEl>
                                          <p:spTgt spid="54"/>
                                        </p:tgtEl>
                                        <p:attrNameLst>
                                          <p:attrName>style.visibility</p:attrName>
                                        </p:attrNameLst>
                                      </p:cBhvr>
                                      <p:to>
                                        <p:strVal val="visible"/>
                                      </p:to>
                                    </p:set>
                                    <p:animEffect transition="in" filter="wipe(right)">
                                      <p:cBhvr>
                                        <p:cTn id="10" dur="5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矩形 48"/>
          <p:cNvSpPr/>
          <p:nvPr/>
        </p:nvSpPr>
        <p:spPr>
          <a:xfrm>
            <a:off x="-1815" y="284389"/>
            <a:ext cx="6674792" cy="529772"/>
          </a:xfrm>
          <a:prstGeom prst="rect">
            <a:avLst/>
          </a:prstGeom>
          <a:solidFill>
            <a:schemeClr val="tx2">
              <a:lumMod val="20000"/>
              <a:lumOff val="80000"/>
            </a:schemeClr>
          </a:solidFill>
          <a:ln w="12700" cap="flat" cmpd="sng" algn="ctr">
            <a:noFill/>
            <a:prstDash val="solid"/>
            <a:miter lim="800000"/>
          </a:ln>
          <a:effectLst/>
        </p:spPr>
        <p:txBody>
          <a:bodyPr rtlCol="0" anchor="ctr"/>
          <a:lstStyle/>
          <a:p>
            <a:r>
              <a:rPr lang="en-US" altLang="zh-CN" sz="2000" b="1" dirty="0">
                <a:latin typeface="Times New Roman" panose="02020603050405020304" pitchFamily="18" charset="0"/>
                <a:ea typeface="楷体_GB2312" pitchFamily="49" charset="-122"/>
                <a:cs typeface="Times New Roman" panose="02020603050405020304" pitchFamily="18" charset="0"/>
              </a:rPr>
              <a:t>Comparison of simulation results between traditional models and nonlinear models</a:t>
            </a:r>
          </a:p>
        </p:txBody>
      </p:sp>
      <p:cxnSp>
        <p:nvCxnSpPr>
          <p:cNvPr id="51" name="直接连接符 50"/>
          <p:cNvCxnSpPr/>
          <p:nvPr/>
        </p:nvCxnSpPr>
        <p:spPr>
          <a:xfrm>
            <a:off x="0" y="814161"/>
            <a:ext cx="9144000" cy="0"/>
          </a:xfrm>
          <a:prstGeom prst="line">
            <a:avLst/>
          </a:prstGeom>
          <a:noFill/>
          <a:ln w="25400" cap="flat" cmpd="sng" algn="ctr">
            <a:solidFill>
              <a:srgbClr val="0070C0"/>
            </a:solidFill>
            <a:prstDash val="solid"/>
            <a:miter lim="800000"/>
          </a:ln>
          <a:effectLst/>
        </p:spPr>
      </p:cxnSp>
      <p:sp>
        <p:nvSpPr>
          <p:cNvPr id="2"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6"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2" name="Rectangle 1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5" name="Rectangle 20"/>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0"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8" name="Rectangle 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0" name="Rectangle 13"/>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3" name="Rectangle 1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5" name="Rectangle 21"/>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7" name="Rectangle 23"/>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3"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3" name="Rectangle 9"/>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6" name="Rectangle 11"/>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30" name="Rectangle 13"/>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45056" name="Rectangle 1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45058" name="Rectangle 17"/>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45065" name="Rectangle 19"/>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45067" name="Rectangle 21"/>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45069" name="Rectangle 31"/>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45071" name="Rectangle 5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7" name="Rectangle 13"/>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9" name="Rectangle 1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7" name="Rectangle 1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1" name="Rectangle 19"/>
          <p:cNvSpPr>
            <a:spLocks noChangeArrowheads="1"/>
          </p:cNvSpPr>
          <p:nvPr/>
        </p:nvSpPr>
        <p:spPr bwMode="auto">
          <a:xfrm>
            <a:off x="0" y="12954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2" name="Rectangle 2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6" name="Rectangle 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9" name="Rectangle 6"/>
          <p:cNvSpPr>
            <a:spLocks noChangeArrowheads="1"/>
          </p:cNvSpPr>
          <p:nvPr/>
        </p:nvSpPr>
        <p:spPr bwMode="auto">
          <a:xfrm>
            <a:off x="0" y="4857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32" name="Rectangle 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pic>
        <p:nvPicPr>
          <p:cNvPr id="65" name="Picture 2" descr="stdu logo"/>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937829" y="2"/>
            <a:ext cx="2206170" cy="6460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54" name="组合 53"/>
          <p:cNvGrpSpPr/>
          <p:nvPr/>
        </p:nvGrpSpPr>
        <p:grpSpPr>
          <a:xfrm>
            <a:off x="8606974" y="6519459"/>
            <a:ext cx="638628" cy="338555"/>
            <a:chOff x="8663567" y="6519446"/>
            <a:chExt cx="638628" cy="338554"/>
          </a:xfrm>
        </p:grpSpPr>
        <p:sp>
          <p:nvSpPr>
            <p:cNvPr id="55" name="矩形 54"/>
            <p:cNvSpPr/>
            <p:nvPr/>
          </p:nvSpPr>
          <p:spPr>
            <a:xfrm>
              <a:off x="8766881" y="6519446"/>
              <a:ext cx="432000" cy="338554"/>
            </a:xfrm>
            <a:prstGeom prst="rect">
              <a:avLst/>
            </a:prstGeom>
            <a:solidFill>
              <a:srgbClr val="0070C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宋体" panose="02010600030101010101" pitchFamily="2" charset="-122"/>
                <a:cs typeface="+mn-cs"/>
              </a:endParaRPr>
            </a:p>
          </p:txBody>
        </p:sp>
        <p:sp>
          <p:nvSpPr>
            <p:cNvPr id="56" name="文本框 45"/>
            <p:cNvSpPr txBox="1"/>
            <p:nvPr/>
          </p:nvSpPr>
          <p:spPr>
            <a:xfrm>
              <a:off x="8663567" y="6519446"/>
              <a:ext cx="638628" cy="338553"/>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en-US" altLang="zh-CN" sz="1600" kern="0" noProof="0" dirty="0" smtClean="0">
                  <a:solidFill>
                    <a:prstClr val="white"/>
                  </a:solidFill>
                  <a:latin typeface="微软雅黑" panose="020B0503020204020204" pitchFamily="34" charset="-122"/>
                  <a:ea typeface="微软雅黑" panose="020B0503020204020204" pitchFamily="34" charset="-122"/>
                </a:rPr>
                <a:t>16</a:t>
              </a:r>
              <a:endParaRPr kumimoji="0" lang="zh-CN" altLang="en-US" sz="16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endParaRPr>
            </a:p>
          </p:txBody>
        </p:sp>
      </p:grpSp>
      <p:sp>
        <p:nvSpPr>
          <p:cNvPr id="45" name="矩形 44"/>
          <p:cNvSpPr/>
          <p:nvPr/>
        </p:nvSpPr>
        <p:spPr bwMode="auto">
          <a:xfrm>
            <a:off x="210695" y="916043"/>
            <a:ext cx="5524183" cy="360000"/>
          </a:xfrm>
          <a:prstGeom prst="rect">
            <a:avLst/>
          </a:prstGeom>
          <a:solidFill>
            <a:srgbClr val="0070C0"/>
          </a:solidFill>
          <a:ln>
            <a:noFill/>
          </a:ln>
        </p:spPr>
        <p:txBody>
          <a:bodyPr vert="horz" wrap="square" lIns="91440" tIns="45720" rIns="91440" bIns="45720" numCol="1" rtlCol="0" anchor="t" anchorCtr="0" compatLnSpc="1">
            <a:prstTxWarp prst="textNoShape">
              <a:avLst/>
            </a:prstTxWarp>
          </a:bodyPr>
          <a:lstStyle/>
          <a:p>
            <a:pPr algn="ctr"/>
            <a:r>
              <a:rPr lang="zh-CN" altLang="en-US" b="1" dirty="0">
                <a:solidFill>
                  <a:prstClr val="white"/>
                </a:solidFill>
                <a:latin typeface="微软雅黑" panose="020B0503020204020204" pitchFamily="34" charset="-122"/>
                <a:ea typeface="微软雅黑" panose="020B0503020204020204" pitchFamily="34" charset="-122"/>
              </a:rPr>
              <a:t>静态、动态刚度对</a:t>
            </a:r>
            <a:r>
              <a:rPr lang="zh-CN" altLang="en-US" b="1" dirty="0" smtClean="0">
                <a:solidFill>
                  <a:prstClr val="white"/>
                </a:solidFill>
                <a:latin typeface="微软雅黑" panose="020B0503020204020204" pitchFamily="34" charset="-122"/>
                <a:ea typeface="微软雅黑" panose="020B0503020204020204" pitchFamily="34" charset="-122"/>
              </a:rPr>
              <a:t>比</a:t>
            </a:r>
            <a:r>
              <a:rPr lang="en-US" altLang="zh-CN" dirty="0">
                <a:solidFill>
                  <a:prstClr val="white"/>
                </a:solidFill>
                <a:latin typeface="Times New Roman" panose="02020603050405020304" pitchFamily="18" charset="0"/>
                <a:ea typeface="微软雅黑" panose="020B0503020204020204" pitchFamily="34" charset="-122"/>
                <a:cs typeface="Times New Roman" panose="02020603050405020304" pitchFamily="18" charset="0"/>
              </a:rPr>
              <a:t>Comparison of static and </a:t>
            </a:r>
            <a:r>
              <a:rPr lang="en-US" altLang="zh-CN" b="1" dirty="0">
                <a:solidFill>
                  <a:prstClr val="white"/>
                </a:solidFill>
                <a:latin typeface="Times New Roman" panose="02020603050405020304" pitchFamily="18" charset="0"/>
                <a:ea typeface="微软雅黑" panose="020B0503020204020204" pitchFamily="34" charset="-122"/>
                <a:cs typeface="Times New Roman" panose="02020603050405020304" pitchFamily="18" charset="0"/>
              </a:rPr>
              <a:t>dynamic </a:t>
            </a:r>
            <a:r>
              <a:rPr lang="en-US" altLang="zh-CN" b="1" dirty="0">
                <a:solidFill>
                  <a:prstClr val="white"/>
                </a:solidFill>
                <a:latin typeface="微软雅黑" panose="020B0503020204020204" pitchFamily="34" charset="-122"/>
                <a:ea typeface="微软雅黑" panose="020B0503020204020204" pitchFamily="34" charset="-122"/>
              </a:rPr>
              <a:t>stiffness</a:t>
            </a:r>
            <a:endParaRPr lang="zh-CN" altLang="en-US" b="1" dirty="0">
              <a:solidFill>
                <a:prstClr val="white"/>
              </a:solidFill>
              <a:latin typeface="微软雅黑" panose="020B0503020204020204" pitchFamily="34" charset="-122"/>
              <a:ea typeface="微软雅黑" panose="020B0503020204020204" pitchFamily="34" charset="-122"/>
            </a:endParaRPr>
          </a:p>
        </p:txBody>
      </p:sp>
      <p:sp>
        <p:nvSpPr>
          <p:cNvPr id="31"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34" name="Rectangle 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36" name="Rectangle 10"/>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38" name="Rectangle 1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8" name="Rectangle 23"/>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4" name="Rectangle 2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4" name="Rectangle 29"/>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41" name="Rectangle 31"/>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33"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39" name="矩形 38"/>
          <p:cNvSpPr/>
          <p:nvPr/>
        </p:nvSpPr>
        <p:spPr>
          <a:xfrm>
            <a:off x="303193" y="4515250"/>
            <a:ext cx="4387004" cy="646331"/>
          </a:xfrm>
          <a:prstGeom prst="rect">
            <a:avLst/>
          </a:prstGeom>
        </p:spPr>
        <p:txBody>
          <a:bodyPr wrap="square">
            <a:spAutoFit/>
          </a:bodyPr>
          <a:lstStyle/>
          <a:p>
            <a:r>
              <a:rPr lang="zh-CN" altLang="en-US" dirty="0" smtClean="0"/>
              <a:t>动态加载下，传统模型与非线性模型刚度差值增大。</a:t>
            </a:r>
            <a:endParaRPr lang="en-US" altLang="zh-CN" dirty="0"/>
          </a:p>
        </p:txBody>
      </p:sp>
      <p:sp>
        <p:nvSpPr>
          <p:cNvPr id="5"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9"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42" name="Rectangle 1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44" name="Rectangle 1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47" name="对象 46"/>
          <p:cNvGraphicFramePr>
            <a:graphicFrameLocks noChangeAspect="1"/>
          </p:cNvGraphicFramePr>
          <p:nvPr>
            <p:extLst>
              <p:ext uri="{D42A27DB-BD31-4B8C-83A1-F6EECF244321}">
                <p14:modId xmlns:p14="http://schemas.microsoft.com/office/powerpoint/2010/main" val="4083667293"/>
              </p:ext>
            </p:extLst>
          </p:nvPr>
        </p:nvGraphicFramePr>
        <p:xfrm>
          <a:off x="4763874" y="1376901"/>
          <a:ext cx="4056744" cy="2949191"/>
        </p:xfrm>
        <a:graphic>
          <a:graphicData uri="http://schemas.openxmlformats.org/presentationml/2006/ole">
            <mc:AlternateContent xmlns:mc="http://schemas.openxmlformats.org/markup-compatibility/2006">
              <mc:Choice xmlns:v="urn:schemas-microsoft-com:vml" Requires="v">
                <p:oleObj spid="_x0000_s10323" name="Graph" r:id="rId5" imgW="4162349" imgH="2926080" progId="Origin50.Graph">
                  <p:embed/>
                </p:oleObj>
              </mc:Choice>
              <mc:Fallback>
                <p:oleObj name="Graph" r:id="rId5" imgW="4162349" imgH="2926080" progId="Origin50.Graph">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l="7751" t="5428" r="30287" b="27660"/>
                      <a:stretch>
                        <a:fillRect/>
                      </a:stretch>
                    </p:blipFill>
                    <p:spPr bwMode="auto">
                      <a:xfrm>
                        <a:off x="4763874" y="1376901"/>
                        <a:ext cx="4056744" cy="2949191"/>
                      </a:xfrm>
                      <a:prstGeom prst="rect">
                        <a:avLst/>
                      </a:prstGeom>
                      <a:noFill/>
                    </p:spPr>
                  </p:pic>
                </p:oleObj>
              </mc:Fallback>
            </mc:AlternateContent>
          </a:graphicData>
        </a:graphic>
      </p:graphicFrame>
      <p:sp>
        <p:nvSpPr>
          <p:cNvPr id="11" name="矩形 10"/>
          <p:cNvSpPr/>
          <p:nvPr/>
        </p:nvSpPr>
        <p:spPr>
          <a:xfrm>
            <a:off x="210695" y="1605001"/>
            <a:ext cx="4572000" cy="923330"/>
          </a:xfrm>
          <a:prstGeom prst="rect">
            <a:avLst/>
          </a:prstGeom>
        </p:spPr>
        <p:txBody>
          <a:bodyPr>
            <a:spAutoFit/>
          </a:bodyPr>
          <a:lstStyle/>
          <a:p>
            <a:r>
              <a:rPr lang="zh-CN" altLang="zh-CN" dirty="0"/>
              <a:t>两种模型的空气弹簧的垂向动态刚度与工作压力大体上成正比</a:t>
            </a:r>
            <a:r>
              <a:rPr lang="zh-CN" altLang="zh-CN" dirty="0" smtClean="0"/>
              <a:t>，</a:t>
            </a:r>
            <a:r>
              <a:rPr lang="zh-CN" altLang="zh-CN" b="1" dirty="0"/>
              <a:t>压力越高，载荷越大，刚度越大。</a:t>
            </a:r>
            <a:endParaRPr lang="zh-CN" altLang="en-US" b="1" dirty="0"/>
          </a:p>
        </p:txBody>
      </p:sp>
      <p:sp>
        <p:nvSpPr>
          <p:cNvPr id="28" name="矩形 27"/>
          <p:cNvSpPr/>
          <p:nvPr/>
        </p:nvSpPr>
        <p:spPr>
          <a:xfrm>
            <a:off x="210695" y="2528331"/>
            <a:ext cx="4572000" cy="1477328"/>
          </a:xfrm>
          <a:prstGeom prst="rect">
            <a:avLst/>
          </a:prstGeom>
        </p:spPr>
        <p:txBody>
          <a:bodyPr>
            <a:spAutoFit/>
          </a:bodyPr>
          <a:lstStyle/>
          <a:p>
            <a:r>
              <a:rPr lang="en-US" altLang="zh-CN" dirty="0">
                <a:latin typeface="Times New Roman" panose="02020603050405020304" pitchFamily="18" charset="0"/>
                <a:cs typeface="Times New Roman" panose="02020603050405020304" pitchFamily="18" charset="0"/>
              </a:rPr>
              <a:t>The vertical dynamic stiffness of air springs of the two models is approximately proportional to the working pressure. The higher the pressure is, the greater the load is and the greater the stiffness is.</a:t>
            </a:r>
            <a:endParaRPr lang="zh-CN" altLang="en-US" dirty="0">
              <a:latin typeface="Times New Roman" panose="02020603050405020304" pitchFamily="18" charset="0"/>
              <a:cs typeface="Times New Roman" panose="02020603050405020304" pitchFamily="18" charset="0"/>
            </a:endParaRPr>
          </a:p>
        </p:txBody>
      </p:sp>
      <p:sp>
        <p:nvSpPr>
          <p:cNvPr id="37" name="矩形 36"/>
          <p:cNvSpPr/>
          <p:nvPr/>
        </p:nvSpPr>
        <p:spPr>
          <a:xfrm>
            <a:off x="303193" y="5353696"/>
            <a:ext cx="4572000" cy="923330"/>
          </a:xfrm>
          <a:prstGeom prst="rect">
            <a:avLst/>
          </a:prstGeom>
        </p:spPr>
        <p:txBody>
          <a:bodyPr>
            <a:spAutoFit/>
          </a:bodyPr>
          <a:lstStyle/>
          <a:p>
            <a:r>
              <a:rPr lang="en-US" altLang="zh-CN" dirty="0">
                <a:latin typeface="Times New Roman" panose="02020603050405020304" pitchFamily="18" charset="0"/>
                <a:cs typeface="Times New Roman" panose="02020603050405020304" pitchFamily="18" charset="0"/>
              </a:rPr>
              <a:t>Under dynamic loading, the stiffness difference between the traditional model and the nonlinear model increases.</a:t>
            </a:r>
            <a:endParaRPr lang="zh-CN" alt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200461797"/>
      </p:ext>
    </p:extLst>
  </p:cSld>
  <p:clrMapOvr>
    <a:masterClrMapping/>
  </p:clrMapOvr>
  <mc:AlternateContent xmlns:mc="http://schemas.openxmlformats.org/markup-compatibility/2006" xmlns:p14="http://schemas.microsoft.com/office/powerpoint/2010/main">
    <mc:Choice Requires="p14">
      <p:transition spd="slow" p14:dur="2000" advTm="22730"/>
    </mc:Choice>
    <mc:Fallback xmlns="">
      <p:transition spd="slow" advTm="2273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51"/>
                                        </p:tgtEl>
                                        <p:attrNameLst>
                                          <p:attrName>style.visibility</p:attrName>
                                        </p:attrNameLst>
                                      </p:cBhvr>
                                      <p:to>
                                        <p:strVal val="visible"/>
                                      </p:to>
                                    </p:set>
                                    <p:animEffect transition="in" filter="wipe(left)">
                                      <p:cBhvr>
                                        <p:cTn id="7" dur="500"/>
                                        <p:tgtEl>
                                          <p:spTgt spid="51"/>
                                        </p:tgtEl>
                                      </p:cBhvr>
                                    </p:animEffect>
                                  </p:childTnLst>
                                </p:cTn>
                              </p:par>
                              <p:par>
                                <p:cTn id="8" presetID="22" presetClass="entr" presetSubtype="2" fill="hold" nodeType="withEffect">
                                  <p:stCondLst>
                                    <p:cond delay="250"/>
                                  </p:stCondLst>
                                  <p:childTnLst>
                                    <p:set>
                                      <p:cBhvr>
                                        <p:cTn id="9" dur="1" fill="hold">
                                          <p:stCondLst>
                                            <p:cond delay="0"/>
                                          </p:stCondLst>
                                        </p:cTn>
                                        <p:tgtEl>
                                          <p:spTgt spid="54"/>
                                        </p:tgtEl>
                                        <p:attrNameLst>
                                          <p:attrName>style.visibility</p:attrName>
                                        </p:attrNameLst>
                                      </p:cBhvr>
                                      <p:to>
                                        <p:strVal val="visible"/>
                                      </p:to>
                                    </p:set>
                                    <p:animEffect transition="in" filter="wipe(right)">
                                      <p:cBhvr>
                                        <p:cTn id="10" dur="5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矩形 48"/>
          <p:cNvSpPr/>
          <p:nvPr/>
        </p:nvSpPr>
        <p:spPr>
          <a:xfrm>
            <a:off x="-1815" y="284389"/>
            <a:ext cx="6674792" cy="529772"/>
          </a:xfrm>
          <a:prstGeom prst="rect">
            <a:avLst/>
          </a:prstGeom>
          <a:solidFill>
            <a:schemeClr val="tx2">
              <a:lumMod val="20000"/>
              <a:lumOff val="80000"/>
            </a:schemeClr>
          </a:solidFill>
          <a:ln w="12700" cap="flat" cmpd="sng" algn="ctr">
            <a:noFill/>
            <a:prstDash val="solid"/>
            <a:miter lim="800000"/>
          </a:ln>
          <a:effectLst/>
        </p:spPr>
        <p:txBody>
          <a:bodyPr rtlCol="0" anchor="ctr"/>
          <a:lstStyle/>
          <a:p>
            <a:r>
              <a:rPr lang="en-US" altLang="zh-CN" sz="2000" b="1" dirty="0">
                <a:latin typeface="Times New Roman" panose="02020603050405020304" pitchFamily="18" charset="0"/>
                <a:ea typeface="楷体_GB2312" pitchFamily="49" charset="-122"/>
                <a:cs typeface="Times New Roman" panose="02020603050405020304" pitchFamily="18" charset="0"/>
              </a:rPr>
              <a:t>Comparison of simulation results between traditional models and nonlinear models</a:t>
            </a:r>
          </a:p>
        </p:txBody>
      </p:sp>
      <p:cxnSp>
        <p:nvCxnSpPr>
          <p:cNvPr id="51" name="直接连接符 50"/>
          <p:cNvCxnSpPr/>
          <p:nvPr/>
        </p:nvCxnSpPr>
        <p:spPr>
          <a:xfrm>
            <a:off x="0" y="814161"/>
            <a:ext cx="9144000" cy="0"/>
          </a:xfrm>
          <a:prstGeom prst="line">
            <a:avLst/>
          </a:prstGeom>
          <a:noFill/>
          <a:ln w="25400" cap="flat" cmpd="sng" algn="ctr">
            <a:solidFill>
              <a:srgbClr val="0070C0"/>
            </a:solidFill>
            <a:prstDash val="solid"/>
            <a:miter lim="800000"/>
          </a:ln>
          <a:effectLst/>
        </p:spPr>
      </p:cxnSp>
      <p:sp>
        <p:nvSpPr>
          <p:cNvPr id="2"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6"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2" name="Rectangle 1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5" name="Rectangle 20"/>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0"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8" name="Rectangle 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0" name="Rectangle 13"/>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3" name="Rectangle 1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5" name="Rectangle 21"/>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7" name="Rectangle 23"/>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3"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3" name="Rectangle 9"/>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6" name="Rectangle 11"/>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30" name="Rectangle 13"/>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45056" name="Rectangle 1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45058" name="Rectangle 17"/>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45065" name="Rectangle 19"/>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45067" name="Rectangle 21"/>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45069" name="Rectangle 31"/>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45071" name="Rectangle 5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7" name="Rectangle 13"/>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9" name="Rectangle 1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7" name="Rectangle 1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1" name="Rectangle 19"/>
          <p:cNvSpPr>
            <a:spLocks noChangeArrowheads="1"/>
          </p:cNvSpPr>
          <p:nvPr/>
        </p:nvSpPr>
        <p:spPr bwMode="auto">
          <a:xfrm>
            <a:off x="0" y="12954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2" name="Rectangle 2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6" name="Rectangle 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9" name="Rectangle 6"/>
          <p:cNvSpPr>
            <a:spLocks noChangeArrowheads="1"/>
          </p:cNvSpPr>
          <p:nvPr/>
        </p:nvSpPr>
        <p:spPr bwMode="auto">
          <a:xfrm>
            <a:off x="0" y="4857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32" name="Rectangle 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pic>
        <p:nvPicPr>
          <p:cNvPr id="65" name="Picture 2" descr="stdu logo"/>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937829" y="2"/>
            <a:ext cx="2206170" cy="6460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54" name="组合 53"/>
          <p:cNvGrpSpPr/>
          <p:nvPr/>
        </p:nvGrpSpPr>
        <p:grpSpPr>
          <a:xfrm>
            <a:off x="8606974" y="6519459"/>
            <a:ext cx="638628" cy="338555"/>
            <a:chOff x="8663567" y="6519446"/>
            <a:chExt cx="638628" cy="338554"/>
          </a:xfrm>
        </p:grpSpPr>
        <p:sp>
          <p:nvSpPr>
            <p:cNvPr id="55" name="矩形 54"/>
            <p:cNvSpPr/>
            <p:nvPr/>
          </p:nvSpPr>
          <p:spPr>
            <a:xfrm>
              <a:off x="8766881" y="6519446"/>
              <a:ext cx="432000" cy="338554"/>
            </a:xfrm>
            <a:prstGeom prst="rect">
              <a:avLst/>
            </a:prstGeom>
            <a:solidFill>
              <a:srgbClr val="0070C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宋体" panose="02010600030101010101" pitchFamily="2" charset="-122"/>
                <a:cs typeface="+mn-cs"/>
              </a:endParaRPr>
            </a:p>
          </p:txBody>
        </p:sp>
        <p:sp>
          <p:nvSpPr>
            <p:cNvPr id="56" name="文本框 45"/>
            <p:cNvSpPr txBox="1"/>
            <p:nvPr/>
          </p:nvSpPr>
          <p:spPr>
            <a:xfrm>
              <a:off x="8663567" y="6519446"/>
              <a:ext cx="638628" cy="338553"/>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en-US" altLang="zh-CN" sz="1600" kern="0" noProof="0" dirty="0" smtClean="0">
                  <a:solidFill>
                    <a:prstClr val="white"/>
                  </a:solidFill>
                  <a:latin typeface="微软雅黑" panose="020B0503020204020204" pitchFamily="34" charset="-122"/>
                  <a:ea typeface="微软雅黑" panose="020B0503020204020204" pitchFamily="34" charset="-122"/>
                </a:rPr>
                <a:t>17</a:t>
              </a:r>
              <a:endParaRPr kumimoji="0" lang="zh-CN" altLang="en-US" sz="16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endParaRPr>
            </a:p>
          </p:txBody>
        </p:sp>
      </p:grpSp>
      <p:sp>
        <p:nvSpPr>
          <p:cNvPr id="45" name="矩形 44"/>
          <p:cNvSpPr/>
          <p:nvPr/>
        </p:nvSpPr>
        <p:spPr bwMode="auto">
          <a:xfrm>
            <a:off x="210696" y="916043"/>
            <a:ext cx="5335339" cy="360000"/>
          </a:xfrm>
          <a:prstGeom prst="rect">
            <a:avLst/>
          </a:prstGeom>
          <a:solidFill>
            <a:srgbClr val="0070C0"/>
          </a:solidFill>
          <a:ln>
            <a:noFill/>
          </a:ln>
        </p:spPr>
        <p:txBody>
          <a:bodyPr vert="horz" wrap="square" lIns="91440" tIns="45720" rIns="91440" bIns="45720" numCol="1" rtlCol="0" anchor="t" anchorCtr="0" compatLnSpc="1">
            <a:prstTxWarp prst="textNoShape">
              <a:avLst/>
            </a:prstTxWarp>
          </a:bodyPr>
          <a:lstStyle/>
          <a:p>
            <a:pPr algn="ctr"/>
            <a:r>
              <a:rPr lang="zh-CN" altLang="en-US" b="1" dirty="0">
                <a:solidFill>
                  <a:prstClr val="white"/>
                </a:solidFill>
                <a:latin typeface="微软雅黑" panose="020B0503020204020204" pitchFamily="34" charset="-122"/>
                <a:ea typeface="微软雅黑" panose="020B0503020204020204" pitchFamily="34" charset="-122"/>
              </a:rPr>
              <a:t>刚</a:t>
            </a:r>
            <a:r>
              <a:rPr lang="zh-CN" altLang="en-US" b="1" dirty="0" smtClean="0">
                <a:solidFill>
                  <a:prstClr val="white"/>
                </a:solidFill>
                <a:latin typeface="微软雅黑" panose="020B0503020204020204" pitchFamily="34" charset="-122"/>
                <a:ea typeface="微软雅黑" panose="020B0503020204020204" pitchFamily="34" charset="-122"/>
              </a:rPr>
              <a:t>度、阻尼特性</a:t>
            </a:r>
            <a:r>
              <a:rPr lang="en-US" altLang="zh-CN" dirty="0">
                <a:solidFill>
                  <a:prstClr val="white"/>
                </a:solidFill>
                <a:latin typeface="Times New Roman" panose="02020603050405020304" pitchFamily="18" charset="0"/>
                <a:ea typeface="微软雅黑" panose="020B0503020204020204" pitchFamily="34" charset="-122"/>
                <a:cs typeface="Times New Roman" panose="02020603050405020304" pitchFamily="18" charset="0"/>
              </a:rPr>
              <a:t>Stiffness and damping characteristics</a:t>
            </a:r>
            <a:endParaRPr lang="zh-CN" altLang="en-US" dirty="0">
              <a:solidFill>
                <a:prstClr val="white"/>
              </a:solidFill>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31"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34" name="Rectangle 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36" name="Rectangle 10"/>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38" name="Rectangle 1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8" name="Rectangle 23"/>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4" name="Rectangle 2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4" name="Rectangle 29"/>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41" name="Rectangle 31"/>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33"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5"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9"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57" name="矩形 56"/>
          <p:cNvSpPr/>
          <p:nvPr/>
        </p:nvSpPr>
        <p:spPr>
          <a:xfrm>
            <a:off x="210696" y="5062545"/>
            <a:ext cx="8128234" cy="646331"/>
          </a:xfrm>
          <a:prstGeom prst="rect">
            <a:avLst/>
          </a:prstGeom>
        </p:spPr>
        <p:txBody>
          <a:bodyPr wrap="square">
            <a:spAutoFit/>
          </a:bodyPr>
          <a:lstStyle/>
          <a:p>
            <a:r>
              <a:rPr lang="zh-CN" altLang="en-US" b="1" dirty="0" smtClean="0"/>
              <a:t>体积比：</a:t>
            </a:r>
            <a:r>
              <a:rPr lang="zh-CN" altLang="zh-CN" dirty="0" smtClean="0"/>
              <a:t>随</a:t>
            </a:r>
            <a:r>
              <a:rPr lang="zh-CN" altLang="zh-CN" dirty="0"/>
              <a:t>着附加气室容积</a:t>
            </a:r>
            <a:r>
              <a:rPr lang="zh-CN" altLang="zh-CN" dirty="0" smtClean="0"/>
              <a:t>的</a:t>
            </a:r>
            <a:r>
              <a:rPr lang="zh-CN" altLang="en-US" dirty="0"/>
              <a:t>减小</a:t>
            </a:r>
            <a:r>
              <a:rPr lang="zh-CN" altLang="zh-CN" dirty="0" smtClean="0"/>
              <a:t>，</a:t>
            </a:r>
            <a:r>
              <a:rPr lang="zh-CN" altLang="zh-CN" dirty="0"/>
              <a:t>空气弹簧的刚度会大</a:t>
            </a:r>
            <a:r>
              <a:rPr lang="zh-CN" altLang="zh-CN" dirty="0" smtClean="0"/>
              <a:t>幅</a:t>
            </a:r>
            <a:r>
              <a:rPr lang="zh-CN" altLang="en-US" dirty="0"/>
              <a:t>增大</a:t>
            </a:r>
            <a:r>
              <a:rPr lang="zh-CN" altLang="zh-CN" dirty="0" smtClean="0"/>
              <a:t>，</a:t>
            </a:r>
            <a:r>
              <a:rPr lang="zh-CN" altLang="zh-CN" dirty="0"/>
              <a:t>在体积比为</a:t>
            </a:r>
            <a:r>
              <a:rPr lang="en-US" altLang="zh-CN" dirty="0">
                <a:latin typeface="Times New Roman" panose="02020603050405020304" pitchFamily="18" charset="0"/>
                <a:cs typeface="Times New Roman" panose="02020603050405020304" pitchFamily="18" charset="0"/>
              </a:rPr>
              <a:t>0.5-1.5</a:t>
            </a:r>
            <a:r>
              <a:rPr lang="zh-CN" altLang="zh-CN" dirty="0"/>
              <a:t>范围内变化较为明显，当体积比大于</a:t>
            </a:r>
            <a:r>
              <a:rPr lang="en-US" altLang="zh-CN" dirty="0">
                <a:latin typeface="Times New Roman" panose="02020603050405020304" pitchFamily="18" charset="0"/>
                <a:cs typeface="Times New Roman" panose="02020603050405020304" pitchFamily="18" charset="0"/>
              </a:rPr>
              <a:t>1.8</a:t>
            </a:r>
            <a:r>
              <a:rPr lang="zh-CN" altLang="zh-CN" dirty="0"/>
              <a:t>时空气弹簧的刚度变化不再明显。</a:t>
            </a:r>
            <a:endParaRPr lang="zh-CN" altLang="en-US" dirty="0"/>
          </a:p>
        </p:txBody>
      </p:sp>
      <p:sp>
        <p:nvSpPr>
          <p:cNvPr id="42" name="Rectangle 1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44" name="Rectangle 1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35"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pic>
        <p:nvPicPr>
          <p:cNvPr id="40" name="图片 3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10696" y="1433745"/>
            <a:ext cx="3786282" cy="2176671"/>
          </a:xfrm>
          <a:prstGeom prst="rect">
            <a:avLst/>
          </a:prstGeom>
        </p:spPr>
      </p:pic>
      <p:pic>
        <p:nvPicPr>
          <p:cNvPr id="43" name="图片 4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464789" y="1353061"/>
            <a:ext cx="2883170" cy="1944463"/>
          </a:xfrm>
          <a:prstGeom prst="rect">
            <a:avLst/>
          </a:prstGeom>
        </p:spPr>
      </p:pic>
      <p:sp>
        <p:nvSpPr>
          <p:cNvPr id="64" name="文本框 66"/>
          <p:cNvSpPr txBox="1"/>
          <p:nvPr/>
        </p:nvSpPr>
        <p:spPr>
          <a:xfrm>
            <a:off x="210696" y="3327423"/>
            <a:ext cx="7333104" cy="369332"/>
          </a:xfrm>
          <a:prstGeom prst="rect">
            <a:avLst/>
          </a:prstGeom>
          <a:noFill/>
        </p:spPr>
        <p:txBody>
          <a:bodyPr wrap="square" rtlCol="0">
            <a:spAutoFit/>
          </a:bodyPr>
          <a:lstStyle>
            <a:defPPr>
              <a:defRPr lang="zh-CN"/>
            </a:defPPr>
            <a:lvl1pPr>
              <a:defRPr sz="3200" b="1">
                <a:solidFill>
                  <a:schemeClr val="tx1">
                    <a:alpha val="75000"/>
                  </a:schemeClr>
                </a:solidFill>
                <a:latin typeface="微软雅黑" panose="020B0503020204020204" pitchFamily="34" charset="-122"/>
                <a:ea typeface="微软雅黑" panose="020B0503020204020204" pitchFamily="34" charset="-122"/>
              </a:defRPr>
            </a:lvl1pPr>
          </a:lstStyle>
          <a:p>
            <a:pPr algn="just"/>
            <a:r>
              <a:rPr lang="zh-CN" altLang="zh-CN" sz="1800" dirty="0" smtClean="0"/>
              <a:t>动态</a:t>
            </a:r>
            <a:r>
              <a:rPr lang="zh-CN" altLang="zh-CN" sz="1800" dirty="0"/>
              <a:t>刚度和动态阻尼特性均随着橡胶气囊体积的增加而近似线性</a:t>
            </a:r>
            <a:r>
              <a:rPr lang="zh-CN" altLang="zh-CN" sz="1800" dirty="0" smtClean="0"/>
              <a:t>减小</a:t>
            </a:r>
            <a:endParaRPr lang="zh-CN" altLang="en-US" sz="1800" dirty="0">
              <a:solidFill>
                <a:prstClr val="black">
                  <a:alpha val="75000"/>
                </a:prstClr>
              </a:solidFill>
              <a:latin typeface="Times New Roman" pitchFamily="18" charset="0"/>
              <a:cs typeface="Times New Roman" pitchFamily="18" charset="0"/>
            </a:endParaRPr>
          </a:p>
        </p:txBody>
      </p:sp>
      <p:sp>
        <p:nvSpPr>
          <p:cNvPr id="66" name="文本框 66"/>
          <p:cNvSpPr txBox="1"/>
          <p:nvPr/>
        </p:nvSpPr>
        <p:spPr>
          <a:xfrm>
            <a:off x="210696" y="4207721"/>
            <a:ext cx="6481712" cy="369332"/>
          </a:xfrm>
          <a:prstGeom prst="rect">
            <a:avLst/>
          </a:prstGeom>
          <a:noFill/>
        </p:spPr>
        <p:txBody>
          <a:bodyPr wrap="square" rtlCol="0">
            <a:spAutoFit/>
          </a:bodyPr>
          <a:lstStyle>
            <a:defPPr>
              <a:defRPr lang="zh-CN"/>
            </a:defPPr>
            <a:lvl1pPr>
              <a:defRPr sz="3200" b="1">
                <a:solidFill>
                  <a:schemeClr val="tx1">
                    <a:alpha val="75000"/>
                  </a:schemeClr>
                </a:solidFill>
                <a:latin typeface="微软雅黑" panose="020B0503020204020204" pitchFamily="34" charset="-122"/>
                <a:ea typeface="微软雅黑" panose="020B0503020204020204" pitchFamily="34" charset="-122"/>
              </a:defRPr>
            </a:lvl1pPr>
          </a:lstStyle>
          <a:p>
            <a:pPr algn="just"/>
            <a:r>
              <a:rPr lang="zh-CN" altLang="zh-CN" sz="1800" dirty="0" smtClean="0"/>
              <a:t>空气弹簧</a:t>
            </a:r>
            <a:r>
              <a:rPr lang="zh-CN" altLang="zh-CN" sz="1800" dirty="0"/>
              <a:t>的动态阻尼随着附加空气室体积的增加而近线性</a:t>
            </a:r>
            <a:r>
              <a:rPr lang="zh-CN" altLang="zh-CN" sz="1800" dirty="0" smtClean="0"/>
              <a:t>增加</a:t>
            </a:r>
            <a:endParaRPr lang="zh-CN" altLang="en-US" sz="1800" dirty="0">
              <a:solidFill>
                <a:prstClr val="black">
                  <a:alpha val="75000"/>
                </a:prstClr>
              </a:solidFill>
              <a:latin typeface="Times New Roman" pitchFamily="18" charset="0"/>
              <a:cs typeface="Times New Roman" pitchFamily="18" charset="0"/>
            </a:endParaRPr>
          </a:p>
        </p:txBody>
      </p:sp>
      <p:pic>
        <p:nvPicPr>
          <p:cNvPr id="46" name="图片 45"/>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341987" y="1096043"/>
            <a:ext cx="2587187" cy="2147629"/>
          </a:xfrm>
          <a:prstGeom prst="rect">
            <a:avLst/>
          </a:prstGeom>
        </p:spPr>
      </p:pic>
      <p:sp>
        <p:nvSpPr>
          <p:cNvPr id="48" name="矩形 47"/>
          <p:cNvSpPr/>
          <p:nvPr/>
        </p:nvSpPr>
        <p:spPr>
          <a:xfrm>
            <a:off x="210696" y="3593050"/>
            <a:ext cx="8114998" cy="646331"/>
          </a:xfrm>
          <a:prstGeom prst="rect">
            <a:avLst/>
          </a:prstGeom>
        </p:spPr>
        <p:txBody>
          <a:bodyPr wrap="square">
            <a:spAutoFit/>
          </a:bodyPr>
          <a:lstStyle/>
          <a:p>
            <a:r>
              <a:rPr lang="en-US" altLang="zh-CN" dirty="0">
                <a:latin typeface="Times New Roman" panose="02020603050405020304" pitchFamily="18" charset="0"/>
                <a:cs typeface="Times New Roman" panose="02020603050405020304" pitchFamily="18" charset="0"/>
              </a:rPr>
              <a:t>Both dynamic stiffness and dynamic damping decrease linearly with increasing airbag volume.</a:t>
            </a:r>
            <a:endParaRPr lang="zh-CN" altLang="en-US" dirty="0">
              <a:latin typeface="Times New Roman" panose="02020603050405020304" pitchFamily="18" charset="0"/>
              <a:cs typeface="Times New Roman" panose="02020603050405020304" pitchFamily="18" charset="0"/>
            </a:endParaRPr>
          </a:p>
        </p:txBody>
      </p:sp>
      <p:sp>
        <p:nvSpPr>
          <p:cNvPr id="50" name="矩形 49"/>
          <p:cNvSpPr/>
          <p:nvPr/>
        </p:nvSpPr>
        <p:spPr>
          <a:xfrm>
            <a:off x="210696" y="4547490"/>
            <a:ext cx="8715592" cy="646331"/>
          </a:xfrm>
          <a:prstGeom prst="rect">
            <a:avLst/>
          </a:prstGeom>
        </p:spPr>
        <p:txBody>
          <a:bodyPr wrap="square">
            <a:spAutoFit/>
          </a:bodyPr>
          <a:lstStyle/>
          <a:p>
            <a:r>
              <a:rPr lang="en-US" altLang="zh-CN" dirty="0">
                <a:latin typeface="Times New Roman" panose="02020603050405020304" pitchFamily="18" charset="0"/>
                <a:cs typeface="Times New Roman" panose="02020603050405020304" pitchFamily="18" charset="0"/>
              </a:rPr>
              <a:t>The dynamic damping of the air spring increases linearly with the increase of the volume of the additional air chamber.</a:t>
            </a:r>
            <a:endParaRPr lang="zh-CN" altLang="en-US" dirty="0">
              <a:latin typeface="Times New Roman" panose="02020603050405020304" pitchFamily="18" charset="0"/>
              <a:cs typeface="Times New Roman" panose="02020603050405020304" pitchFamily="18" charset="0"/>
            </a:endParaRPr>
          </a:p>
        </p:txBody>
      </p:sp>
      <p:sp>
        <p:nvSpPr>
          <p:cNvPr id="52" name="矩形 51"/>
          <p:cNvSpPr/>
          <p:nvPr/>
        </p:nvSpPr>
        <p:spPr>
          <a:xfrm>
            <a:off x="210696" y="5657671"/>
            <a:ext cx="7991061" cy="1200329"/>
          </a:xfrm>
          <a:prstGeom prst="rect">
            <a:avLst/>
          </a:prstGeom>
        </p:spPr>
        <p:txBody>
          <a:bodyPr wrap="square">
            <a:spAutoFit/>
          </a:bodyPr>
          <a:lstStyle/>
          <a:p>
            <a:r>
              <a:rPr lang="en-US" altLang="zh-CN" dirty="0">
                <a:latin typeface="Times New Roman" panose="02020603050405020304" pitchFamily="18" charset="0"/>
                <a:cs typeface="Times New Roman" panose="02020603050405020304" pitchFamily="18" charset="0"/>
              </a:rPr>
              <a:t>Volume ratio: With the decrease of additional chamber volume, the stiffness of air spring will increase greatly, and the change is obvious in the range of volume ratio 0.5-1.5. When the volume ratio is greater than 1.8, the stiffness of air spring will not change obviously.</a:t>
            </a:r>
            <a:endParaRPr lang="zh-CN" alt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65846185"/>
      </p:ext>
    </p:extLst>
  </p:cSld>
  <p:clrMapOvr>
    <a:masterClrMapping/>
  </p:clrMapOvr>
  <mc:AlternateContent xmlns:mc="http://schemas.openxmlformats.org/markup-compatibility/2006" xmlns:p14="http://schemas.microsoft.com/office/powerpoint/2010/main">
    <mc:Choice Requires="p14">
      <p:transition spd="slow" p14:dur="2000" advTm="22730"/>
    </mc:Choice>
    <mc:Fallback xmlns="">
      <p:transition spd="slow" advTm="2273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51"/>
                                        </p:tgtEl>
                                        <p:attrNameLst>
                                          <p:attrName>style.visibility</p:attrName>
                                        </p:attrNameLst>
                                      </p:cBhvr>
                                      <p:to>
                                        <p:strVal val="visible"/>
                                      </p:to>
                                    </p:set>
                                    <p:animEffect transition="in" filter="wipe(left)">
                                      <p:cBhvr>
                                        <p:cTn id="7" dur="500"/>
                                        <p:tgtEl>
                                          <p:spTgt spid="51"/>
                                        </p:tgtEl>
                                      </p:cBhvr>
                                    </p:animEffect>
                                  </p:childTnLst>
                                </p:cTn>
                              </p:par>
                              <p:par>
                                <p:cTn id="8" presetID="22" presetClass="entr" presetSubtype="2" fill="hold" nodeType="withEffect">
                                  <p:stCondLst>
                                    <p:cond delay="250"/>
                                  </p:stCondLst>
                                  <p:childTnLst>
                                    <p:set>
                                      <p:cBhvr>
                                        <p:cTn id="9" dur="1" fill="hold">
                                          <p:stCondLst>
                                            <p:cond delay="0"/>
                                          </p:stCondLst>
                                        </p:cTn>
                                        <p:tgtEl>
                                          <p:spTgt spid="54"/>
                                        </p:tgtEl>
                                        <p:attrNameLst>
                                          <p:attrName>style.visibility</p:attrName>
                                        </p:attrNameLst>
                                      </p:cBhvr>
                                      <p:to>
                                        <p:strVal val="visible"/>
                                      </p:to>
                                    </p:set>
                                    <p:animEffect transition="in" filter="wipe(right)">
                                      <p:cBhvr>
                                        <p:cTn id="10" dur="500"/>
                                        <p:tgtEl>
                                          <p:spTgt spid="54"/>
                                        </p:tgtEl>
                                      </p:cBhvr>
                                    </p:animEffect>
                                  </p:childTnLst>
                                </p:cTn>
                              </p:par>
                              <p:par>
                                <p:cTn id="11" presetID="22" presetClass="entr" presetSubtype="8" fill="hold" grpId="0" nodeType="withEffect">
                                  <p:stCondLst>
                                    <p:cond delay="1250"/>
                                  </p:stCondLst>
                                  <p:childTnLst>
                                    <p:set>
                                      <p:cBhvr>
                                        <p:cTn id="12" dur="1" fill="hold">
                                          <p:stCondLst>
                                            <p:cond delay="0"/>
                                          </p:stCondLst>
                                        </p:cTn>
                                        <p:tgtEl>
                                          <p:spTgt spid="64"/>
                                        </p:tgtEl>
                                        <p:attrNameLst>
                                          <p:attrName>style.visibility</p:attrName>
                                        </p:attrNameLst>
                                      </p:cBhvr>
                                      <p:to>
                                        <p:strVal val="visible"/>
                                      </p:to>
                                    </p:set>
                                    <p:animEffect transition="in" filter="wipe(left)">
                                      <p:cBhvr>
                                        <p:cTn id="13" dur="500"/>
                                        <p:tgtEl>
                                          <p:spTgt spid="64"/>
                                        </p:tgtEl>
                                      </p:cBhvr>
                                    </p:animEffect>
                                  </p:childTnLst>
                                </p:cTn>
                              </p:par>
                              <p:par>
                                <p:cTn id="14" presetID="22" presetClass="entr" presetSubtype="8" fill="hold" grpId="0" nodeType="withEffect">
                                  <p:stCondLst>
                                    <p:cond delay="1250"/>
                                  </p:stCondLst>
                                  <p:childTnLst>
                                    <p:set>
                                      <p:cBhvr>
                                        <p:cTn id="15" dur="1" fill="hold">
                                          <p:stCondLst>
                                            <p:cond delay="0"/>
                                          </p:stCondLst>
                                        </p:cTn>
                                        <p:tgtEl>
                                          <p:spTgt spid="66"/>
                                        </p:tgtEl>
                                        <p:attrNameLst>
                                          <p:attrName>style.visibility</p:attrName>
                                        </p:attrNameLst>
                                      </p:cBhvr>
                                      <p:to>
                                        <p:strVal val="visible"/>
                                      </p:to>
                                    </p:set>
                                    <p:animEffect transition="in" filter="wipe(left)">
                                      <p:cBhvr>
                                        <p:cTn id="16" dur="500"/>
                                        <p:tgtEl>
                                          <p:spTgt spid="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p:bldP spid="66"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8" y="1851646"/>
            <a:ext cx="4205521" cy="3154710"/>
          </a:xfrm>
          <a:prstGeom prst="rect">
            <a:avLst/>
          </a:prstGeom>
          <a:noFill/>
        </p:spPr>
        <p:txBody>
          <a:bodyPr wrap="square" rtlCol="0">
            <a:spAutoFit/>
          </a:bodyPr>
          <a:lstStyle/>
          <a:p>
            <a:pPr algn="ctr"/>
            <a:r>
              <a:rPr lang="en-US" altLang="zh-CN" sz="19900" b="1" dirty="0" smtClean="0">
                <a:solidFill>
                  <a:schemeClr val="accent1"/>
                </a:solidFill>
                <a:latin typeface="微软雅黑" panose="020B0503020204020204" pitchFamily="34" charset="-122"/>
                <a:ea typeface="微软雅黑" panose="020B0503020204020204" pitchFamily="34" charset="-122"/>
                <a:cs typeface="Times New Roman" panose="02020603050405020304" pitchFamily="18" charset="0"/>
              </a:rPr>
              <a:t>04</a:t>
            </a:r>
            <a:endParaRPr lang="zh-CN" altLang="en-US" sz="19900" b="1" dirty="0">
              <a:solidFill>
                <a:schemeClr val="accent1"/>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7" name="文本框 6"/>
          <p:cNvSpPr txBox="1"/>
          <p:nvPr/>
        </p:nvSpPr>
        <p:spPr>
          <a:xfrm>
            <a:off x="3518453" y="2819033"/>
            <a:ext cx="5128590" cy="461665"/>
          </a:xfrm>
          <a:prstGeom prst="rect">
            <a:avLst/>
          </a:prstGeom>
          <a:noFill/>
        </p:spPr>
        <p:txBody>
          <a:bodyPr wrap="square" rtlCol="0">
            <a:spAutoFit/>
          </a:bodyPr>
          <a:lstStyle/>
          <a:p>
            <a:pPr algn="ctr"/>
            <a:r>
              <a:rPr lang="zh-CN" altLang="en-US" sz="2400" b="1" dirty="0" smtClean="0">
                <a:solidFill>
                  <a:schemeClr val="tx1">
                    <a:lumMod val="85000"/>
                    <a:lumOff val="15000"/>
                  </a:schemeClr>
                </a:solidFill>
                <a:latin typeface="微软雅黑" panose="020B0503020204020204" pitchFamily="34" charset="-122"/>
                <a:ea typeface="微软雅黑" panose="020B0503020204020204" pitchFamily="34" charset="-122"/>
              </a:rPr>
              <a:t>基于试验数据对非线性模型的验证</a:t>
            </a:r>
            <a:endParaRPr lang="en-US" altLang="zh-CN" sz="2400"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8" name="文本框 7"/>
          <p:cNvSpPr txBox="1"/>
          <p:nvPr/>
        </p:nvSpPr>
        <p:spPr>
          <a:xfrm>
            <a:off x="3806687" y="3416888"/>
            <a:ext cx="4689916" cy="707886"/>
          </a:xfrm>
          <a:prstGeom prst="rect">
            <a:avLst/>
          </a:prstGeom>
          <a:noFill/>
        </p:spPr>
        <p:txBody>
          <a:bodyPr wrap="square" rtlCol="0">
            <a:spAutoFit/>
          </a:bodyPr>
          <a:lstStyle/>
          <a:p>
            <a:r>
              <a:rPr lang="en-US" altLang="zh-CN" sz="2000" dirty="0">
                <a:latin typeface="Times New Roman" panose="02020603050405020304" pitchFamily="18" charset="0"/>
                <a:ea typeface="楷体_GB2312" pitchFamily="49" charset="-122"/>
                <a:cs typeface="Times New Roman" panose="02020603050405020304" pitchFamily="18" charset="0"/>
              </a:rPr>
              <a:t>Validation of nonlinear model based on test data</a:t>
            </a:r>
          </a:p>
        </p:txBody>
      </p:sp>
      <p:grpSp>
        <p:nvGrpSpPr>
          <p:cNvPr id="15" name="组合 14"/>
          <p:cNvGrpSpPr/>
          <p:nvPr/>
        </p:nvGrpSpPr>
        <p:grpSpPr>
          <a:xfrm>
            <a:off x="3887163" y="3375000"/>
            <a:ext cx="4663440" cy="108000"/>
            <a:chOff x="3649980" y="3375660"/>
            <a:chExt cx="4663440" cy="108000"/>
          </a:xfrm>
        </p:grpSpPr>
        <p:cxnSp>
          <p:nvCxnSpPr>
            <p:cNvPr id="10" name="直接连接符 9"/>
            <p:cNvCxnSpPr/>
            <p:nvPr/>
          </p:nvCxnSpPr>
          <p:spPr>
            <a:xfrm>
              <a:off x="3733800" y="3429660"/>
              <a:ext cx="4495800" cy="0"/>
            </a:xfrm>
            <a:prstGeom prst="line">
              <a:avLst/>
            </a:prstGeom>
            <a:ln w="127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3" name="椭圆 12"/>
            <p:cNvSpPr>
              <a:spLocks/>
            </p:cNvSpPr>
            <p:nvPr/>
          </p:nvSpPr>
          <p:spPr>
            <a:xfrm>
              <a:off x="3649980" y="3375660"/>
              <a:ext cx="108000" cy="108000"/>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a:spLocks/>
            </p:cNvSpPr>
            <p:nvPr/>
          </p:nvSpPr>
          <p:spPr>
            <a:xfrm>
              <a:off x="8205420" y="3375660"/>
              <a:ext cx="108000" cy="108000"/>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useBgFill="1">
        <p:nvSpPr>
          <p:cNvPr id="16" name="文本框 15"/>
          <p:cNvSpPr txBox="1"/>
          <p:nvPr/>
        </p:nvSpPr>
        <p:spPr>
          <a:xfrm>
            <a:off x="487597" y="3105842"/>
            <a:ext cx="3230339" cy="646331"/>
          </a:xfrm>
          <a:prstGeom prst="rect">
            <a:avLst/>
          </a:prstGeom>
        </p:spPr>
        <p:txBody>
          <a:bodyPr wrap="square" rtlCol="0">
            <a:spAutoFit/>
          </a:bodyPr>
          <a:lstStyle/>
          <a:p>
            <a:pPr algn="ctr"/>
            <a:r>
              <a:rPr lang="en-US" altLang="zh-CN" sz="3600" b="1" dirty="0" smtClean="0">
                <a:solidFill>
                  <a:schemeClr val="accent1"/>
                </a:solidFill>
                <a:latin typeface="Times New Roman" panose="02020603050405020304" pitchFamily="18" charset="0"/>
                <a:cs typeface="Times New Roman" panose="02020603050405020304" pitchFamily="18" charset="0"/>
              </a:rPr>
              <a:t>PART FOUR</a:t>
            </a:r>
            <a:endParaRPr lang="zh-CN" altLang="en-US" sz="3600" b="1" dirty="0">
              <a:solidFill>
                <a:schemeClr val="accent1"/>
              </a:solidFill>
              <a:latin typeface="Times New Roman" panose="02020603050405020304" pitchFamily="18" charset="0"/>
              <a:cs typeface="Times New Roman" panose="02020603050405020304" pitchFamily="18" charset="0"/>
            </a:endParaRPr>
          </a:p>
        </p:txBody>
      </p:sp>
      <p:pic>
        <p:nvPicPr>
          <p:cNvPr id="12" name="Picture 2" descr="stdu logo"/>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937829" y="2"/>
            <a:ext cx="2206170" cy="6460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2347619"/>
      </p:ext>
    </p:extLst>
  </p:cSld>
  <p:clrMapOvr>
    <a:masterClrMapping/>
  </p:clrMapOvr>
  <mc:AlternateContent xmlns:mc="http://schemas.openxmlformats.org/markup-compatibility/2006" xmlns:p14="http://schemas.microsoft.com/office/powerpoint/2010/main">
    <mc:Choice Requires="p14">
      <p:transition spd="slow" p14:dur="2000" advTm="17472"/>
    </mc:Choice>
    <mc:Fallback xmlns="">
      <p:transition spd="slow" advTm="1747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par>
                                <p:cTn id="10" presetID="12" presetClass="entr" presetSubtype="4" fill="hold" grpId="0" nodeType="with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500"/>
                                        <p:tgtEl>
                                          <p:spTgt spid="7"/>
                                        </p:tgtEl>
                                        <p:attrNameLst>
                                          <p:attrName>ppt_y</p:attrName>
                                        </p:attrNameLst>
                                      </p:cBhvr>
                                      <p:tavLst>
                                        <p:tav tm="0">
                                          <p:val>
                                            <p:strVal val="#ppt_y+#ppt_h*1.125000"/>
                                          </p:val>
                                        </p:tav>
                                        <p:tav tm="100000">
                                          <p:val>
                                            <p:strVal val="#ppt_y"/>
                                          </p:val>
                                        </p:tav>
                                      </p:tavLst>
                                    </p:anim>
                                    <p:animEffect transition="in" filter="wipe(up)">
                                      <p:cBhvr>
                                        <p:cTn id="13" dur="500"/>
                                        <p:tgtEl>
                                          <p:spTgt spid="7"/>
                                        </p:tgtEl>
                                      </p:cBhvr>
                                    </p:animEffect>
                                  </p:childTnLst>
                                </p:cTn>
                              </p:par>
                              <p:par>
                                <p:cTn id="14" presetID="12" presetClass="entr" presetSubtype="1" fill="hold" grpId="0" nodeType="withEffect">
                                  <p:stCondLst>
                                    <p:cond delay="0"/>
                                  </p:stCondLst>
                                  <p:childTnLst>
                                    <p:set>
                                      <p:cBhvr>
                                        <p:cTn id="15" dur="1" fill="hold">
                                          <p:stCondLst>
                                            <p:cond delay="0"/>
                                          </p:stCondLst>
                                        </p:cTn>
                                        <p:tgtEl>
                                          <p:spTgt spid="8"/>
                                        </p:tgtEl>
                                        <p:attrNameLst>
                                          <p:attrName>style.visibility</p:attrName>
                                        </p:attrNameLst>
                                      </p:cBhvr>
                                      <p:to>
                                        <p:strVal val="visible"/>
                                      </p:to>
                                    </p:set>
                                    <p:anim calcmode="lin" valueType="num">
                                      <p:cBhvr additive="base">
                                        <p:cTn id="16" dur="500"/>
                                        <p:tgtEl>
                                          <p:spTgt spid="8"/>
                                        </p:tgtEl>
                                        <p:attrNameLst>
                                          <p:attrName>ppt_y</p:attrName>
                                        </p:attrNameLst>
                                      </p:cBhvr>
                                      <p:tavLst>
                                        <p:tav tm="0">
                                          <p:val>
                                            <p:strVal val="#ppt_y-#ppt_h*1.125000"/>
                                          </p:val>
                                        </p:tav>
                                        <p:tav tm="100000">
                                          <p:val>
                                            <p:strVal val="#ppt_y"/>
                                          </p:val>
                                        </p:tav>
                                      </p:tavLst>
                                    </p:anim>
                                    <p:animEffect transition="in" filter="wipe(down)">
                                      <p:cBhvr>
                                        <p:cTn id="17" dur="500"/>
                                        <p:tgtEl>
                                          <p:spTgt spid="8"/>
                                        </p:tgtEl>
                                      </p:cBhvr>
                                    </p:animEffect>
                                  </p:childTnLst>
                                </p:cTn>
                              </p:par>
                              <p:par>
                                <p:cTn id="18" presetID="22" presetClass="entr" presetSubtype="8" fill="hold" nodeType="withEffect">
                                  <p:stCondLst>
                                    <p:cond delay="0"/>
                                  </p:stCondLst>
                                  <p:childTnLst>
                                    <p:set>
                                      <p:cBhvr>
                                        <p:cTn id="19" dur="1" fill="hold">
                                          <p:stCondLst>
                                            <p:cond delay="0"/>
                                          </p:stCondLst>
                                        </p:cTn>
                                        <p:tgtEl>
                                          <p:spTgt spid="15"/>
                                        </p:tgtEl>
                                        <p:attrNameLst>
                                          <p:attrName>style.visibility</p:attrName>
                                        </p:attrNameLst>
                                      </p:cBhvr>
                                      <p:to>
                                        <p:strVal val="visible"/>
                                      </p:to>
                                    </p:set>
                                    <p:animEffect transition="in" filter="wipe(left)">
                                      <p:cBhvr>
                                        <p:cTn id="20" dur="500"/>
                                        <p:tgtEl>
                                          <p:spTgt spid="15"/>
                                        </p:tgtEl>
                                      </p:cBhvr>
                                    </p:animEffect>
                                  </p:childTnLst>
                                </p:cTn>
                              </p:par>
                              <p:par>
                                <p:cTn id="21" presetID="16" presetClass="entr" presetSubtype="37" fill="hold" grpId="0" nodeType="withEffect">
                                  <p:stCondLst>
                                    <p:cond delay="400"/>
                                  </p:stCondLst>
                                  <p:childTnLst>
                                    <p:set>
                                      <p:cBhvr>
                                        <p:cTn id="22" dur="1" fill="hold">
                                          <p:stCondLst>
                                            <p:cond delay="0"/>
                                          </p:stCondLst>
                                        </p:cTn>
                                        <p:tgtEl>
                                          <p:spTgt spid="16"/>
                                        </p:tgtEl>
                                        <p:attrNameLst>
                                          <p:attrName>style.visibility</p:attrName>
                                        </p:attrNameLst>
                                      </p:cBhvr>
                                      <p:to>
                                        <p:strVal val="visible"/>
                                      </p:to>
                                    </p:set>
                                    <p:animEffect transition="in" filter="barn(outVertical)">
                                      <p:cBhvr>
                                        <p:cTn id="23"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P spid="8" grpId="0"/>
      <p:bldP spid="16"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矩形 48"/>
          <p:cNvSpPr/>
          <p:nvPr/>
        </p:nvSpPr>
        <p:spPr>
          <a:xfrm>
            <a:off x="-1815" y="284389"/>
            <a:ext cx="5428580" cy="529772"/>
          </a:xfrm>
          <a:prstGeom prst="rect">
            <a:avLst/>
          </a:prstGeom>
          <a:solidFill>
            <a:schemeClr val="tx2">
              <a:lumMod val="20000"/>
              <a:lumOff val="80000"/>
            </a:schemeClr>
          </a:solidFill>
          <a:ln w="12700" cap="flat" cmpd="sng" algn="ctr">
            <a:noFill/>
            <a:prstDash val="solid"/>
            <a:miter lim="800000"/>
          </a:ln>
          <a:effectLst/>
        </p:spPr>
        <p:txBody>
          <a:bodyPr rtlCol="0" anchor="ctr"/>
          <a:lstStyle/>
          <a:p>
            <a:r>
              <a:rPr lang="en-US" altLang="zh-CN" sz="2000" dirty="0">
                <a:latin typeface="Times New Roman" panose="02020603050405020304" pitchFamily="18" charset="0"/>
                <a:ea typeface="楷体_GB2312" pitchFamily="49" charset="-122"/>
                <a:cs typeface="Times New Roman" panose="02020603050405020304" pitchFamily="18" charset="0"/>
              </a:rPr>
              <a:t>Validation of nonlinear model based on test data</a:t>
            </a:r>
          </a:p>
        </p:txBody>
      </p:sp>
      <p:cxnSp>
        <p:nvCxnSpPr>
          <p:cNvPr id="51" name="直接连接符 50"/>
          <p:cNvCxnSpPr/>
          <p:nvPr/>
        </p:nvCxnSpPr>
        <p:spPr>
          <a:xfrm>
            <a:off x="0" y="814161"/>
            <a:ext cx="9144000" cy="0"/>
          </a:xfrm>
          <a:prstGeom prst="line">
            <a:avLst/>
          </a:prstGeom>
          <a:noFill/>
          <a:ln w="25400" cap="flat" cmpd="sng" algn="ctr">
            <a:solidFill>
              <a:srgbClr val="0070C0"/>
            </a:solidFill>
            <a:prstDash val="solid"/>
            <a:miter lim="800000"/>
          </a:ln>
          <a:effectLst/>
        </p:spPr>
      </p:cxnSp>
      <p:sp>
        <p:nvSpPr>
          <p:cNvPr id="2"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prstClr val="black"/>
              </a:solidFill>
            </a:endParaRPr>
          </a:p>
        </p:txBody>
      </p:sp>
      <p:sp>
        <p:nvSpPr>
          <p:cNvPr id="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prstClr val="black"/>
              </a:solidFill>
            </a:endParaRPr>
          </a:p>
        </p:txBody>
      </p:sp>
      <p:sp>
        <p:nvSpPr>
          <p:cNvPr id="6"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prstClr val="black"/>
              </a:solidFill>
            </a:endParaRPr>
          </a:p>
        </p:txBody>
      </p:sp>
      <p:sp>
        <p:nvSpPr>
          <p:cNvPr id="12" name="Rectangle 1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prstClr val="black"/>
              </a:solidFill>
            </a:endParaRPr>
          </a:p>
        </p:txBody>
      </p:sp>
      <p:sp>
        <p:nvSpPr>
          <p:cNvPr id="15" name="Rectangle 20"/>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prstClr val="black"/>
              </a:solidFill>
            </a:endParaRPr>
          </a:p>
        </p:txBody>
      </p:sp>
      <p:sp>
        <p:nvSpPr>
          <p:cNvPr id="10"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prstClr val="black"/>
              </a:solidFill>
            </a:endParaRPr>
          </a:p>
        </p:txBody>
      </p:sp>
      <p:sp>
        <p:nvSpPr>
          <p:cNvPr id="18" name="Rectangle 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prstClr val="black"/>
              </a:solidFill>
            </a:endParaRPr>
          </a:p>
        </p:txBody>
      </p:sp>
      <p:sp>
        <p:nvSpPr>
          <p:cNvPr id="20" name="Rectangle 13"/>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prstClr val="black"/>
              </a:solidFill>
            </a:endParaRPr>
          </a:p>
        </p:txBody>
      </p:sp>
      <p:sp>
        <p:nvSpPr>
          <p:cNvPr id="23" name="Rectangle 1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prstClr val="black"/>
              </a:solidFill>
            </a:endParaRPr>
          </a:p>
        </p:txBody>
      </p:sp>
      <p:sp>
        <p:nvSpPr>
          <p:cNvPr id="25" name="Rectangle 21"/>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prstClr val="black"/>
              </a:solidFill>
            </a:endParaRPr>
          </a:p>
        </p:txBody>
      </p:sp>
      <p:sp>
        <p:nvSpPr>
          <p:cNvPr id="27" name="Rectangle 23"/>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prstClr val="black"/>
              </a:solidFill>
            </a:endParaRPr>
          </a:p>
        </p:txBody>
      </p:sp>
      <p:sp>
        <p:nvSpPr>
          <p:cNvPr id="3"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prstClr val="black"/>
              </a:solidFill>
            </a:endParaRPr>
          </a:p>
        </p:txBody>
      </p:sp>
      <p:sp>
        <p:nvSpPr>
          <p:cNvPr id="13" name="Rectangle 9"/>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prstClr val="black"/>
              </a:solidFill>
            </a:endParaRPr>
          </a:p>
        </p:txBody>
      </p:sp>
      <p:sp>
        <p:nvSpPr>
          <p:cNvPr id="16" name="Rectangle 11"/>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prstClr val="black"/>
              </a:solidFill>
            </a:endParaRPr>
          </a:p>
        </p:txBody>
      </p:sp>
      <p:sp>
        <p:nvSpPr>
          <p:cNvPr id="30" name="Rectangle 13"/>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prstClr val="black"/>
              </a:solidFill>
            </a:endParaRPr>
          </a:p>
        </p:txBody>
      </p:sp>
      <p:sp>
        <p:nvSpPr>
          <p:cNvPr id="45056" name="Rectangle 1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prstClr val="black"/>
              </a:solidFill>
            </a:endParaRPr>
          </a:p>
        </p:txBody>
      </p:sp>
      <p:sp>
        <p:nvSpPr>
          <p:cNvPr id="45058" name="Rectangle 17"/>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prstClr val="black"/>
              </a:solidFill>
            </a:endParaRPr>
          </a:p>
        </p:txBody>
      </p:sp>
      <p:sp>
        <p:nvSpPr>
          <p:cNvPr id="45065" name="Rectangle 19"/>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prstClr val="black"/>
              </a:solidFill>
            </a:endParaRPr>
          </a:p>
        </p:txBody>
      </p:sp>
      <p:sp>
        <p:nvSpPr>
          <p:cNvPr id="45067" name="Rectangle 21"/>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prstClr val="black"/>
              </a:solidFill>
            </a:endParaRPr>
          </a:p>
        </p:txBody>
      </p:sp>
      <p:sp>
        <p:nvSpPr>
          <p:cNvPr id="45069" name="Rectangle 31"/>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prstClr val="black"/>
              </a:solidFill>
            </a:endParaRPr>
          </a:p>
        </p:txBody>
      </p:sp>
      <p:sp>
        <p:nvSpPr>
          <p:cNvPr id="45071" name="Rectangle 5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prstClr val="black"/>
              </a:solidFill>
            </a:endParaRPr>
          </a:p>
        </p:txBody>
      </p:sp>
      <p:sp>
        <p:nvSpPr>
          <p:cNvPr id="7" name="Rectangle 13"/>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prstClr val="black"/>
              </a:solidFill>
            </a:endParaRPr>
          </a:p>
        </p:txBody>
      </p:sp>
      <p:sp>
        <p:nvSpPr>
          <p:cNvPr id="9" name="Rectangle 1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prstClr val="black"/>
              </a:solidFill>
            </a:endParaRPr>
          </a:p>
        </p:txBody>
      </p:sp>
      <p:sp>
        <p:nvSpPr>
          <p:cNvPr id="17" name="Rectangle 1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prstClr val="black"/>
              </a:solidFill>
            </a:endParaRPr>
          </a:p>
        </p:txBody>
      </p:sp>
      <p:sp>
        <p:nvSpPr>
          <p:cNvPr id="21" name="Rectangle 19"/>
          <p:cNvSpPr>
            <a:spLocks noChangeArrowheads="1"/>
          </p:cNvSpPr>
          <p:nvPr/>
        </p:nvSpPr>
        <p:spPr bwMode="auto">
          <a:xfrm>
            <a:off x="0" y="12954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prstClr val="black"/>
              </a:solidFill>
            </a:endParaRPr>
          </a:p>
        </p:txBody>
      </p:sp>
      <p:sp>
        <p:nvSpPr>
          <p:cNvPr id="22" name="Rectangle 2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prstClr val="black"/>
              </a:solidFill>
            </a:endParaRPr>
          </a:p>
        </p:txBody>
      </p:sp>
      <p:sp>
        <p:nvSpPr>
          <p:cNvPr id="26" name="Rectangle 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prstClr val="black"/>
              </a:solidFill>
            </a:endParaRPr>
          </a:p>
        </p:txBody>
      </p:sp>
      <p:sp>
        <p:nvSpPr>
          <p:cNvPr id="29" name="Rectangle 6"/>
          <p:cNvSpPr>
            <a:spLocks noChangeArrowheads="1"/>
          </p:cNvSpPr>
          <p:nvPr/>
        </p:nvSpPr>
        <p:spPr bwMode="auto">
          <a:xfrm>
            <a:off x="0" y="4857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prstClr val="black"/>
              </a:solidFill>
            </a:endParaRPr>
          </a:p>
        </p:txBody>
      </p:sp>
      <p:sp>
        <p:nvSpPr>
          <p:cNvPr id="32" name="Rectangle 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prstClr val="black"/>
              </a:solidFill>
            </a:endParaRPr>
          </a:p>
        </p:txBody>
      </p:sp>
      <p:pic>
        <p:nvPicPr>
          <p:cNvPr id="65" name="Picture 2" descr="stdu logo"/>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937829" y="2"/>
            <a:ext cx="2206170" cy="6460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54" name="组合 53"/>
          <p:cNvGrpSpPr/>
          <p:nvPr/>
        </p:nvGrpSpPr>
        <p:grpSpPr>
          <a:xfrm>
            <a:off x="8606974" y="6519459"/>
            <a:ext cx="638628" cy="338555"/>
            <a:chOff x="8663567" y="6519446"/>
            <a:chExt cx="638628" cy="338554"/>
          </a:xfrm>
        </p:grpSpPr>
        <p:sp>
          <p:nvSpPr>
            <p:cNvPr id="55" name="矩形 54"/>
            <p:cNvSpPr/>
            <p:nvPr/>
          </p:nvSpPr>
          <p:spPr>
            <a:xfrm>
              <a:off x="8766881" y="6519446"/>
              <a:ext cx="432000" cy="338554"/>
            </a:xfrm>
            <a:prstGeom prst="rect">
              <a:avLst/>
            </a:prstGeom>
            <a:solidFill>
              <a:srgbClr val="0070C0"/>
            </a:solidFill>
            <a:ln w="12700" cap="flat" cmpd="sng" algn="ctr">
              <a:noFill/>
              <a:prstDash val="solid"/>
              <a:miter lim="800000"/>
            </a:ln>
            <a:effectLst/>
          </p:spPr>
          <p:txBody>
            <a:bodyPr rtlCol="0" anchor="ctr"/>
            <a:lstStyle/>
            <a:p>
              <a:pPr algn="ctr">
                <a:defRPr/>
              </a:pPr>
              <a:endParaRPr lang="zh-CN" altLang="en-US" kern="0" smtClean="0">
                <a:solidFill>
                  <a:prstClr val="white"/>
                </a:solidFill>
              </a:endParaRPr>
            </a:p>
          </p:txBody>
        </p:sp>
        <p:sp>
          <p:nvSpPr>
            <p:cNvPr id="56" name="文本框 45"/>
            <p:cNvSpPr txBox="1"/>
            <p:nvPr/>
          </p:nvSpPr>
          <p:spPr>
            <a:xfrm>
              <a:off x="8663567" y="6519446"/>
              <a:ext cx="638628" cy="338553"/>
            </a:xfrm>
            <a:prstGeom prst="rect">
              <a:avLst/>
            </a:prstGeom>
            <a:noFill/>
          </p:spPr>
          <p:txBody>
            <a:bodyPr wrap="square" rtlCol="0">
              <a:spAutoFit/>
            </a:bodyPr>
            <a:lstStyle/>
            <a:p>
              <a:pPr algn="ctr">
                <a:defRPr/>
              </a:pPr>
              <a:r>
                <a:rPr lang="en-US" altLang="zh-CN" sz="1600" kern="0" dirty="0" smtClean="0">
                  <a:solidFill>
                    <a:prstClr val="white"/>
                  </a:solidFill>
                  <a:latin typeface="微软雅黑" panose="020B0503020204020204" pitchFamily="34" charset="-122"/>
                  <a:ea typeface="微软雅黑" panose="020B0503020204020204" pitchFamily="34" charset="-122"/>
                </a:rPr>
                <a:t>19</a:t>
              </a:r>
              <a:endParaRPr lang="zh-CN" altLang="en-US" sz="1600" kern="0" dirty="0" smtClean="0">
                <a:solidFill>
                  <a:prstClr val="white"/>
                </a:solidFill>
                <a:latin typeface="微软雅黑" panose="020B0503020204020204" pitchFamily="34" charset="-122"/>
                <a:ea typeface="微软雅黑" panose="020B0503020204020204" pitchFamily="34" charset="-122"/>
              </a:endParaRPr>
            </a:p>
          </p:txBody>
        </p:sp>
      </p:grpSp>
      <p:sp>
        <p:nvSpPr>
          <p:cNvPr id="45" name="矩形 44"/>
          <p:cNvSpPr/>
          <p:nvPr/>
        </p:nvSpPr>
        <p:spPr bwMode="auto">
          <a:xfrm>
            <a:off x="109595" y="918260"/>
            <a:ext cx="5048814" cy="360000"/>
          </a:xfrm>
          <a:prstGeom prst="rect">
            <a:avLst/>
          </a:prstGeom>
          <a:solidFill>
            <a:srgbClr val="0070C0"/>
          </a:solidFill>
          <a:ln>
            <a:noFill/>
          </a:ln>
        </p:spPr>
        <p:txBody>
          <a:bodyPr vert="horz" wrap="square" lIns="91440" tIns="45720" rIns="91440" bIns="45720" numCol="1" rtlCol="0" anchor="t" anchorCtr="0" compatLnSpc="1">
            <a:prstTxWarp prst="textNoShape">
              <a:avLst/>
            </a:prstTxWarp>
          </a:bodyPr>
          <a:lstStyle/>
          <a:p>
            <a:pPr algn="ctr"/>
            <a:r>
              <a:rPr lang="zh-CN" altLang="en-US" b="1" dirty="0" smtClean="0">
                <a:solidFill>
                  <a:prstClr val="white"/>
                </a:solidFill>
                <a:latin typeface="微软雅黑" panose="020B0503020204020204" pitchFamily="34" charset="-122"/>
                <a:ea typeface="微软雅黑" panose="020B0503020204020204" pitchFamily="34" charset="-122"/>
              </a:rPr>
              <a:t>静刚度滞回曲线</a:t>
            </a:r>
            <a:r>
              <a:rPr lang="en-US" altLang="zh-CN" dirty="0">
                <a:solidFill>
                  <a:prstClr val="white"/>
                </a:solidFill>
                <a:latin typeface="Times New Roman" panose="02020603050405020304" pitchFamily="18" charset="0"/>
                <a:ea typeface="微软雅黑" panose="020B0503020204020204" pitchFamily="34" charset="-122"/>
                <a:cs typeface="Times New Roman" panose="02020603050405020304" pitchFamily="18" charset="0"/>
              </a:rPr>
              <a:t>Hysteresis curve of static </a:t>
            </a:r>
            <a:r>
              <a:rPr lang="en-US" altLang="zh-CN" dirty="0" smtClean="0">
                <a:solidFill>
                  <a:prstClr val="white"/>
                </a:solidFill>
                <a:latin typeface="Times New Roman" panose="02020603050405020304" pitchFamily="18" charset="0"/>
                <a:ea typeface="微软雅黑" panose="020B0503020204020204" pitchFamily="34" charset="-122"/>
                <a:cs typeface="Times New Roman" panose="02020603050405020304" pitchFamily="18" charset="0"/>
              </a:rPr>
              <a:t>stiffness</a:t>
            </a:r>
            <a:endParaRPr lang="zh-CN" altLang="en-US" dirty="0">
              <a:solidFill>
                <a:prstClr val="white"/>
              </a:solidFill>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31"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prstClr val="black"/>
              </a:solidFill>
            </a:endParaRPr>
          </a:p>
        </p:txBody>
      </p:sp>
      <p:sp>
        <p:nvSpPr>
          <p:cNvPr id="34" name="Rectangle 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prstClr val="black"/>
              </a:solidFill>
            </a:endParaRPr>
          </a:p>
        </p:txBody>
      </p:sp>
      <p:sp>
        <p:nvSpPr>
          <p:cNvPr id="36" name="Rectangle 10"/>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prstClr val="black"/>
              </a:solidFill>
            </a:endParaRPr>
          </a:p>
        </p:txBody>
      </p:sp>
      <p:sp>
        <p:nvSpPr>
          <p:cNvPr id="38" name="Rectangle 1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prstClr val="black"/>
              </a:solidFill>
            </a:endParaRPr>
          </a:p>
        </p:txBody>
      </p:sp>
      <p:sp>
        <p:nvSpPr>
          <p:cNvPr id="8" name="Rectangle 23"/>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prstClr val="black"/>
              </a:solidFill>
            </a:endParaRPr>
          </a:p>
        </p:txBody>
      </p:sp>
      <p:sp>
        <p:nvSpPr>
          <p:cNvPr id="14" name="Rectangle 2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prstClr val="black"/>
              </a:solidFill>
            </a:endParaRPr>
          </a:p>
        </p:txBody>
      </p:sp>
      <p:sp>
        <p:nvSpPr>
          <p:cNvPr id="24" name="Rectangle 29"/>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prstClr val="black"/>
              </a:solidFill>
            </a:endParaRPr>
          </a:p>
        </p:txBody>
      </p:sp>
      <p:sp>
        <p:nvSpPr>
          <p:cNvPr id="41" name="Rectangle 31"/>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prstClr val="black"/>
              </a:solidFill>
            </a:endParaRPr>
          </a:p>
        </p:txBody>
      </p:sp>
      <p:sp>
        <p:nvSpPr>
          <p:cNvPr id="33"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prstClr val="black"/>
              </a:solidFill>
            </a:endParaRPr>
          </a:p>
        </p:txBody>
      </p:sp>
      <p:sp>
        <p:nvSpPr>
          <p:cNvPr id="5"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prstClr val="black"/>
              </a:solidFill>
            </a:endParaRPr>
          </a:p>
        </p:txBody>
      </p:sp>
      <p:sp>
        <p:nvSpPr>
          <p:cNvPr id="19"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prstClr val="black"/>
              </a:solidFill>
            </a:endParaRPr>
          </a:p>
        </p:txBody>
      </p:sp>
      <p:sp>
        <p:nvSpPr>
          <p:cNvPr id="42" name="Rectangle 1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prstClr val="black"/>
              </a:solidFill>
            </a:endParaRPr>
          </a:p>
        </p:txBody>
      </p:sp>
      <p:sp>
        <p:nvSpPr>
          <p:cNvPr id="44" name="Rectangle 1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prstClr val="black"/>
              </a:solidFill>
            </a:endParaRPr>
          </a:p>
        </p:txBody>
      </p:sp>
      <p:sp>
        <p:nvSpPr>
          <p:cNvPr id="35"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prstClr val="black"/>
              </a:solidFill>
            </a:endParaRPr>
          </a:p>
        </p:txBody>
      </p:sp>
      <p:sp>
        <p:nvSpPr>
          <p:cNvPr id="11"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39"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43" name="Rectangle 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pic>
        <p:nvPicPr>
          <p:cNvPr id="47" name="图片 4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133219" y="2847374"/>
            <a:ext cx="2657636" cy="2151710"/>
          </a:xfrm>
          <a:prstGeom prst="rect">
            <a:avLst/>
          </a:prstGeom>
        </p:spPr>
      </p:pic>
      <p:pic>
        <p:nvPicPr>
          <p:cNvPr id="48" name="图片 47"/>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894169" y="2847374"/>
            <a:ext cx="2816119" cy="2102946"/>
          </a:xfrm>
          <a:prstGeom prst="rect">
            <a:avLst/>
          </a:prstGeom>
        </p:spPr>
      </p:pic>
      <p:pic>
        <p:nvPicPr>
          <p:cNvPr id="50" name="图片 49"/>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32835" y="2921090"/>
            <a:ext cx="2761260" cy="2157806"/>
          </a:xfrm>
          <a:prstGeom prst="rect">
            <a:avLst/>
          </a:prstGeom>
        </p:spPr>
      </p:pic>
      <p:sp>
        <p:nvSpPr>
          <p:cNvPr id="52" name="Rectangle 10"/>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58" name="Rectangle 1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60" name="Rectangle 1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62" name="Rectangle 1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45057" name="对象 45056"/>
          <p:cNvGraphicFramePr>
            <a:graphicFrameLocks noChangeAspect="1"/>
          </p:cNvGraphicFramePr>
          <p:nvPr>
            <p:extLst>
              <p:ext uri="{D42A27DB-BD31-4B8C-83A1-F6EECF244321}">
                <p14:modId xmlns:p14="http://schemas.microsoft.com/office/powerpoint/2010/main" val="3985600087"/>
              </p:ext>
            </p:extLst>
          </p:nvPr>
        </p:nvGraphicFramePr>
        <p:xfrm>
          <a:off x="5790855" y="916043"/>
          <a:ext cx="2919433" cy="2165087"/>
        </p:xfrm>
        <a:graphic>
          <a:graphicData uri="http://schemas.openxmlformats.org/presentationml/2006/ole">
            <mc:AlternateContent xmlns:mc="http://schemas.openxmlformats.org/markup-compatibility/2006">
              <mc:Choice xmlns:v="urn:schemas-microsoft-com:vml" Requires="v">
                <p:oleObj spid="_x0000_s7273" name="Graph" r:id="rId8" imgW="4276954" imgH="3024835" progId="Origin50.Graph">
                  <p:embed/>
                </p:oleObj>
              </mc:Choice>
              <mc:Fallback>
                <p:oleObj name="Graph" r:id="rId8" imgW="4276954" imgH="3024835" progId="Origin50.Graph">
                  <p:embed/>
                  <p:pic>
                    <p:nvPicPr>
                      <p:cNvPr id="0" name="Object 15"/>
                      <p:cNvPicPr>
                        <a:picLocks noChangeAspect="1" noChangeArrowheads="1"/>
                      </p:cNvPicPr>
                      <p:nvPr/>
                    </p:nvPicPr>
                    <p:blipFill>
                      <a:blip r:embed="rId9">
                        <a:extLst>
                          <a:ext uri="{28A0092B-C50C-407E-A947-70E740481C1C}">
                            <a14:useLocalDpi xmlns:a14="http://schemas.microsoft.com/office/drawing/2010/main" val="0"/>
                          </a:ext>
                        </a:extLst>
                      </a:blip>
                      <a:srcRect l="7130" t="4787" r="29768" b="23929"/>
                      <a:stretch>
                        <a:fillRect/>
                      </a:stretch>
                    </p:blipFill>
                    <p:spPr bwMode="auto">
                      <a:xfrm>
                        <a:off x="5790855" y="916043"/>
                        <a:ext cx="2919433" cy="2165087"/>
                      </a:xfrm>
                      <a:prstGeom prst="rect">
                        <a:avLst/>
                      </a:prstGeom>
                      <a:noFill/>
                    </p:spPr>
                  </p:pic>
                </p:oleObj>
              </mc:Fallback>
            </mc:AlternateContent>
          </a:graphicData>
        </a:graphic>
      </p:graphicFrame>
      <p:sp>
        <p:nvSpPr>
          <p:cNvPr id="45059" name="矩形 45058"/>
          <p:cNvSpPr/>
          <p:nvPr/>
        </p:nvSpPr>
        <p:spPr>
          <a:xfrm>
            <a:off x="109595" y="1368972"/>
            <a:ext cx="5784574" cy="646331"/>
          </a:xfrm>
          <a:prstGeom prst="rect">
            <a:avLst/>
          </a:prstGeom>
        </p:spPr>
        <p:txBody>
          <a:bodyPr wrap="square">
            <a:spAutoFit/>
          </a:bodyPr>
          <a:lstStyle/>
          <a:p>
            <a:r>
              <a:rPr lang="zh-CN" altLang="zh-CN" dirty="0" smtClean="0"/>
              <a:t>随</a:t>
            </a:r>
            <a:r>
              <a:rPr lang="zh-CN" altLang="zh-CN" dirty="0"/>
              <a:t>着充入内压的依次增大，垂向载荷也逐渐增大，试验结果与仿真计算吻合较好。</a:t>
            </a:r>
            <a:endParaRPr lang="zh-CN" altLang="en-US" dirty="0"/>
          </a:p>
        </p:txBody>
      </p:sp>
      <p:sp>
        <p:nvSpPr>
          <p:cNvPr id="45060" name="矩形 45059"/>
          <p:cNvSpPr/>
          <p:nvPr/>
        </p:nvSpPr>
        <p:spPr>
          <a:xfrm>
            <a:off x="144149" y="5078896"/>
            <a:ext cx="7896765" cy="646331"/>
          </a:xfrm>
          <a:prstGeom prst="rect">
            <a:avLst/>
          </a:prstGeom>
        </p:spPr>
        <p:txBody>
          <a:bodyPr wrap="square">
            <a:spAutoFit/>
          </a:bodyPr>
          <a:lstStyle/>
          <a:p>
            <a:r>
              <a:rPr lang="zh-CN" altLang="zh-CN" dirty="0"/>
              <a:t>空气弹簧静态刚度回滞曲线与试验曲线吻合较好，误差不超过</a:t>
            </a:r>
            <a:r>
              <a:rPr lang="en-US" altLang="zh-CN" dirty="0">
                <a:latin typeface="Times New Roman" panose="02020603050405020304" pitchFamily="18" charset="0"/>
                <a:cs typeface="Times New Roman" panose="02020603050405020304" pitchFamily="18" charset="0"/>
              </a:rPr>
              <a:t>5</a:t>
            </a:r>
            <a:r>
              <a:rPr lang="en-US" altLang="zh-CN" dirty="0"/>
              <a:t>%</a:t>
            </a:r>
            <a:r>
              <a:rPr lang="zh-CN" altLang="zh-CN" dirty="0"/>
              <a:t>，表明该模型能够准确的模拟不同载荷下的空气弹簧静刚度特性。</a:t>
            </a:r>
            <a:endParaRPr lang="zh-CN" altLang="en-US" dirty="0"/>
          </a:p>
        </p:txBody>
      </p:sp>
      <p:sp>
        <p:nvSpPr>
          <p:cNvPr id="45061" name="矩形 45060"/>
          <p:cNvSpPr/>
          <p:nvPr/>
        </p:nvSpPr>
        <p:spPr>
          <a:xfrm>
            <a:off x="109595" y="1924044"/>
            <a:ext cx="5545506" cy="923330"/>
          </a:xfrm>
          <a:prstGeom prst="rect">
            <a:avLst/>
          </a:prstGeom>
        </p:spPr>
        <p:txBody>
          <a:bodyPr wrap="square">
            <a:spAutoFit/>
          </a:bodyPr>
          <a:lstStyle/>
          <a:p>
            <a:r>
              <a:rPr lang="en-US" altLang="zh-CN" dirty="0">
                <a:latin typeface="Times New Roman" panose="02020603050405020304" pitchFamily="18" charset="0"/>
                <a:cs typeface="Times New Roman" panose="02020603050405020304" pitchFamily="18" charset="0"/>
              </a:rPr>
              <a:t>With the increase of internal pressure in turn, the vertical load increases gradually, and the experimental results are in good agreement with the simulation calculation.</a:t>
            </a:r>
            <a:endParaRPr lang="zh-CN" altLang="en-US" dirty="0">
              <a:latin typeface="Times New Roman" panose="02020603050405020304" pitchFamily="18" charset="0"/>
              <a:cs typeface="Times New Roman" panose="02020603050405020304" pitchFamily="18" charset="0"/>
            </a:endParaRPr>
          </a:p>
        </p:txBody>
      </p:sp>
      <p:sp>
        <p:nvSpPr>
          <p:cNvPr id="45062" name="矩形 45061"/>
          <p:cNvSpPr/>
          <p:nvPr/>
        </p:nvSpPr>
        <p:spPr>
          <a:xfrm>
            <a:off x="144149" y="5716221"/>
            <a:ext cx="8377453" cy="923330"/>
          </a:xfrm>
          <a:prstGeom prst="rect">
            <a:avLst/>
          </a:prstGeom>
        </p:spPr>
        <p:txBody>
          <a:bodyPr wrap="square">
            <a:spAutoFit/>
          </a:bodyPr>
          <a:lstStyle/>
          <a:p>
            <a:r>
              <a:rPr lang="en-US" altLang="zh-CN" dirty="0">
                <a:latin typeface="Times New Roman" panose="02020603050405020304" pitchFamily="18" charset="0"/>
                <a:cs typeface="Times New Roman" panose="02020603050405020304" pitchFamily="18" charset="0"/>
              </a:rPr>
              <a:t>The static stiffness hysteresis curve of air spring is in good agreement with the test curve, and the error is less than 5%. It shows that the model can accurately simulate the static stiffness characteristics of air spring under different loads.</a:t>
            </a:r>
            <a:endParaRPr lang="zh-CN" alt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201183764"/>
      </p:ext>
    </p:extLst>
  </p:cSld>
  <p:clrMapOvr>
    <a:masterClrMapping/>
  </p:clrMapOvr>
  <mc:AlternateContent xmlns:mc="http://schemas.openxmlformats.org/markup-compatibility/2006" xmlns:p14="http://schemas.microsoft.com/office/powerpoint/2010/main">
    <mc:Choice Requires="p14">
      <p:transition spd="slow" p14:dur="2000" advTm="22730"/>
    </mc:Choice>
    <mc:Fallback xmlns="">
      <p:transition spd="slow" advTm="2273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51"/>
                                        </p:tgtEl>
                                        <p:attrNameLst>
                                          <p:attrName>style.visibility</p:attrName>
                                        </p:attrNameLst>
                                      </p:cBhvr>
                                      <p:to>
                                        <p:strVal val="visible"/>
                                      </p:to>
                                    </p:set>
                                    <p:animEffect transition="in" filter="wipe(left)">
                                      <p:cBhvr>
                                        <p:cTn id="7" dur="500"/>
                                        <p:tgtEl>
                                          <p:spTgt spid="51"/>
                                        </p:tgtEl>
                                      </p:cBhvr>
                                    </p:animEffect>
                                  </p:childTnLst>
                                </p:cTn>
                              </p:par>
                              <p:par>
                                <p:cTn id="8" presetID="22" presetClass="entr" presetSubtype="2" fill="hold" nodeType="withEffect">
                                  <p:stCondLst>
                                    <p:cond delay="250"/>
                                  </p:stCondLst>
                                  <p:childTnLst>
                                    <p:set>
                                      <p:cBhvr>
                                        <p:cTn id="9" dur="1" fill="hold">
                                          <p:stCondLst>
                                            <p:cond delay="0"/>
                                          </p:stCondLst>
                                        </p:cTn>
                                        <p:tgtEl>
                                          <p:spTgt spid="54"/>
                                        </p:tgtEl>
                                        <p:attrNameLst>
                                          <p:attrName>style.visibility</p:attrName>
                                        </p:attrNameLst>
                                      </p:cBhvr>
                                      <p:to>
                                        <p:strVal val="visible"/>
                                      </p:to>
                                    </p:set>
                                    <p:animEffect transition="in" filter="wipe(right)">
                                      <p:cBhvr>
                                        <p:cTn id="10" dur="5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平行四边形 4"/>
          <p:cNvSpPr/>
          <p:nvPr/>
        </p:nvSpPr>
        <p:spPr>
          <a:xfrm flipH="1">
            <a:off x="-48390" y="-13841"/>
            <a:ext cx="3201781" cy="6904592"/>
          </a:xfrm>
          <a:custGeom>
            <a:avLst/>
            <a:gdLst>
              <a:gd name="connsiteX0" fmla="*/ 0 w 4608514"/>
              <a:gd name="connsiteY0" fmla="*/ 6043981 h 6043981"/>
              <a:gd name="connsiteX1" fmla="*/ 2819212 w 4608514"/>
              <a:gd name="connsiteY1" fmla="*/ 0 h 6043981"/>
              <a:gd name="connsiteX2" fmla="*/ 4608514 w 4608514"/>
              <a:gd name="connsiteY2" fmla="*/ 0 h 6043981"/>
              <a:gd name="connsiteX3" fmla="*/ 1789302 w 4608514"/>
              <a:gd name="connsiteY3" fmla="*/ 6043981 h 6043981"/>
              <a:gd name="connsiteX4" fmla="*/ 0 w 4608514"/>
              <a:gd name="connsiteY4" fmla="*/ 6043981 h 6043981"/>
              <a:gd name="connsiteX0" fmla="*/ 0 w 4613184"/>
              <a:gd name="connsiteY0" fmla="*/ 6043981 h 6084322"/>
              <a:gd name="connsiteX1" fmla="*/ 2819212 w 4613184"/>
              <a:gd name="connsiteY1" fmla="*/ 0 h 6084322"/>
              <a:gd name="connsiteX2" fmla="*/ 4608514 w 4613184"/>
              <a:gd name="connsiteY2" fmla="*/ 0 h 6084322"/>
              <a:gd name="connsiteX3" fmla="*/ 4613184 w 4613184"/>
              <a:gd name="connsiteY3" fmla="*/ 6084322 h 6084322"/>
              <a:gd name="connsiteX4" fmla="*/ 0 w 4613184"/>
              <a:gd name="connsiteY4" fmla="*/ 6043981 h 6084322"/>
              <a:gd name="connsiteX0" fmla="*/ 0 w 4613184"/>
              <a:gd name="connsiteY0" fmla="*/ 6864251 h 6904592"/>
              <a:gd name="connsiteX1" fmla="*/ 3209177 w 4613184"/>
              <a:gd name="connsiteY1" fmla="*/ 0 h 6904592"/>
              <a:gd name="connsiteX2" fmla="*/ 4608514 w 4613184"/>
              <a:gd name="connsiteY2" fmla="*/ 820270 h 6904592"/>
              <a:gd name="connsiteX3" fmla="*/ 4613184 w 4613184"/>
              <a:gd name="connsiteY3" fmla="*/ 6904592 h 6904592"/>
              <a:gd name="connsiteX4" fmla="*/ 0 w 4613184"/>
              <a:gd name="connsiteY4" fmla="*/ 6864251 h 6904592"/>
              <a:gd name="connsiteX0" fmla="*/ 0 w 4635476"/>
              <a:gd name="connsiteY0" fmla="*/ 6864251 h 6904592"/>
              <a:gd name="connsiteX1" fmla="*/ 3209177 w 4635476"/>
              <a:gd name="connsiteY1" fmla="*/ 0 h 6904592"/>
              <a:gd name="connsiteX2" fmla="*/ 4635408 w 4635476"/>
              <a:gd name="connsiteY2" fmla="*/ 0 h 6904592"/>
              <a:gd name="connsiteX3" fmla="*/ 4613184 w 4635476"/>
              <a:gd name="connsiteY3" fmla="*/ 6904592 h 6904592"/>
              <a:gd name="connsiteX4" fmla="*/ 0 w 4635476"/>
              <a:gd name="connsiteY4" fmla="*/ 6864251 h 69045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35476" h="6904592">
                <a:moveTo>
                  <a:pt x="0" y="6864251"/>
                </a:moveTo>
                <a:lnTo>
                  <a:pt x="3209177" y="0"/>
                </a:lnTo>
                <a:lnTo>
                  <a:pt x="4635408" y="0"/>
                </a:lnTo>
                <a:cubicBezTo>
                  <a:pt x="4636965" y="2028107"/>
                  <a:pt x="4611627" y="4876485"/>
                  <a:pt x="4613184" y="6904592"/>
                </a:cubicBezTo>
                <a:lnTo>
                  <a:pt x="0" y="6864251"/>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文本框 24"/>
          <p:cNvSpPr txBox="1"/>
          <p:nvPr/>
        </p:nvSpPr>
        <p:spPr>
          <a:xfrm>
            <a:off x="2431701" y="292075"/>
            <a:ext cx="4662435" cy="707886"/>
          </a:xfrm>
          <a:prstGeom prst="rect">
            <a:avLst/>
          </a:prstGeom>
          <a:noFill/>
        </p:spPr>
        <p:txBody>
          <a:bodyPr wrap="square" rtlCol="0">
            <a:spAutoFit/>
          </a:bodyPr>
          <a:lstStyle/>
          <a:p>
            <a:pPr algn="ctr"/>
            <a:r>
              <a:rPr lang="en-US" altLang="zh-CN" sz="4000" b="1" dirty="0" smtClean="0">
                <a:latin typeface="Times New Roman" panose="02020603050405020304" pitchFamily="18" charset="0"/>
                <a:cs typeface="Times New Roman" panose="02020603050405020304" pitchFamily="18" charset="0"/>
              </a:rPr>
              <a:t>Contents</a:t>
            </a:r>
            <a:endParaRPr lang="zh-CN" altLang="en-US" sz="4000" b="1" dirty="0">
              <a:latin typeface="Times New Roman" panose="02020603050405020304" pitchFamily="18" charset="0"/>
              <a:cs typeface="Times New Roman" panose="02020603050405020304" pitchFamily="18" charset="0"/>
            </a:endParaRPr>
          </a:p>
        </p:txBody>
      </p:sp>
      <p:grpSp>
        <p:nvGrpSpPr>
          <p:cNvPr id="3" name="组合 2"/>
          <p:cNvGrpSpPr/>
          <p:nvPr/>
        </p:nvGrpSpPr>
        <p:grpSpPr>
          <a:xfrm>
            <a:off x="1110009" y="1326298"/>
            <a:ext cx="734419" cy="734420"/>
            <a:chOff x="1827149" y="1625954"/>
            <a:chExt cx="828000" cy="828000"/>
          </a:xfrm>
        </p:grpSpPr>
        <p:sp>
          <p:nvSpPr>
            <p:cNvPr id="9" name="椭圆 8"/>
            <p:cNvSpPr>
              <a:spLocks noChangeAspect="1"/>
            </p:cNvSpPr>
            <p:nvPr/>
          </p:nvSpPr>
          <p:spPr>
            <a:xfrm>
              <a:off x="1827149" y="1625954"/>
              <a:ext cx="828000" cy="828000"/>
            </a:xfrm>
            <a:prstGeom prst="ellipse">
              <a:avLst/>
            </a:prstGeom>
            <a:solidFill>
              <a:schemeClr val="bg1"/>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文本框 12"/>
            <p:cNvSpPr txBox="1"/>
            <p:nvPr/>
          </p:nvSpPr>
          <p:spPr>
            <a:xfrm>
              <a:off x="1904142" y="1782984"/>
              <a:ext cx="674014" cy="520490"/>
            </a:xfrm>
            <a:prstGeom prst="rect">
              <a:avLst/>
            </a:prstGeom>
            <a:noFill/>
          </p:spPr>
          <p:txBody>
            <a:bodyPr wrap="square" rtlCol="0">
              <a:spAutoFit/>
            </a:bodyPr>
            <a:lstStyle/>
            <a:p>
              <a:pPr algn="ctr"/>
              <a:r>
                <a:rPr lang="en-US" altLang="zh-CN" sz="2400" b="1" dirty="0">
                  <a:solidFill>
                    <a:schemeClr val="tx1">
                      <a:lumMod val="85000"/>
                      <a:lumOff val="15000"/>
                    </a:schemeClr>
                  </a:solidFill>
                  <a:latin typeface="微软雅黑" panose="020B0503020204020204" pitchFamily="34" charset="-122"/>
                  <a:ea typeface="微软雅黑" panose="020B0503020204020204" pitchFamily="34" charset="-122"/>
                </a:rPr>
                <a:t>01</a:t>
              </a:r>
              <a:endParaRPr lang="zh-CN" altLang="en-US" sz="2400"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grpSp>
      <p:grpSp>
        <p:nvGrpSpPr>
          <p:cNvPr id="4" name="组合 3"/>
          <p:cNvGrpSpPr/>
          <p:nvPr/>
        </p:nvGrpSpPr>
        <p:grpSpPr>
          <a:xfrm>
            <a:off x="1474501" y="2501514"/>
            <a:ext cx="734419" cy="734420"/>
            <a:chOff x="2405971" y="2838627"/>
            <a:chExt cx="828000" cy="828000"/>
          </a:xfrm>
        </p:grpSpPr>
        <p:sp>
          <p:nvSpPr>
            <p:cNvPr id="10" name="椭圆 9"/>
            <p:cNvSpPr>
              <a:spLocks noChangeAspect="1"/>
            </p:cNvSpPr>
            <p:nvPr/>
          </p:nvSpPr>
          <p:spPr>
            <a:xfrm>
              <a:off x="2405971" y="2838627"/>
              <a:ext cx="828000" cy="828000"/>
            </a:xfrm>
            <a:prstGeom prst="ellipse">
              <a:avLst/>
            </a:prstGeom>
            <a:solidFill>
              <a:schemeClr val="bg1"/>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文本框 13"/>
            <p:cNvSpPr txBox="1"/>
            <p:nvPr/>
          </p:nvSpPr>
          <p:spPr>
            <a:xfrm>
              <a:off x="2482964" y="2991018"/>
              <a:ext cx="674014" cy="520491"/>
            </a:xfrm>
            <a:prstGeom prst="rect">
              <a:avLst/>
            </a:prstGeom>
            <a:noFill/>
          </p:spPr>
          <p:txBody>
            <a:bodyPr wrap="square" rtlCol="0">
              <a:spAutoFit/>
            </a:bodyPr>
            <a:lstStyle/>
            <a:p>
              <a:pPr algn="ctr"/>
              <a:r>
                <a:rPr lang="en-US" altLang="zh-CN" sz="2400" b="1" dirty="0">
                  <a:solidFill>
                    <a:schemeClr val="tx1">
                      <a:lumMod val="85000"/>
                      <a:lumOff val="15000"/>
                    </a:schemeClr>
                  </a:solidFill>
                  <a:latin typeface="微软雅黑" panose="020B0503020204020204" pitchFamily="34" charset="-122"/>
                  <a:ea typeface="微软雅黑" panose="020B0503020204020204" pitchFamily="34" charset="-122"/>
                </a:rPr>
                <a:t>02</a:t>
              </a:r>
              <a:endParaRPr lang="zh-CN" altLang="en-US" sz="2400"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grpSp>
      <p:grpSp>
        <p:nvGrpSpPr>
          <p:cNvPr id="7" name="组合 6"/>
          <p:cNvGrpSpPr/>
          <p:nvPr/>
        </p:nvGrpSpPr>
        <p:grpSpPr>
          <a:xfrm>
            <a:off x="2208920" y="5078802"/>
            <a:ext cx="734419" cy="734420"/>
            <a:chOff x="2984793" y="4046659"/>
            <a:chExt cx="828000" cy="828000"/>
          </a:xfrm>
        </p:grpSpPr>
        <p:sp>
          <p:nvSpPr>
            <p:cNvPr id="11" name="椭圆 10"/>
            <p:cNvSpPr>
              <a:spLocks noChangeAspect="1"/>
            </p:cNvSpPr>
            <p:nvPr/>
          </p:nvSpPr>
          <p:spPr>
            <a:xfrm>
              <a:off x="2984793" y="4046659"/>
              <a:ext cx="828000" cy="828000"/>
            </a:xfrm>
            <a:prstGeom prst="ellipse">
              <a:avLst/>
            </a:prstGeom>
            <a:solidFill>
              <a:schemeClr val="bg1"/>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文本框 14"/>
            <p:cNvSpPr txBox="1"/>
            <p:nvPr/>
          </p:nvSpPr>
          <p:spPr>
            <a:xfrm>
              <a:off x="3061786" y="4199050"/>
              <a:ext cx="674014" cy="520491"/>
            </a:xfrm>
            <a:prstGeom prst="rect">
              <a:avLst/>
            </a:prstGeom>
            <a:noFill/>
          </p:spPr>
          <p:txBody>
            <a:bodyPr wrap="square" rtlCol="0">
              <a:spAutoFit/>
            </a:bodyPr>
            <a:lstStyle/>
            <a:p>
              <a:pPr algn="ctr"/>
              <a:r>
                <a:rPr lang="en-US" altLang="zh-CN" sz="2400" b="1" dirty="0" smtClean="0">
                  <a:solidFill>
                    <a:schemeClr val="tx1">
                      <a:lumMod val="85000"/>
                      <a:lumOff val="15000"/>
                    </a:schemeClr>
                  </a:solidFill>
                  <a:latin typeface="微软雅黑" panose="020B0503020204020204" pitchFamily="34" charset="-122"/>
                  <a:ea typeface="微软雅黑" panose="020B0503020204020204" pitchFamily="34" charset="-122"/>
                </a:rPr>
                <a:t>04</a:t>
              </a:r>
              <a:endParaRPr lang="zh-CN" altLang="en-US" sz="2400"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grpSp>
      <p:sp>
        <p:nvSpPr>
          <p:cNvPr id="17" name="文本框 16"/>
          <p:cNvSpPr txBox="1"/>
          <p:nvPr/>
        </p:nvSpPr>
        <p:spPr>
          <a:xfrm>
            <a:off x="2167731" y="1170204"/>
            <a:ext cx="6181794" cy="523220"/>
          </a:xfrm>
          <a:prstGeom prst="rect">
            <a:avLst/>
          </a:prstGeom>
          <a:solidFill>
            <a:schemeClr val="bg1"/>
          </a:solidFill>
        </p:spPr>
        <p:txBody>
          <a:bodyPr wrap="square" rtlCol="0">
            <a:spAutoFit/>
          </a:bodyPr>
          <a:lstStyle/>
          <a:p>
            <a:r>
              <a:rPr lang="zh-CN" altLang="en-US" sz="28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华文彩云" pitchFamily="2" charset="-122"/>
                <a:ea typeface="华文彩云" pitchFamily="2" charset="-122"/>
              </a:rPr>
              <a:t>传</a:t>
            </a:r>
            <a:r>
              <a:rPr lang="zh-CN" altLang="en-US" sz="28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华文彩云" pitchFamily="2" charset="-122"/>
                <a:ea typeface="华文彩云" pitchFamily="2" charset="-122"/>
              </a:rPr>
              <a:t>统模型与非线性模型分析</a:t>
            </a:r>
            <a:endParaRPr lang="en-US" altLang="zh-CN" sz="28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华文彩云" pitchFamily="2" charset="-122"/>
              <a:ea typeface="华文彩云" pitchFamily="2" charset="-122"/>
            </a:endParaRPr>
          </a:p>
        </p:txBody>
      </p:sp>
      <p:sp>
        <p:nvSpPr>
          <p:cNvPr id="21" name="文本框 20"/>
          <p:cNvSpPr txBox="1"/>
          <p:nvPr/>
        </p:nvSpPr>
        <p:spPr>
          <a:xfrm>
            <a:off x="2513325" y="2352657"/>
            <a:ext cx="6278982" cy="523220"/>
          </a:xfrm>
          <a:prstGeom prst="rect">
            <a:avLst/>
          </a:prstGeom>
          <a:noFill/>
        </p:spPr>
        <p:txBody>
          <a:bodyPr wrap="square" rtlCol="0">
            <a:spAutoFit/>
          </a:bodyPr>
          <a:lstStyle/>
          <a:p>
            <a:r>
              <a:rPr lang="zh-CN" altLang="en-US" sz="28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华文彩云" pitchFamily="2" charset="-122"/>
                <a:ea typeface="华文彩云" pitchFamily="2" charset="-122"/>
              </a:rPr>
              <a:t>非线性模型建模方法研究</a:t>
            </a:r>
            <a:endParaRPr lang="en-US" altLang="zh-CN" sz="28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华文彩云" pitchFamily="2" charset="-122"/>
              <a:ea typeface="华文彩云" pitchFamily="2" charset="-122"/>
            </a:endParaRPr>
          </a:p>
        </p:txBody>
      </p:sp>
      <p:sp>
        <p:nvSpPr>
          <p:cNvPr id="23" name="文本框 22"/>
          <p:cNvSpPr txBox="1"/>
          <p:nvPr/>
        </p:nvSpPr>
        <p:spPr>
          <a:xfrm>
            <a:off x="3153391" y="4952360"/>
            <a:ext cx="5700125" cy="523220"/>
          </a:xfrm>
          <a:prstGeom prst="rect">
            <a:avLst/>
          </a:prstGeom>
          <a:noFill/>
        </p:spPr>
        <p:txBody>
          <a:bodyPr wrap="square" rtlCol="0">
            <a:spAutoFit/>
          </a:bodyPr>
          <a:lstStyle/>
          <a:p>
            <a:r>
              <a:rPr lang="zh-CN" altLang="en-US" sz="28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华文彩云" pitchFamily="2" charset="-122"/>
                <a:ea typeface="华文彩云" pitchFamily="2" charset="-122"/>
              </a:rPr>
              <a:t>基于试验数据对非线性模型验证</a:t>
            </a:r>
            <a:endParaRPr lang="en-US" altLang="zh-CN" sz="28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华文彩云" pitchFamily="2" charset="-122"/>
              <a:ea typeface="华文彩云" pitchFamily="2" charset="-122"/>
            </a:endParaRPr>
          </a:p>
        </p:txBody>
      </p:sp>
      <p:grpSp>
        <p:nvGrpSpPr>
          <p:cNvPr id="18" name="组合 17"/>
          <p:cNvGrpSpPr/>
          <p:nvPr/>
        </p:nvGrpSpPr>
        <p:grpSpPr>
          <a:xfrm>
            <a:off x="1868813" y="3813091"/>
            <a:ext cx="734419" cy="734420"/>
            <a:chOff x="2984793" y="4046659"/>
            <a:chExt cx="828000" cy="828000"/>
          </a:xfrm>
        </p:grpSpPr>
        <p:sp>
          <p:nvSpPr>
            <p:cNvPr id="19" name="椭圆 18"/>
            <p:cNvSpPr>
              <a:spLocks noChangeAspect="1"/>
            </p:cNvSpPr>
            <p:nvPr/>
          </p:nvSpPr>
          <p:spPr>
            <a:xfrm>
              <a:off x="2984793" y="4046659"/>
              <a:ext cx="828000" cy="828000"/>
            </a:xfrm>
            <a:prstGeom prst="ellipse">
              <a:avLst/>
            </a:prstGeom>
            <a:solidFill>
              <a:schemeClr val="bg1"/>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文本框 14"/>
            <p:cNvSpPr txBox="1"/>
            <p:nvPr/>
          </p:nvSpPr>
          <p:spPr>
            <a:xfrm>
              <a:off x="3061786" y="4199050"/>
              <a:ext cx="674014" cy="520491"/>
            </a:xfrm>
            <a:prstGeom prst="rect">
              <a:avLst/>
            </a:prstGeom>
            <a:noFill/>
          </p:spPr>
          <p:txBody>
            <a:bodyPr wrap="square" rtlCol="0">
              <a:spAutoFit/>
            </a:bodyPr>
            <a:lstStyle/>
            <a:p>
              <a:pPr algn="ctr"/>
              <a:r>
                <a:rPr lang="en-US" altLang="zh-CN" sz="2400" b="1" dirty="0">
                  <a:solidFill>
                    <a:schemeClr val="tx1">
                      <a:lumMod val="85000"/>
                      <a:lumOff val="15000"/>
                    </a:schemeClr>
                  </a:solidFill>
                  <a:latin typeface="微软雅黑" panose="020B0503020204020204" pitchFamily="34" charset="-122"/>
                  <a:ea typeface="微软雅黑" panose="020B0503020204020204" pitchFamily="34" charset="-122"/>
                </a:rPr>
                <a:t>03</a:t>
              </a:r>
              <a:endParaRPr lang="zh-CN" altLang="en-US" sz="2400"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grpSp>
      <p:sp>
        <p:nvSpPr>
          <p:cNvPr id="22" name="文本框 22"/>
          <p:cNvSpPr txBox="1"/>
          <p:nvPr/>
        </p:nvSpPr>
        <p:spPr>
          <a:xfrm>
            <a:off x="2783731" y="3551481"/>
            <a:ext cx="6117689" cy="523220"/>
          </a:xfrm>
          <a:prstGeom prst="rect">
            <a:avLst/>
          </a:prstGeom>
          <a:noFill/>
        </p:spPr>
        <p:txBody>
          <a:bodyPr wrap="square" rtlCol="0">
            <a:spAutoFit/>
          </a:bodyPr>
          <a:lstStyle/>
          <a:p>
            <a:r>
              <a:rPr lang="zh-CN" altLang="en-US" sz="28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华文彩云" pitchFamily="2" charset="-122"/>
                <a:ea typeface="华文彩云" pitchFamily="2" charset="-122"/>
              </a:rPr>
              <a:t>传统模型与非线性模型仿真结果对比</a:t>
            </a:r>
            <a:endParaRPr lang="en-US" altLang="zh-CN" sz="28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华文彩云" pitchFamily="2" charset="-122"/>
              <a:ea typeface="华文彩云" pitchFamily="2" charset="-122"/>
            </a:endParaRPr>
          </a:p>
        </p:txBody>
      </p:sp>
      <p:pic>
        <p:nvPicPr>
          <p:cNvPr id="24" name="Picture 2" descr="stdu logo"/>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937829" y="2"/>
            <a:ext cx="2206170" cy="6460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 name="Text Box 9"/>
          <p:cNvSpPr txBox="1">
            <a:spLocks noChangeArrowheads="1"/>
          </p:cNvSpPr>
          <p:nvPr/>
        </p:nvSpPr>
        <p:spPr bwMode="gray">
          <a:xfrm>
            <a:off x="2277211" y="1606577"/>
            <a:ext cx="6589975" cy="461665"/>
          </a:xfrm>
          <a:prstGeom prst="rect">
            <a:avLst/>
          </a:prstGeom>
          <a:noFill/>
          <a:ln w="9525" algn="ctr">
            <a:noFill/>
            <a:miter lim="800000"/>
          </a:ln>
          <a:effectLst/>
        </p:spPr>
        <p:txBody>
          <a:bodyPr wrap="square">
            <a:spAutoFit/>
          </a:bodyPr>
          <a:lstStyle/>
          <a:p>
            <a:r>
              <a:rPr lang="en-US" altLang="zh-CN" sz="2400" dirty="0">
                <a:latin typeface="Times New Roman" panose="02020603050405020304" pitchFamily="18" charset="0"/>
                <a:ea typeface="楷体_GB2312" pitchFamily="49" charset="-122"/>
                <a:cs typeface="Times New Roman" panose="02020603050405020304" pitchFamily="18" charset="0"/>
              </a:rPr>
              <a:t>Analysis of traditional models and nonlinear models</a:t>
            </a:r>
          </a:p>
        </p:txBody>
      </p:sp>
      <p:sp>
        <p:nvSpPr>
          <p:cNvPr id="27" name="Text Box 9"/>
          <p:cNvSpPr txBox="1">
            <a:spLocks noChangeArrowheads="1"/>
          </p:cNvSpPr>
          <p:nvPr/>
        </p:nvSpPr>
        <p:spPr bwMode="gray">
          <a:xfrm>
            <a:off x="2535156" y="2744328"/>
            <a:ext cx="5505758" cy="460611"/>
          </a:xfrm>
          <a:prstGeom prst="rect">
            <a:avLst/>
          </a:prstGeom>
          <a:noFill/>
          <a:ln w="9525" algn="ctr">
            <a:noFill/>
            <a:miter lim="800000"/>
          </a:ln>
          <a:effectLst/>
        </p:spPr>
        <p:txBody>
          <a:bodyPr>
            <a:spAutoFit/>
          </a:bodyPr>
          <a:lstStyle/>
          <a:p>
            <a:r>
              <a:rPr lang="en-US" altLang="zh-CN" sz="2400" dirty="0">
                <a:latin typeface="Times New Roman" panose="02020603050405020304" pitchFamily="18" charset="0"/>
                <a:ea typeface="楷体_GB2312" pitchFamily="49" charset="-122"/>
                <a:cs typeface="Times New Roman" panose="02020603050405020304" pitchFamily="18" charset="0"/>
              </a:rPr>
              <a:t>Research on nonlinear modeling method</a:t>
            </a:r>
          </a:p>
        </p:txBody>
      </p:sp>
      <p:sp>
        <p:nvSpPr>
          <p:cNvPr id="28" name="Text Box 9"/>
          <p:cNvSpPr txBox="1">
            <a:spLocks noChangeArrowheads="1"/>
          </p:cNvSpPr>
          <p:nvPr/>
        </p:nvSpPr>
        <p:spPr bwMode="gray">
          <a:xfrm>
            <a:off x="2943339" y="3950678"/>
            <a:ext cx="6380703" cy="830997"/>
          </a:xfrm>
          <a:prstGeom prst="rect">
            <a:avLst/>
          </a:prstGeom>
          <a:noFill/>
          <a:ln w="9525" algn="ctr">
            <a:noFill/>
            <a:miter lim="800000"/>
          </a:ln>
          <a:effectLst/>
        </p:spPr>
        <p:txBody>
          <a:bodyPr wrap="square">
            <a:spAutoFit/>
          </a:bodyPr>
          <a:lstStyle/>
          <a:p>
            <a:r>
              <a:rPr lang="en-US" altLang="zh-CN" sz="2400" dirty="0">
                <a:latin typeface="Times New Roman" panose="02020603050405020304" pitchFamily="18" charset="0"/>
                <a:ea typeface="楷体_GB2312" pitchFamily="49" charset="-122"/>
                <a:cs typeface="Times New Roman" panose="02020603050405020304" pitchFamily="18" charset="0"/>
              </a:rPr>
              <a:t>Comparison of simulation results between traditional models and nonlinear models</a:t>
            </a:r>
          </a:p>
        </p:txBody>
      </p:sp>
      <p:sp>
        <p:nvSpPr>
          <p:cNvPr id="29" name="Text Box 9"/>
          <p:cNvSpPr txBox="1">
            <a:spLocks noChangeArrowheads="1"/>
          </p:cNvSpPr>
          <p:nvPr/>
        </p:nvSpPr>
        <p:spPr bwMode="gray">
          <a:xfrm>
            <a:off x="3250574" y="5437787"/>
            <a:ext cx="5505758" cy="830997"/>
          </a:xfrm>
          <a:prstGeom prst="rect">
            <a:avLst/>
          </a:prstGeom>
          <a:noFill/>
          <a:ln w="9525" algn="ctr">
            <a:noFill/>
            <a:miter lim="800000"/>
          </a:ln>
          <a:effectLst/>
        </p:spPr>
        <p:txBody>
          <a:bodyPr>
            <a:spAutoFit/>
          </a:bodyPr>
          <a:lstStyle/>
          <a:p>
            <a:r>
              <a:rPr lang="en-US" altLang="zh-CN" sz="2400" dirty="0">
                <a:latin typeface="Times New Roman" panose="02020603050405020304" pitchFamily="18" charset="0"/>
                <a:ea typeface="楷体_GB2312" pitchFamily="49" charset="-122"/>
                <a:cs typeface="Times New Roman" panose="02020603050405020304" pitchFamily="18" charset="0"/>
              </a:rPr>
              <a:t>Validation of nonlinear model based on test data</a:t>
            </a:r>
          </a:p>
        </p:txBody>
      </p:sp>
    </p:spTree>
    <p:extLst>
      <p:ext uri="{BB962C8B-B14F-4D97-AF65-F5344CB8AC3E}">
        <p14:creationId xmlns:p14="http://schemas.microsoft.com/office/powerpoint/2010/main" val="1758071845"/>
      </p:ext>
    </p:extLst>
  </p:cSld>
  <p:clrMapOvr>
    <a:masterClrMapping/>
  </p:clrMapOvr>
  <mc:AlternateContent xmlns:mc="http://schemas.openxmlformats.org/markup-compatibility/2006" xmlns:p14="http://schemas.microsoft.com/office/powerpoint/2010/main">
    <mc:Choice Requires="p14">
      <p:transition spd="slow" p14:dur="2000" advTm="7571"/>
    </mc:Choice>
    <mc:Fallback xmlns="">
      <p:transition spd="slow" advTm="757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up)">
                                      <p:cBhvr>
                                        <p:cTn id="7" dur="500"/>
                                        <p:tgtEl>
                                          <p:spTgt spid="5"/>
                                        </p:tgtEl>
                                      </p:cBhvr>
                                    </p:animEffect>
                                  </p:childTnLst>
                                </p:cTn>
                              </p:par>
                              <p:par>
                                <p:cTn id="8" presetID="53" presetClass="entr" presetSubtype="16" fill="hold" nodeType="withEffect">
                                  <p:stCondLst>
                                    <p:cond delay="250"/>
                                  </p:stCondLst>
                                  <p:childTnLst>
                                    <p:set>
                                      <p:cBhvr>
                                        <p:cTn id="9" dur="1" fill="hold">
                                          <p:stCondLst>
                                            <p:cond delay="0"/>
                                          </p:stCondLst>
                                        </p:cTn>
                                        <p:tgtEl>
                                          <p:spTgt spid="3"/>
                                        </p:tgtEl>
                                        <p:attrNameLst>
                                          <p:attrName>style.visibility</p:attrName>
                                        </p:attrNameLst>
                                      </p:cBhvr>
                                      <p:to>
                                        <p:strVal val="visible"/>
                                      </p:to>
                                    </p:set>
                                    <p:anim calcmode="lin" valueType="num">
                                      <p:cBhvr>
                                        <p:cTn id="10" dur="500" fill="hold"/>
                                        <p:tgtEl>
                                          <p:spTgt spid="3"/>
                                        </p:tgtEl>
                                        <p:attrNameLst>
                                          <p:attrName>ppt_w</p:attrName>
                                        </p:attrNameLst>
                                      </p:cBhvr>
                                      <p:tavLst>
                                        <p:tav tm="0">
                                          <p:val>
                                            <p:fltVal val="0"/>
                                          </p:val>
                                        </p:tav>
                                        <p:tav tm="100000">
                                          <p:val>
                                            <p:strVal val="#ppt_w"/>
                                          </p:val>
                                        </p:tav>
                                      </p:tavLst>
                                    </p:anim>
                                    <p:anim calcmode="lin" valueType="num">
                                      <p:cBhvr>
                                        <p:cTn id="11" dur="500" fill="hold"/>
                                        <p:tgtEl>
                                          <p:spTgt spid="3"/>
                                        </p:tgtEl>
                                        <p:attrNameLst>
                                          <p:attrName>ppt_h</p:attrName>
                                        </p:attrNameLst>
                                      </p:cBhvr>
                                      <p:tavLst>
                                        <p:tav tm="0">
                                          <p:val>
                                            <p:fltVal val="0"/>
                                          </p:val>
                                        </p:tav>
                                        <p:tav tm="100000">
                                          <p:val>
                                            <p:strVal val="#ppt_h"/>
                                          </p:val>
                                        </p:tav>
                                      </p:tavLst>
                                    </p:anim>
                                    <p:animEffect transition="in" filter="fade">
                                      <p:cBhvr>
                                        <p:cTn id="12" dur="500"/>
                                        <p:tgtEl>
                                          <p:spTgt spid="3"/>
                                        </p:tgtEl>
                                      </p:cBhvr>
                                    </p:animEffect>
                                  </p:childTnLst>
                                </p:cTn>
                              </p:par>
                              <p:par>
                                <p:cTn id="13" presetID="53" presetClass="entr" presetSubtype="16" fill="hold" nodeType="withEffect">
                                  <p:stCondLst>
                                    <p:cond delay="250"/>
                                  </p:stCondLst>
                                  <p:childTnLst>
                                    <p:set>
                                      <p:cBhvr>
                                        <p:cTn id="14" dur="1" fill="hold">
                                          <p:stCondLst>
                                            <p:cond delay="0"/>
                                          </p:stCondLst>
                                        </p:cTn>
                                        <p:tgtEl>
                                          <p:spTgt spid="4"/>
                                        </p:tgtEl>
                                        <p:attrNameLst>
                                          <p:attrName>style.visibility</p:attrName>
                                        </p:attrNameLst>
                                      </p:cBhvr>
                                      <p:to>
                                        <p:strVal val="visible"/>
                                      </p:to>
                                    </p:set>
                                    <p:anim calcmode="lin" valueType="num">
                                      <p:cBhvr>
                                        <p:cTn id="15" dur="500" fill="hold"/>
                                        <p:tgtEl>
                                          <p:spTgt spid="4"/>
                                        </p:tgtEl>
                                        <p:attrNameLst>
                                          <p:attrName>ppt_w</p:attrName>
                                        </p:attrNameLst>
                                      </p:cBhvr>
                                      <p:tavLst>
                                        <p:tav tm="0">
                                          <p:val>
                                            <p:fltVal val="0"/>
                                          </p:val>
                                        </p:tav>
                                        <p:tav tm="100000">
                                          <p:val>
                                            <p:strVal val="#ppt_w"/>
                                          </p:val>
                                        </p:tav>
                                      </p:tavLst>
                                    </p:anim>
                                    <p:anim calcmode="lin" valueType="num">
                                      <p:cBhvr>
                                        <p:cTn id="16" dur="500" fill="hold"/>
                                        <p:tgtEl>
                                          <p:spTgt spid="4"/>
                                        </p:tgtEl>
                                        <p:attrNameLst>
                                          <p:attrName>ppt_h</p:attrName>
                                        </p:attrNameLst>
                                      </p:cBhvr>
                                      <p:tavLst>
                                        <p:tav tm="0">
                                          <p:val>
                                            <p:fltVal val="0"/>
                                          </p:val>
                                        </p:tav>
                                        <p:tav tm="100000">
                                          <p:val>
                                            <p:strVal val="#ppt_h"/>
                                          </p:val>
                                        </p:tav>
                                      </p:tavLst>
                                    </p:anim>
                                    <p:animEffect transition="in" filter="fade">
                                      <p:cBhvr>
                                        <p:cTn id="17" dur="500"/>
                                        <p:tgtEl>
                                          <p:spTgt spid="4"/>
                                        </p:tgtEl>
                                      </p:cBhvr>
                                    </p:animEffect>
                                  </p:childTnLst>
                                </p:cTn>
                              </p:par>
                              <p:par>
                                <p:cTn id="18" presetID="53" presetClass="entr" presetSubtype="16" fill="hold" nodeType="withEffect">
                                  <p:stCondLst>
                                    <p:cond delay="250"/>
                                  </p:stCondLst>
                                  <p:childTnLst>
                                    <p:set>
                                      <p:cBhvr>
                                        <p:cTn id="19" dur="1" fill="hold">
                                          <p:stCondLst>
                                            <p:cond delay="0"/>
                                          </p:stCondLst>
                                        </p:cTn>
                                        <p:tgtEl>
                                          <p:spTgt spid="7"/>
                                        </p:tgtEl>
                                        <p:attrNameLst>
                                          <p:attrName>style.visibility</p:attrName>
                                        </p:attrNameLst>
                                      </p:cBhvr>
                                      <p:to>
                                        <p:strVal val="visible"/>
                                      </p:to>
                                    </p:set>
                                    <p:anim calcmode="lin" valueType="num">
                                      <p:cBhvr>
                                        <p:cTn id="20" dur="500" fill="hold"/>
                                        <p:tgtEl>
                                          <p:spTgt spid="7"/>
                                        </p:tgtEl>
                                        <p:attrNameLst>
                                          <p:attrName>ppt_w</p:attrName>
                                        </p:attrNameLst>
                                      </p:cBhvr>
                                      <p:tavLst>
                                        <p:tav tm="0">
                                          <p:val>
                                            <p:fltVal val="0"/>
                                          </p:val>
                                        </p:tav>
                                        <p:tav tm="100000">
                                          <p:val>
                                            <p:strVal val="#ppt_w"/>
                                          </p:val>
                                        </p:tav>
                                      </p:tavLst>
                                    </p:anim>
                                    <p:anim calcmode="lin" valueType="num">
                                      <p:cBhvr>
                                        <p:cTn id="21" dur="500" fill="hold"/>
                                        <p:tgtEl>
                                          <p:spTgt spid="7"/>
                                        </p:tgtEl>
                                        <p:attrNameLst>
                                          <p:attrName>ppt_h</p:attrName>
                                        </p:attrNameLst>
                                      </p:cBhvr>
                                      <p:tavLst>
                                        <p:tav tm="0">
                                          <p:val>
                                            <p:fltVal val="0"/>
                                          </p:val>
                                        </p:tav>
                                        <p:tav tm="100000">
                                          <p:val>
                                            <p:strVal val="#ppt_h"/>
                                          </p:val>
                                        </p:tav>
                                      </p:tavLst>
                                    </p:anim>
                                    <p:animEffect transition="in" filter="fade">
                                      <p:cBhvr>
                                        <p:cTn id="22" dur="500"/>
                                        <p:tgtEl>
                                          <p:spTgt spid="7"/>
                                        </p:tgtEl>
                                      </p:cBhvr>
                                    </p:animEffect>
                                  </p:childTnLst>
                                </p:cTn>
                              </p:par>
                              <p:par>
                                <p:cTn id="23" presetID="22" presetClass="entr" presetSubtype="8" fill="hold" grpId="0" nodeType="withEffect">
                                  <p:stCondLst>
                                    <p:cond delay="500"/>
                                  </p:stCondLst>
                                  <p:childTnLst>
                                    <p:set>
                                      <p:cBhvr>
                                        <p:cTn id="24" dur="1" fill="hold">
                                          <p:stCondLst>
                                            <p:cond delay="0"/>
                                          </p:stCondLst>
                                        </p:cTn>
                                        <p:tgtEl>
                                          <p:spTgt spid="17"/>
                                        </p:tgtEl>
                                        <p:attrNameLst>
                                          <p:attrName>style.visibility</p:attrName>
                                        </p:attrNameLst>
                                      </p:cBhvr>
                                      <p:to>
                                        <p:strVal val="visible"/>
                                      </p:to>
                                    </p:set>
                                    <p:animEffect transition="in" filter="wipe(left)">
                                      <p:cBhvr>
                                        <p:cTn id="25" dur="500"/>
                                        <p:tgtEl>
                                          <p:spTgt spid="17"/>
                                        </p:tgtEl>
                                      </p:cBhvr>
                                    </p:animEffect>
                                  </p:childTnLst>
                                </p:cTn>
                              </p:par>
                              <p:par>
                                <p:cTn id="26" presetID="22" presetClass="entr" presetSubtype="8" fill="hold" grpId="0" nodeType="withEffect">
                                  <p:stCondLst>
                                    <p:cond delay="500"/>
                                  </p:stCondLst>
                                  <p:childTnLst>
                                    <p:set>
                                      <p:cBhvr>
                                        <p:cTn id="27" dur="1" fill="hold">
                                          <p:stCondLst>
                                            <p:cond delay="0"/>
                                          </p:stCondLst>
                                        </p:cTn>
                                        <p:tgtEl>
                                          <p:spTgt spid="21"/>
                                        </p:tgtEl>
                                        <p:attrNameLst>
                                          <p:attrName>style.visibility</p:attrName>
                                        </p:attrNameLst>
                                      </p:cBhvr>
                                      <p:to>
                                        <p:strVal val="visible"/>
                                      </p:to>
                                    </p:set>
                                    <p:animEffect transition="in" filter="wipe(left)">
                                      <p:cBhvr>
                                        <p:cTn id="28" dur="500"/>
                                        <p:tgtEl>
                                          <p:spTgt spid="21"/>
                                        </p:tgtEl>
                                      </p:cBhvr>
                                    </p:animEffect>
                                  </p:childTnLst>
                                </p:cTn>
                              </p:par>
                              <p:par>
                                <p:cTn id="29" presetID="22" presetClass="entr" presetSubtype="8" fill="hold" grpId="0" nodeType="withEffect">
                                  <p:stCondLst>
                                    <p:cond delay="500"/>
                                  </p:stCondLst>
                                  <p:childTnLst>
                                    <p:set>
                                      <p:cBhvr>
                                        <p:cTn id="30" dur="1" fill="hold">
                                          <p:stCondLst>
                                            <p:cond delay="0"/>
                                          </p:stCondLst>
                                        </p:cTn>
                                        <p:tgtEl>
                                          <p:spTgt spid="23"/>
                                        </p:tgtEl>
                                        <p:attrNameLst>
                                          <p:attrName>style.visibility</p:attrName>
                                        </p:attrNameLst>
                                      </p:cBhvr>
                                      <p:to>
                                        <p:strVal val="visible"/>
                                      </p:to>
                                    </p:set>
                                    <p:animEffect transition="in" filter="wipe(left)">
                                      <p:cBhvr>
                                        <p:cTn id="31" dur="500"/>
                                        <p:tgtEl>
                                          <p:spTgt spid="23"/>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25"/>
                                        </p:tgtEl>
                                        <p:attrNameLst>
                                          <p:attrName>style.visibility</p:attrName>
                                        </p:attrNameLst>
                                      </p:cBhvr>
                                      <p:to>
                                        <p:strVal val="visible"/>
                                      </p:to>
                                    </p:set>
                                    <p:animEffect transition="in" filter="wipe(left)">
                                      <p:cBhvr>
                                        <p:cTn id="34" dur="500"/>
                                        <p:tgtEl>
                                          <p:spTgt spid="25"/>
                                        </p:tgtEl>
                                      </p:cBhvr>
                                    </p:animEffect>
                                  </p:childTnLst>
                                </p:cTn>
                              </p:par>
                              <p:par>
                                <p:cTn id="35" presetID="53" presetClass="entr" presetSubtype="16" fill="hold" nodeType="withEffect">
                                  <p:stCondLst>
                                    <p:cond delay="250"/>
                                  </p:stCondLst>
                                  <p:childTnLst>
                                    <p:set>
                                      <p:cBhvr>
                                        <p:cTn id="36" dur="1" fill="hold">
                                          <p:stCondLst>
                                            <p:cond delay="0"/>
                                          </p:stCondLst>
                                        </p:cTn>
                                        <p:tgtEl>
                                          <p:spTgt spid="18"/>
                                        </p:tgtEl>
                                        <p:attrNameLst>
                                          <p:attrName>style.visibility</p:attrName>
                                        </p:attrNameLst>
                                      </p:cBhvr>
                                      <p:to>
                                        <p:strVal val="visible"/>
                                      </p:to>
                                    </p:set>
                                    <p:anim calcmode="lin" valueType="num">
                                      <p:cBhvr>
                                        <p:cTn id="37" dur="500" fill="hold"/>
                                        <p:tgtEl>
                                          <p:spTgt spid="18"/>
                                        </p:tgtEl>
                                        <p:attrNameLst>
                                          <p:attrName>ppt_w</p:attrName>
                                        </p:attrNameLst>
                                      </p:cBhvr>
                                      <p:tavLst>
                                        <p:tav tm="0">
                                          <p:val>
                                            <p:fltVal val="0"/>
                                          </p:val>
                                        </p:tav>
                                        <p:tav tm="100000">
                                          <p:val>
                                            <p:strVal val="#ppt_w"/>
                                          </p:val>
                                        </p:tav>
                                      </p:tavLst>
                                    </p:anim>
                                    <p:anim calcmode="lin" valueType="num">
                                      <p:cBhvr>
                                        <p:cTn id="38" dur="500" fill="hold"/>
                                        <p:tgtEl>
                                          <p:spTgt spid="18"/>
                                        </p:tgtEl>
                                        <p:attrNameLst>
                                          <p:attrName>ppt_h</p:attrName>
                                        </p:attrNameLst>
                                      </p:cBhvr>
                                      <p:tavLst>
                                        <p:tav tm="0">
                                          <p:val>
                                            <p:fltVal val="0"/>
                                          </p:val>
                                        </p:tav>
                                        <p:tav tm="100000">
                                          <p:val>
                                            <p:strVal val="#ppt_h"/>
                                          </p:val>
                                        </p:tav>
                                      </p:tavLst>
                                    </p:anim>
                                    <p:animEffect transition="in" filter="fade">
                                      <p:cBhvr>
                                        <p:cTn id="39" dur="500"/>
                                        <p:tgtEl>
                                          <p:spTgt spid="18"/>
                                        </p:tgtEl>
                                      </p:cBhvr>
                                    </p:animEffect>
                                  </p:childTnLst>
                                </p:cTn>
                              </p:par>
                              <p:par>
                                <p:cTn id="40" presetID="22" presetClass="entr" presetSubtype="8" fill="hold" grpId="0" nodeType="withEffect">
                                  <p:stCondLst>
                                    <p:cond delay="500"/>
                                  </p:stCondLst>
                                  <p:childTnLst>
                                    <p:set>
                                      <p:cBhvr>
                                        <p:cTn id="41" dur="1" fill="hold">
                                          <p:stCondLst>
                                            <p:cond delay="0"/>
                                          </p:stCondLst>
                                        </p:cTn>
                                        <p:tgtEl>
                                          <p:spTgt spid="22"/>
                                        </p:tgtEl>
                                        <p:attrNameLst>
                                          <p:attrName>style.visibility</p:attrName>
                                        </p:attrNameLst>
                                      </p:cBhvr>
                                      <p:to>
                                        <p:strVal val="visible"/>
                                      </p:to>
                                    </p:set>
                                    <p:animEffect transition="in" filter="wipe(left)">
                                      <p:cBhvr>
                                        <p:cTn id="42"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25" grpId="0"/>
      <p:bldP spid="17" grpId="0" animBg="1"/>
      <p:bldP spid="21" grpId="0"/>
      <p:bldP spid="23" grpId="0"/>
      <p:bldP spid="2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矩形 48"/>
          <p:cNvSpPr/>
          <p:nvPr/>
        </p:nvSpPr>
        <p:spPr>
          <a:xfrm>
            <a:off x="-1815" y="284389"/>
            <a:ext cx="5428580" cy="529772"/>
          </a:xfrm>
          <a:prstGeom prst="rect">
            <a:avLst/>
          </a:prstGeom>
          <a:solidFill>
            <a:schemeClr val="tx2">
              <a:lumMod val="20000"/>
              <a:lumOff val="80000"/>
            </a:schemeClr>
          </a:solidFill>
          <a:ln w="12700" cap="flat" cmpd="sng" algn="ctr">
            <a:noFill/>
            <a:prstDash val="solid"/>
            <a:miter lim="800000"/>
          </a:ln>
          <a:effectLst/>
        </p:spPr>
        <p:txBody>
          <a:bodyPr rtlCol="0" anchor="ctr"/>
          <a:lstStyle/>
          <a:p>
            <a:r>
              <a:rPr lang="en-US" altLang="zh-CN" sz="2000" dirty="0">
                <a:latin typeface="Times New Roman" panose="02020603050405020304" pitchFamily="18" charset="0"/>
                <a:ea typeface="楷体_GB2312" pitchFamily="49" charset="-122"/>
                <a:cs typeface="Times New Roman" panose="02020603050405020304" pitchFamily="18" charset="0"/>
              </a:rPr>
              <a:t>Validation of nonlinear model based on test data</a:t>
            </a:r>
          </a:p>
        </p:txBody>
      </p:sp>
      <p:cxnSp>
        <p:nvCxnSpPr>
          <p:cNvPr id="51" name="直接连接符 50"/>
          <p:cNvCxnSpPr/>
          <p:nvPr/>
        </p:nvCxnSpPr>
        <p:spPr>
          <a:xfrm>
            <a:off x="0" y="814161"/>
            <a:ext cx="9144000" cy="0"/>
          </a:xfrm>
          <a:prstGeom prst="line">
            <a:avLst/>
          </a:prstGeom>
          <a:noFill/>
          <a:ln w="25400" cap="flat" cmpd="sng" algn="ctr">
            <a:solidFill>
              <a:srgbClr val="0070C0"/>
            </a:solidFill>
            <a:prstDash val="solid"/>
            <a:miter lim="800000"/>
          </a:ln>
          <a:effectLst/>
        </p:spPr>
      </p:cxnSp>
      <p:sp>
        <p:nvSpPr>
          <p:cNvPr id="2"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prstClr val="black"/>
              </a:solidFill>
            </a:endParaRPr>
          </a:p>
        </p:txBody>
      </p:sp>
      <p:sp>
        <p:nvSpPr>
          <p:cNvPr id="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prstClr val="black"/>
              </a:solidFill>
            </a:endParaRPr>
          </a:p>
        </p:txBody>
      </p:sp>
      <p:sp>
        <p:nvSpPr>
          <p:cNvPr id="6"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prstClr val="black"/>
              </a:solidFill>
            </a:endParaRPr>
          </a:p>
        </p:txBody>
      </p:sp>
      <p:sp>
        <p:nvSpPr>
          <p:cNvPr id="12" name="Rectangle 1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prstClr val="black"/>
              </a:solidFill>
            </a:endParaRPr>
          </a:p>
        </p:txBody>
      </p:sp>
      <p:sp>
        <p:nvSpPr>
          <p:cNvPr id="15" name="Rectangle 20"/>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prstClr val="black"/>
              </a:solidFill>
            </a:endParaRPr>
          </a:p>
        </p:txBody>
      </p:sp>
      <p:sp>
        <p:nvSpPr>
          <p:cNvPr id="10"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prstClr val="black"/>
              </a:solidFill>
            </a:endParaRPr>
          </a:p>
        </p:txBody>
      </p:sp>
      <p:sp>
        <p:nvSpPr>
          <p:cNvPr id="18" name="Rectangle 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prstClr val="black"/>
              </a:solidFill>
            </a:endParaRPr>
          </a:p>
        </p:txBody>
      </p:sp>
      <p:sp>
        <p:nvSpPr>
          <p:cNvPr id="20" name="Rectangle 13"/>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prstClr val="black"/>
              </a:solidFill>
            </a:endParaRPr>
          </a:p>
        </p:txBody>
      </p:sp>
      <p:sp>
        <p:nvSpPr>
          <p:cNvPr id="23" name="Rectangle 1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prstClr val="black"/>
              </a:solidFill>
            </a:endParaRPr>
          </a:p>
        </p:txBody>
      </p:sp>
      <p:sp>
        <p:nvSpPr>
          <p:cNvPr id="25" name="Rectangle 21"/>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prstClr val="black"/>
              </a:solidFill>
            </a:endParaRPr>
          </a:p>
        </p:txBody>
      </p:sp>
      <p:sp>
        <p:nvSpPr>
          <p:cNvPr id="27" name="Rectangle 23"/>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prstClr val="black"/>
              </a:solidFill>
            </a:endParaRPr>
          </a:p>
        </p:txBody>
      </p:sp>
      <p:sp>
        <p:nvSpPr>
          <p:cNvPr id="3"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prstClr val="black"/>
              </a:solidFill>
            </a:endParaRPr>
          </a:p>
        </p:txBody>
      </p:sp>
      <p:sp>
        <p:nvSpPr>
          <p:cNvPr id="13" name="Rectangle 9"/>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prstClr val="black"/>
              </a:solidFill>
            </a:endParaRPr>
          </a:p>
        </p:txBody>
      </p:sp>
      <p:sp>
        <p:nvSpPr>
          <p:cNvPr id="16" name="Rectangle 11"/>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prstClr val="black"/>
              </a:solidFill>
            </a:endParaRPr>
          </a:p>
        </p:txBody>
      </p:sp>
      <p:sp>
        <p:nvSpPr>
          <p:cNvPr id="30" name="Rectangle 13"/>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prstClr val="black"/>
              </a:solidFill>
            </a:endParaRPr>
          </a:p>
        </p:txBody>
      </p:sp>
      <p:sp>
        <p:nvSpPr>
          <p:cNvPr id="45056" name="Rectangle 1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prstClr val="black"/>
              </a:solidFill>
            </a:endParaRPr>
          </a:p>
        </p:txBody>
      </p:sp>
      <p:sp>
        <p:nvSpPr>
          <p:cNvPr id="45058" name="Rectangle 17"/>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prstClr val="black"/>
              </a:solidFill>
            </a:endParaRPr>
          </a:p>
        </p:txBody>
      </p:sp>
      <p:sp>
        <p:nvSpPr>
          <p:cNvPr id="45065" name="Rectangle 19"/>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prstClr val="black"/>
              </a:solidFill>
            </a:endParaRPr>
          </a:p>
        </p:txBody>
      </p:sp>
      <p:sp>
        <p:nvSpPr>
          <p:cNvPr id="45067" name="Rectangle 21"/>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prstClr val="black"/>
              </a:solidFill>
            </a:endParaRPr>
          </a:p>
        </p:txBody>
      </p:sp>
      <p:sp>
        <p:nvSpPr>
          <p:cNvPr id="45069" name="Rectangle 31"/>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prstClr val="black"/>
              </a:solidFill>
            </a:endParaRPr>
          </a:p>
        </p:txBody>
      </p:sp>
      <p:sp>
        <p:nvSpPr>
          <p:cNvPr id="45071" name="Rectangle 5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prstClr val="black"/>
              </a:solidFill>
            </a:endParaRPr>
          </a:p>
        </p:txBody>
      </p:sp>
      <p:sp>
        <p:nvSpPr>
          <p:cNvPr id="7" name="Rectangle 13"/>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prstClr val="black"/>
              </a:solidFill>
            </a:endParaRPr>
          </a:p>
        </p:txBody>
      </p:sp>
      <p:sp>
        <p:nvSpPr>
          <p:cNvPr id="9" name="Rectangle 1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prstClr val="black"/>
              </a:solidFill>
            </a:endParaRPr>
          </a:p>
        </p:txBody>
      </p:sp>
      <p:sp>
        <p:nvSpPr>
          <p:cNvPr id="17" name="Rectangle 1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prstClr val="black"/>
              </a:solidFill>
            </a:endParaRPr>
          </a:p>
        </p:txBody>
      </p:sp>
      <p:sp>
        <p:nvSpPr>
          <p:cNvPr id="21" name="Rectangle 19"/>
          <p:cNvSpPr>
            <a:spLocks noChangeArrowheads="1"/>
          </p:cNvSpPr>
          <p:nvPr/>
        </p:nvSpPr>
        <p:spPr bwMode="auto">
          <a:xfrm>
            <a:off x="0" y="12954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prstClr val="black"/>
              </a:solidFill>
            </a:endParaRPr>
          </a:p>
        </p:txBody>
      </p:sp>
      <p:sp>
        <p:nvSpPr>
          <p:cNvPr id="22" name="Rectangle 2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prstClr val="black"/>
              </a:solidFill>
            </a:endParaRPr>
          </a:p>
        </p:txBody>
      </p:sp>
      <p:sp>
        <p:nvSpPr>
          <p:cNvPr id="26" name="Rectangle 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prstClr val="black"/>
              </a:solidFill>
            </a:endParaRPr>
          </a:p>
        </p:txBody>
      </p:sp>
      <p:sp>
        <p:nvSpPr>
          <p:cNvPr id="29" name="Rectangle 6"/>
          <p:cNvSpPr>
            <a:spLocks noChangeArrowheads="1"/>
          </p:cNvSpPr>
          <p:nvPr/>
        </p:nvSpPr>
        <p:spPr bwMode="auto">
          <a:xfrm>
            <a:off x="0" y="4857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prstClr val="black"/>
              </a:solidFill>
            </a:endParaRPr>
          </a:p>
        </p:txBody>
      </p:sp>
      <p:sp>
        <p:nvSpPr>
          <p:cNvPr id="32" name="Rectangle 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prstClr val="black"/>
              </a:solidFill>
            </a:endParaRPr>
          </a:p>
        </p:txBody>
      </p:sp>
      <p:pic>
        <p:nvPicPr>
          <p:cNvPr id="65" name="Picture 2" descr="stdu logo"/>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937829" y="2"/>
            <a:ext cx="2206170" cy="6460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54" name="组合 53"/>
          <p:cNvGrpSpPr/>
          <p:nvPr/>
        </p:nvGrpSpPr>
        <p:grpSpPr>
          <a:xfrm>
            <a:off x="8606974" y="6519459"/>
            <a:ext cx="638628" cy="338555"/>
            <a:chOff x="8663567" y="6519446"/>
            <a:chExt cx="638628" cy="338554"/>
          </a:xfrm>
        </p:grpSpPr>
        <p:sp>
          <p:nvSpPr>
            <p:cNvPr id="55" name="矩形 54"/>
            <p:cNvSpPr/>
            <p:nvPr/>
          </p:nvSpPr>
          <p:spPr>
            <a:xfrm>
              <a:off x="8766881" y="6519446"/>
              <a:ext cx="432000" cy="338554"/>
            </a:xfrm>
            <a:prstGeom prst="rect">
              <a:avLst/>
            </a:prstGeom>
            <a:solidFill>
              <a:srgbClr val="0070C0"/>
            </a:solidFill>
            <a:ln w="12700" cap="flat" cmpd="sng" algn="ctr">
              <a:noFill/>
              <a:prstDash val="solid"/>
              <a:miter lim="800000"/>
            </a:ln>
            <a:effectLst/>
          </p:spPr>
          <p:txBody>
            <a:bodyPr rtlCol="0" anchor="ctr"/>
            <a:lstStyle/>
            <a:p>
              <a:pPr algn="ctr">
                <a:defRPr/>
              </a:pPr>
              <a:endParaRPr lang="zh-CN" altLang="en-US" kern="0" smtClean="0">
                <a:solidFill>
                  <a:prstClr val="white"/>
                </a:solidFill>
              </a:endParaRPr>
            </a:p>
          </p:txBody>
        </p:sp>
        <p:sp>
          <p:nvSpPr>
            <p:cNvPr id="56" name="文本框 45"/>
            <p:cNvSpPr txBox="1"/>
            <p:nvPr/>
          </p:nvSpPr>
          <p:spPr>
            <a:xfrm>
              <a:off x="8663567" y="6519446"/>
              <a:ext cx="638628" cy="338553"/>
            </a:xfrm>
            <a:prstGeom prst="rect">
              <a:avLst/>
            </a:prstGeom>
            <a:noFill/>
          </p:spPr>
          <p:txBody>
            <a:bodyPr wrap="square" rtlCol="0">
              <a:spAutoFit/>
            </a:bodyPr>
            <a:lstStyle/>
            <a:p>
              <a:pPr algn="ctr">
                <a:defRPr/>
              </a:pPr>
              <a:r>
                <a:rPr lang="en-US" altLang="zh-CN" sz="1600" kern="0" dirty="0" smtClean="0">
                  <a:solidFill>
                    <a:prstClr val="white"/>
                  </a:solidFill>
                  <a:latin typeface="微软雅黑" panose="020B0503020204020204" pitchFamily="34" charset="-122"/>
                  <a:ea typeface="微软雅黑" panose="020B0503020204020204" pitchFamily="34" charset="-122"/>
                </a:rPr>
                <a:t>20</a:t>
              </a:r>
              <a:endParaRPr lang="zh-CN" altLang="en-US" sz="1600" kern="0" dirty="0" smtClean="0">
                <a:solidFill>
                  <a:prstClr val="white"/>
                </a:solidFill>
                <a:latin typeface="微软雅黑" panose="020B0503020204020204" pitchFamily="34" charset="-122"/>
                <a:ea typeface="微软雅黑" panose="020B0503020204020204" pitchFamily="34" charset="-122"/>
              </a:endParaRPr>
            </a:p>
          </p:txBody>
        </p:sp>
      </p:grpSp>
      <p:sp>
        <p:nvSpPr>
          <p:cNvPr id="45" name="矩形 44"/>
          <p:cNvSpPr/>
          <p:nvPr/>
        </p:nvSpPr>
        <p:spPr bwMode="auto">
          <a:xfrm>
            <a:off x="109595" y="918260"/>
            <a:ext cx="5377306" cy="360000"/>
          </a:xfrm>
          <a:prstGeom prst="rect">
            <a:avLst/>
          </a:prstGeom>
          <a:solidFill>
            <a:srgbClr val="0070C0"/>
          </a:solidFill>
          <a:ln>
            <a:noFill/>
          </a:ln>
        </p:spPr>
        <p:txBody>
          <a:bodyPr vert="horz" wrap="square" lIns="91440" tIns="45720" rIns="91440" bIns="45720" numCol="1" rtlCol="0" anchor="t" anchorCtr="0" compatLnSpc="1">
            <a:prstTxWarp prst="textNoShape">
              <a:avLst/>
            </a:prstTxWarp>
          </a:bodyPr>
          <a:lstStyle/>
          <a:p>
            <a:pPr algn="ctr"/>
            <a:r>
              <a:rPr lang="zh-CN" altLang="en-US" b="1" dirty="0">
                <a:solidFill>
                  <a:prstClr val="white"/>
                </a:solidFill>
                <a:latin typeface="微软雅黑" panose="020B0503020204020204" pitchFamily="34" charset="-122"/>
                <a:ea typeface="微软雅黑" panose="020B0503020204020204" pitchFamily="34" charset="-122"/>
              </a:rPr>
              <a:t>动</a:t>
            </a:r>
            <a:r>
              <a:rPr lang="zh-CN" altLang="en-US" b="1" dirty="0" smtClean="0">
                <a:solidFill>
                  <a:prstClr val="white"/>
                </a:solidFill>
                <a:latin typeface="微软雅黑" panose="020B0503020204020204" pitchFamily="34" charset="-122"/>
                <a:ea typeface="微软雅黑" panose="020B0503020204020204" pitchFamily="34" charset="-122"/>
              </a:rPr>
              <a:t>刚度滞回曲线</a:t>
            </a:r>
            <a:r>
              <a:rPr lang="en-US" altLang="zh-CN" dirty="0">
                <a:solidFill>
                  <a:prstClr val="white"/>
                </a:solidFill>
                <a:latin typeface="Times New Roman" panose="02020603050405020304" pitchFamily="18" charset="0"/>
                <a:ea typeface="微软雅黑" panose="020B0503020204020204" pitchFamily="34" charset="-122"/>
                <a:cs typeface="Times New Roman" panose="02020603050405020304" pitchFamily="18" charset="0"/>
              </a:rPr>
              <a:t>Hysteresis curve of dynamic stiffness</a:t>
            </a:r>
            <a:endParaRPr lang="zh-CN" altLang="en-US" dirty="0">
              <a:solidFill>
                <a:prstClr val="white"/>
              </a:solidFill>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31"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prstClr val="black"/>
              </a:solidFill>
            </a:endParaRPr>
          </a:p>
        </p:txBody>
      </p:sp>
      <p:sp>
        <p:nvSpPr>
          <p:cNvPr id="34" name="Rectangle 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prstClr val="black"/>
              </a:solidFill>
            </a:endParaRPr>
          </a:p>
        </p:txBody>
      </p:sp>
      <p:sp>
        <p:nvSpPr>
          <p:cNvPr id="36" name="Rectangle 10"/>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prstClr val="black"/>
              </a:solidFill>
            </a:endParaRPr>
          </a:p>
        </p:txBody>
      </p:sp>
      <p:sp>
        <p:nvSpPr>
          <p:cNvPr id="38" name="Rectangle 1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prstClr val="black"/>
              </a:solidFill>
            </a:endParaRPr>
          </a:p>
        </p:txBody>
      </p:sp>
      <p:sp>
        <p:nvSpPr>
          <p:cNvPr id="8" name="Rectangle 23"/>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prstClr val="black"/>
              </a:solidFill>
            </a:endParaRPr>
          </a:p>
        </p:txBody>
      </p:sp>
      <p:sp>
        <p:nvSpPr>
          <p:cNvPr id="14" name="Rectangle 2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prstClr val="black"/>
              </a:solidFill>
            </a:endParaRPr>
          </a:p>
        </p:txBody>
      </p:sp>
      <p:sp>
        <p:nvSpPr>
          <p:cNvPr id="24" name="Rectangle 29"/>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prstClr val="black"/>
              </a:solidFill>
            </a:endParaRPr>
          </a:p>
        </p:txBody>
      </p:sp>
      <p:sp>
        <p:nvSpPr>
          <p:cNvPr id="41" name="Rectangle 31"/>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prstClr val="black"/>
              </a:solidFill>
            </a:endParaRPr>
          </a:p>
        </p:txBody>
      </p:sp>
      <p:sp>
        <p:nvSpPr>
          <p:cNvPr id="33"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prstClr val="black"/>
              </a:solidFill>
            </a:endParaRPr>
          </a:p>
        </p:txBody>
      </p:sp>
      <p:sp>
        <p:nvSpPr>
          <p:cNvPr id="5"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prstClr val="black"/>
              </a:solidFill>
            </a:endParaRPr>
          </a:p>
        </p:txBody>
      </p:sp>
      <p:sp>
        <p:nvSpPr>
          <p:cNvPr id="19"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prstClr val="black"/>
              </a:solidFill>
            </a:endParaRPr>
          </a:p>
        </p:txBody>
      </p:sp>
      <p:sp>
        <p:nvSpPr>
          <p:cNvPr id="42" name="Rectangle 1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prstClr val="black"/>
              </a:solidFill>
            </a:endParaRPr>
          </a:p>
        </p:txBody>
      </p:sp>
      <p:sp>
        <p:nvSpPr>
          <p:cNvPr id="44" name="Rectangle 1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prstClr val="black"/>
              </a:solidFill>
            </a:endParaRPr>
          </a:p>
        </p:txBody>
      </p:sp>
      <p:sp>
        <p:nvSpPr>
          <p:cNvPr id="35"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prstClr val="black"/>
              </a:solidFill>
            </a:endParaRPr>
          </a:p>
        </p:txBody>
      </p:sp>
      <p:sp>
        <p:nvSpPr>
          <p:cNvPr id="11"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39"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43" name="Rectangle 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52" name="Rectangle 10"/>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58" name="Rectangle 1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60" name="Rectangle 1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62" name="Rectangle 1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8"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40"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53" name="Rectangle 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pic>
        <p:nvPicPr>
          <p:cNvPr id="59" name="图片 5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32834" y="1479393"/>
            <a:ext cx="2606967" cy="2118185"/>
          </a:xfrm>
          <a:prstGeom prst="rect">
            <a:avLst/>
          </a:prstGeom>
        </p:spPr>
      </p:pic>
      <p:pic>
        <p:nvPicPr>
          <p:cNvPr id="61" name="图片 60"/>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935933" y="1394434"/>
            <a:ext cx="2550968" cy="2232097"/>
          </a:xfrm>
          <a:prstGeom prst="rect">
            <a:avLst/>
          </a:prstGeom>
        </p:spPr>
      </p:pic>
      <p:pic>
        <p:nvPicPr>
          <p:cNvPr id="63" name="图片 62"/>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486901" y="1394434"/>
            <a:ext cx="2612426" cy="2232097"/>
          </a:xfrm>
          <a:prstGeom prst="rect">
            <a:avLst/>
          </a:prstGeom>
        </p:spPr>
      </p:pic>
      <p:sp>
        <p:nvSpPr>
          <p:cNvPr id="45061" name="矩形 45060"/>
          <p:cNvSpPr/>
          <p:nvPr/>
        </p:nvSpPr>
        <p:spPr>
          <a:xfrm>
            <a:off x="287656" y="3870398"/>
            <a:ext cx="7783516" cy="923330"/>
          </a:xfrm>
          <a:prstGeom prst="rect">
            <a:avLst/>
          </a:prstGeom>
        </p:spPr>
        <p:txBody>
          <a:bodyPr wrap="square">
            <a:spAutoFit/>
          </a:bodyPr>
          <a:lstStyle/>
          <a:p>
            <a:r>
              <a:rPr lang="zh-CN" altLang="zh-CN" dirty="0"/>
              <a:t>空气弹</a:t>
            </a:r>
            <a:r>
              <a:rPr lang="zh-CN" altLang="zh-CN" dirty="0" smtClean="0"/>
              <a:t>簧</a:t>
            </a:r>
            <a:r>
              <a:rPr lang="zh-CN" altLang="en-US" dirty="0" smtClean="0"/>
              <a:t>非线性</a:t>
            </a:r>
            <a:r>
              <a:rPr lang="zh-CN" altLang="zh-CN" dirty="0" smtClean="0"/>
              <a:t>模</a:t>
            </a:r>
            <a:r>
              <a:rPr lang="zh-CN" altLang="zh-CN" dirty="0"/>
              <a:t>型仿真出的载荷位移曲线与试验特性曲线大致吻合，反映出空气弹</a:t>
            </a:r>
            <a:r>
              <a:rPr lang="zh-CN" altLang="zh-CN" dirty="0" smtClean="0"/>
              <a:t>簧</a:t>
            </a:r>
            <a:r>
              <a:rPr lang="zh-CN" altLang="en-US" dirty="0" smtClean="0"/>
              <a:t>非线性</a:t>
            </a:r>
            <a:r>
              <a:rPr lang="zh-CN" altLang="zh-CN" dirty="0" smtClean="0"/>
              <a:t>模</a:t>
            </a:r>
            <a:r>
              <a:rPr lang="zh-CN" altLang="zh-CN" dirty="0"/>
              <a:t>型较好的描绘出动刚度特性，动刚度大小与试验结果基本相同，误差</a:t>
            </a:r>
            <a:r>
              <a:rPr lang="zh-CN" altLang="zh-CN" dirty="0" smtClean="0"/>
              <a:t>在</a:t>
            </a:r>
            <a:r>
              <a:rPr lang="en-US" altLang="zh-CN" dirty="0" smtClean="0"/>
              <a:t>5%</a:t>
            </a:r>
            <a:r>
              <a:rPr lang="zh-CN" altLang="zh-CN" dirty="0"/>
              <a:t>以内，体现了模型的准确性。</a:t>
            </a:r>
            <a:endParaRPr lang="zh-CN" altLang="en-US" dirty="0"/>
          </a:p>
        </p:txBody>
      </p:sp>
      <p:sp>
        <p:nvSpPr>
          <p:cNvPr id="45062" name="Rectangle 10"/>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45066" name="矩形 45065"/>
          <p:cNvSpPr/>
          <p:nvPr/>
        </p:nvSpPr>
        <p:spPr>
          <a:xfrm>
            <a:off x="332833" y="4927837"/>
            <a:ext cx="8377453" cy="1477328"/>
          </a:xfrm>
          <a:prstGeom prst="rect">
            <a:avLst/>
          </a:prstGeom>
        </p:spPr>
        <p:txBody>
          <a:bodyPr wrap="square">
            <a:spAutoFit/>
          </a:bodyPr>
          <a:lstStyle/>
          <a:p>
            <a:r>
              <a:rPr lang="en-US" altLang="zh-CN" dirty="0">
                <a:latin typeface="Times New Roman" panose="02020603050405020304" pitchFamily="18" charset="0"/>
                <a:cs typeface="Times New Roman" panose="02020603050405020304" pitchFamily="18" charset="0"/>
              </a:rPr>
              <a:t>The load-displacement curve simulated by the air spring aerodynamic model agrees with the test characteristic curve roughly, which reflects that the air spring aerodynamic model can describe the dynamic stiffness characteristics better. The dynamic stiffness is basically the same as the test results, and the error is less than 5%, which reflects the accuracy of the model.</a:t>
            </a:r>
            <a:endParaRPr lang="zh-CN" alt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287786260"/>
      </p:ext>
    </p:extLst>
  </p:cSld>
  <p:clrMapOvr>
    <a:masterClrMapping/>
  </p:clrMapOvr>
  <mc:AlternateContent xmlns:mc="http://schemas.openxmlformats.org/markup-compatibility/2006" xmlns:p14="http://schemas.microsoft.com/office/powerpoint/2010/main">
    <mc:Choice Requires="p14">
      <p:transition spd="slow" p14:dur="2000" advTm="22730"/>
    </mc:Choice>
    <mc:Fallback xmlns="">
      <p:transition spd="slow" advTm="2273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51"/>
                                        </p:tgtEl>
                                        <p:attrNameLst>
                                          <p:attrName>style.visibility</p:attrName>
                                        </p:attrNameLst>
                                      </p:cBhvr>
                                      <p:to>
                                        <p:strVal val="visible"/>
                                      </p:to>
                                    </p:set>
                                    <p:animEffect transition="in" filter="wipe(left)">
                                      <p:cBhvr>
                                        <p:cTn id="7" dur="500"/>
                                        <p:tgtEl>
                                          <p:spTgt spid="51"/>
                                        </p:tgtEl>
                                      </p:cBhvr>
                                    </p:animEffect>
                                  </p:childTnLst>
                                </p:cTn>
                              </p:par>
                              <p:par>
                                <p:cTn id="8" presetID="22" presetClass="entr" presetSubtype="2" fill="hold" nodeType="withEffect">
                                  <p:stCondLst>
                                    <p:cond delay="250"/>
                                  </p:stCondLst>
                                  <p:childTnLst>
                                    <p:set>
                                      <p:cBhvr>
                                        <p:cTn id="9" dur="1" fill="hold">
                                          <p:stCondLst>
                                            <p:cond delay="0"/>
                                          </p:stCondLst>
                                        </p:cTn>
                                        <p:tgtEl>
                                          <p:spTgt spid="54"/>
                                        </p:tgtEl>
                                        <p:attrNameLst>
                                          <p:attrName>style.visibility</p:attrName>
                                        </p:attrNameLst>
                                      </p:cBhvr>
                                      <p:to>
                                        <p:strVal val="visible"/>
                                      </p:to>
                                    </p:set>
                                    <p:animEffect transition="in" filter="wipe(right)">
                                      <p:cBhvr>
                                        <p:cTn id="10" dur="5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矩形 48"/>
          <p:cNvSpPr/>
          <p:nvPr/>
        </p:nvSpPr>
        <p:spPr>
          <a:xfrm>
            <a:off x="-1815" y="284389"/>
            <a:ext cx="5428580" cy="529772"/>
          </a:xfrm>
          <a:prstGeom prst="rect">
            <a:avLst/>
          </a:prstGeom>
          <a:solidFill>
            <a:schemeClr val="tx2">
              <a:lumMod val="20000"/>
              <a:lumOff val="80000"/>
            </a:schemeClr>
          </a:solidFill>
          <a:ln w="12700" cap="flat" cmpd="sng" algn="ctr">
            <a:noFill/>
            <a:prstDash val="solid"/>
            <a:miter lim="800000"/>
          </a:ln>
          <a:effectLst/>
        </p:spPr>
        <p:txBody>
          <a:bodyPr rtlCol="0" anchor="ctr"/>
          <a:lstStyle/>
          <a:p>
            <a:r>
              <a:rPr lang="en-US" altLang="zh-CN" sz="2000" dirty="0">
                <a:latin typeface="Times New Roman" panose="02020603050405020304" pitchFamily="18" charset="0"/>
                <a:ea typeface="楷体_GB2312" pitchFamily="49" charset="-122"/>
                <a:cs typeface="Times New Roman" panose="02020603050405020304" pitchFamily="18" charset="0"/>
              </a:rPr>
              <a:t>Validation of nonlinear model based on test data</a:t>
            </a:r>
          </a:p>
        </p:txBody>
      </p:sp>
      <p:cxnSp>
        <p:nvCxnSpPr>
          <p:cNvPr id="51" name="直接连接符 50"/>
          <p:cNvCxnSpPr/>
          <p:nvPr/>
        </p:nvCxnSpPr>
        <p:spPr>
          <a:xfrm>
            <a:off x="0" y="814161"/>
            <a:ext cx="9144000" cy="0"/>
          </a:xfrm>
          <a:prstGeom prst="line">
            <a:avLst/>
          </a:prstGeom>
          <a:noFill/>
          <a:ln w="25400" cap="flat" cmpd="sng" algn="ctr">
            <a:solidFill>
              <a:srgbClr val="0070C0"/>
            </a:solidFill>
            <a:prstDash val="solid"/>
            <a:miter lim="800000"/>
          </a:ln>
          <a:effectLst/>
        </p:spPr>
      </p:cxnSp>
      <p:sp>
        <p:nvSpPr>
          <p:cNvPr id="2"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prstClr val="black"/>
              </a:solidFill>
            </a:endParaRPr>
          </a:p>
        </p:txBody>
      </p:sp>
      <p:sp>
        <p:nvSpPr>
          <p:cNvPr id="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prstClr val="black"/>
              </a:solidFill>
            </a:endParaRPr>
          </a:p>
        </p:txBody>
      </p:sp>
      <p:sp>
        <p:nvSpPr>
          <p:cNvPr id="6"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prstClr val="black"/>
              </a:solidFill>
            </a:endParaRPr>
          </a:p>
        </p:txBody>
      </p:sp>
      <p:sp>
        <p:nvSpPr>
          <p:cNvPr id="12" name="Rectangle 1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prstClr val="black"/>
              </a:solidFill>
            </a:endParaRPr>
          </a:p>
        </p:txBody>
      </p:sp>
      <p:sp>
        <p:nvSpPr>
          <p:cNvPr id="15" name="Rectangle 20"/>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prstClr val="black"/>
              </a:solidFill>
            </a:endParaRPr>
          </a:p>
        </p:txBody>
      </p:sp>
      <p:sp>
        <p:nvSpPr>
          <p:cNvPr id="10"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prstClr val="black"/>
              </a:solidFill>
            </a:endParaRPr>
          </a:p>
        </p:txBody>
      </p:sp>
      <p:sp>
        <p:nvSpPr>
          <p:cNvPr id="18" name="Rectangle 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prstClr val="black"/>
              </a:solidFill>
            </a:endParaRPr>
          </a:p>
        </p:txBody>
      </p:sp>
      <p:sp>
        <p:nvSpPr>
          <p:cNvPr id="20" name="Rectangle 13"/>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prstClr val="black"/>
              </a:solidFill>
            </a:endParaRPr>
          </a:p>
        </p:txBody>
      </p:sp>
      <p:sp>
        <p:nvSpPr>
          <p:cNvPr id="23" name="Rectangle 1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prstClr val="black"/>
              </a:solidFill>
            </a:endParaRPr>
          </a:p>
        </p:txBody>
      </p:sp>
      <p:sp>
        <p:nvSpPr>
          <p:cNvPr id="25" name="Rectangle 21"/>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prstClr val="black"/>
              </a:solidFill>
            </a:endParaRPr>
          </a:p>
        </p:txBody>
      </p:sp>
      <p:sp>
        <p:nvSpPr>
          <p:cNvPr id="27" name="Rectangle 23"/>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prstClr val="black"/>
              </a:solidFill>
            </a:endParaRPr>
          </a:p>
        </p:txBody>
      </p:sp>
      <p:sp>
        <p:nvSpPr>
          <p:cNvPr id="3"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prstClr val="black"/>
              </a:solidFill>
            </a:endParaRPr>
          </a:p>
        </p:txBody>
      </p:sp>
      <p:sp>
        <p:nvSpPr>
          <p:cNvPr id="13" name="Rectangle 9"/>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prstClr val="black"/>
              </a:solidFill>
            </a:endParaRPr>
          </a:p>
        </p:txBody>
      </p:sp>
      <p:sp>
        <p:nvSpPr>
          <p:cNvPr id="16" name="Rectangle 11"/>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prstClr val="black"/>
              </a:solidFill>
            </a:endParaRPr>
          </a:p>
        </p:txBody>
      </p:sp>
      <p:sp>
        <p:nvSpPr>
          <p:cNvPr id="30" name="Rectangle 13"/>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prstClr val="black"/>
              </a:solidFill>
            </a:endParaRPr>
          </a:p>
        </p:txBody>
      </p:sp>
      <p:sp>
        <p:nvSpPr>
          <p:cNvPr id="45056" name="Rectangle 1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prstClr val="black"/>
              </a:solidFill>
            </a:endParaRPr>
          </a:p>
        </p:txBody>
      </p:sp>
      <p:sp>
        <p:nvSpPr>
          <p:cNvPr id="45058" name="Rectangle 17"/>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prstClr val="black"/>
              </a:solidFill>
            </a:endParaRPr>
          </a:p>
        </p:txBody>
      </p:sp>
      <p:sp>
        <p:nvSpPr>
          <p:cNvPr id="45065" name="Rectangle 19"/>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prstClr val="black"/>
              </a:solidFill>
            </a:endParaRPr>
          </a:p>
        </p:txBody>
      </p:sp>
      <p:sp>
        <p:nvSpPr>
          <p:cNvPr id="45067" name="Rectangle 21"/>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prstClr val="black"/>
              </a:solidFill>
            </a:endParaRPr>
          </a:p>
        </p:txBody>
      </p:sp>
      <p:sp>
        <p:nvSpPr>
          <p:cNvPr id="45069" name="Rectangle 31"/>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prstClr val="black"/>
              </a:solidFill>
            </a:endParaRPr>
          </a:p>
        </p:txBody>
      </p:sp>
      <p:sp>
        <p:nvSpPr>
          <p:cNvPr id="45071" name="Rectangle 5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prstClr val="black"/>
              </a:solidFill>
            </a:endParaRPr>
          </a:p>
        </p:txBody>
      </p:sp>
      <p:sp>
        <p:nvSpPr>
          <p:cNvPr id="7" name="Rectangle 13"/>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prstClr val="black"/>
              </a:solidFill>
            </a:endParaRPr>
          </a:p>
        </p:txBody>
      </p:sp>
      <p:sp>
        <p:nvSpPr>
          <p:cNvPr id="9" name="Rectangle 1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prstClr val="black"/>
              </a:solidFill>
            </a:endParaRPr>
          </a:p>
        </p:txBody>
      </p:sp>
      <p:sp>
        <p:nvSpPr>
          <p:cNvPr id="17" name="Rectangle 1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prstClr val="black"/>
              </a:solidFill>
            </a:endParaRPr>
          </a:p>
        </p:txBody>
      </p:sp>
      <p:sp>
        <p:nvSpPr>
          <p:cNvPr id="21" name="Rectangle 19"/>
          <p:cNvSpPr>
            <a:spLocks noChangeArrowheads="1"/>
          </p:cNvSpPr>
          <p:nvPr/>
        </p:nvSpPr>
        <p:spPr bwMode="auto">
          <a:xfrm>
            <a:off x="0" y="12954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prstClr val="black"/>
              </a:solidFill>
            </a:endParaRPr>
          </a:p>
        </p:txBody>
      </p:sp>
      <p:sp>
        <p:nvSpPr>
          <p:cNvPr id="22" name="Rectangle 2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prstClr val="black"/>
              </a:solidFill>
            </a:endParaRPr>
          </a:p>
        </p:txBody>
      </p:sp>
      <p:sp>
        <p:nvSpPr>
          <p:cNvPr id="26" name="Rectangle 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prstClr val="black"/>
              </a:solidFill>
            </a:endParaRPr>
          </a:p>
        </p:txBody>
      </p:sp>
      <p:sp>
        <p:nvSpPr>
          <p:cNvPr id="29" name="Rectangle 6"/>
          <p:cNvSpPr>
            <a:spLocks noChangeArrowheads="1"/>
          </p:cNvSpPr>
          <p:nvPr/>
        </p:nvSpPr>
        <p:spPr bwMode="auto">
          <a:xfrm>
            <a:off x="0" y="4857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prstClr val="black"/>
              </a:solidFill>
            </a:endParaRPr>
          </a:p>
        </p:txBody>
      </p:sp>
      <p:sp>
        <p:nvSpPr>
          <p:cNvPr id="32" name="Rectangle 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prstClr val="black"/>
              </a:solidFill>
            </a:endParaRPr>
          </a:p>
        </p:txBody>
      </p:sp>
      <p:pic>
        <p:nvPicPr>
          <p:cNvPr id="65" name="Picture 2" descr="stdu logo"/>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937829" y="2"/>
            <a:ext cx="2206170" cy="6460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54" name="组合 53"/>
          <p:cNvGrpSpPr/>
          <p:nvPr/>
        </p:nvGrpSpPr>
        <p:grpSpPr>
          <a:xfrm>
            <a:off x="8606974" y="6519459"/>
            <a:ext cx="638628" cy="338555"/>
            <a:chOff x="8663567" y="6519446"/>
            <a:chExt cx="638628" cy="338554"/>
          </a:xfrm>
        </p:grpSpPr>
        <p:sp>
          <p:nvSpPr>
            <p:cNvPr id="55" name="矩形 54"/>
            <p:cNvSpPr/>
            <p:nvPr/>
          </p:nvSpPr>
          <p:spPr>
            <a:xfrm>
              <a:off x="8766881" y="6519446"/>
              <a:ext cx="432000" cy="338554"/>
            </a:xfrm>
            <a:prstGeom prst="rect">
              <a:avLst/>
            </a:prstGeom>
            <a:solidFill>
              <a:srgbClr val="0070C0"/>
            </a:solidFill>
            <a:ln w="12700" cap="flat" cmpd="sng" algn="ctr">
              <a:noFill/>
              <a:prstDash val="solid"/>
              <a:miter lim="800000"/>
            </a:ln>
            <a:effectLst/>
          </p:spPr>
          <p:txBody>
            <a:bodyPr rtlCol="0" anchor="ctr"/>
            <a:lstStyle/>
            <a:p>
              <a:pPr algn="ctr">
                <a:defRPr/>
              </a:pPr>
              <a:endParaRPr lang="zh-CN" altLang="en-US" kern="0" smtClean="0">
                <a:solidFill>
                  <a:prstClr val="white"/>
                </a:solidFill>
              </a:endParaRPr>
            </a:p>
          </p:txBody>
        </p:sp>
        <p:sp>
          <p:nvSpPr>
            <p:cNvPr id="56" name="文本框 45"/>
            <p:cNvSpPr txBox="1"/>
            <p:nvPr/>
          </p:nvSpPr>
          <p:spPr>
            <a:xfrm>
              <a:off x="8663567" y="6519446"/>
              <a:ext cx="638628" cy="338553"/>
            </a:xfrm>
            <a:prstGeom prst="rect">
              <a:avLst/>
            </a:prstGeom>
            <a:noFill/>
          </p:spPr>
          <p:txBody>
            <a:bodyPr wrap="square" rtlCol="0">
              <a:spAutoFit/>
            </a:bodyPr>
            <a:lstStyle/>
            <a:p>
              <a:pPr algn="ctr">
                <a:defRPr/>
              </a:pPr>
              <a:r>
                <a:rPr lang="en-US" altLang="zh-CN" sz="1600" kern="0" dirty="0" smtClean="0">
                  <a:solidFill>
                    <a:prstClr val="white"/>
                  </a:solidFill>
                  <a:latin typeface="微软雅黑" panose="020B0503020204020204" pitchFamily="34" charset="-122"/>
                  <a:ea typeface="微软雅黑" panose="020B0503020204020204" pitchFamily="34" charset="-122"/>
                </a:rPr>
                <a:t>21</a:t>
              </a:r>
              <a:endParaRPr lang="zh-CN" altLang="en-US" sz="1600" kern="0" dirty="0" smtClean="0">
                <a:solidFill>
                  <a:prstClr val="white"/>
                </a:solidFill>
                <a:latin typeface="微软雅黑" panose="020B0503020204020204" pitchFamily="34" charset="-122"/>
                <a:ea typeface="微软雅黑" panose="020B0503020204020204" pitchFamily="34" charset="-122"/>
              </a:endParaRPr>
            </a:p>
          </p:txBody>
        </p:sp>
      </p:grpSp>
      <p:sp>
        <p:nvSpPr>
          <p:cNvPr id="45" name="矩形 44"/>
          <p:cNvSpPr/>
          <p:nvPr/>
        </p:nvSpPr>
        <p:spPr bwMode="auto">
          <a:xfrm>
            <a:off x="109595" y="918260"/>
            <a:ext cx="4213927" cy="360000"/>
          </a:xfrm>
          <a:prstGeom prst="rect">
            <a:avLst/>
          </a:prstGeom>
          <a:solidFill>
            <a:srgbClr val="0070C0"/>
          </a:solidFill>
          <a:ln>
            <a:noFill/>
          </a:ln>
        </p:spPr>
        <p:txBody>
          <a:bodyPr vert="horz" wrap="square" lIns="91440" tIns="45720" rIns="91440" bIns="45720" numCol="1" rtlCol="0" anchor="t" anchorCtr="0" compatLnSpc="1">
            <a:prstTxWarp prst="textNoShape">
              <a:avLst/>
            </a:prstTxWarp>
          </a:bodyPr>
          <a:lstStyle/>
          <a:p>
            <a:pPr algn="ctr"/>
            <a:r>
              <a:rPr lang="zh-CN" altLang="en-US" b="1" dirty="0" smtClean="0">
                <a:solidFill>
                  <a:prstClr val="white"/>
                </a:solidFill>
                <a:latin typeface="微软雅黑" panose="020B0503020204020204" pitchFamily="34" charset="-122"/>
                <a:ea typeface="微软雅黑" panose="020B0503020204020204" pitchFamily="34" charset="-122"/>
              </a:rPr>
              <a:t>静刚度规律性</a:t>
            </a:r>
            <a:r>
              <a:rPr lang="en-US" altLang="zh-CN" dirty="0">
                <a:solidFill>
                  <a:prstClr val="white"/>
                </a:solidFill>
                <a:latin typeface="Times New Roman" panose="02020603050405020304" pitchFamily="18" charset="0"/>
                <a:ea typeface="微软雅黑" panose="020B0503020204020204" pitchFamily="34" charset="-122"/>
                <a:cs typeface="Times New Roman" panose="02020603050405020304" pitchFamily="18" charset="0"/>
              </a:rPr>
              <a:t>Regularity of static stiffness</a:t>
            </a:r>
            <a:endParaRPr lang="zh-CN" altLang="en-US" dirty="0">
              <a:solidFill>
                <a:prstClr val="white"/>
              </a:solidFill>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31"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prstClr val="black"/>
              </a:solidFill>
            </a:endParaRPr>
          </a:p>
        </p:txBody>
      </p:sp>
      <p:sp>
        <p:nvSpPr>
          <p:cNvPr id="34" name="Rectangle 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prstClr val="black"/>
              </a:solidFill>
            </a:endParaRPr>
          </a:p>
        </p:txBody>
      </p:sp>
      <p:sp>
        <p:nvSpPr>
          <p:cNvPr id="36" name="Rectangle 10"/>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prstClr val="black"/>
              </a:solidFill>
            </a:endParaRPr>
          </a:p>
        </p:txBody>
      </p:sp>
      <p:sp>
        <p:nvSpPr>
          <p:cNvPr id="38" name="Rectangle 1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prstClr val="black"/>
              </a:solidFill>
            </a:endParaRPr>
          </a:p>
        </p:txBody>
      </p:sp>
      <p:sp>
        <p:nvSpPr>
          <p:cNvPr id="8" name="Rectangle 23"/>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prstClr val="black"/>
              </a:solidFill>
            </a:endParaRPr>
          </a:p>
        </p:txBody>
      </p:sp>
      <p:sp>
        <p:nvSpPr>
          <p:cNvPr id="14" name="Rectangle 2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prstClr val="black"/>
              </a:solidFill>
            </a:endParaRPr>
          </a:p>
        </p:txBody>
      </p:sp>
      <p:sp>
        <p:nvSpPr>
          <p:cNvPr id="24" name="Rectangle 29"/>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prstClr val="black"/>
              </a:solidFill>
            </a:endParaRPr>
          </a:p>
        </p:txBody>
      </p:sp>
      <p:sp>
        <p:nvSpPr>
          <p:cNvPr id="41" name="Rectangle 31"/>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prstClr val="black"/>
              </a:solidFill>
            </a:endParaRPr>
          </a:p>
        </p:txBody>
      </p:sp>
      <p:sp>
        <p:nvSpPr>
          <p:cNvPr id="33"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prstClr val="black"/>
              </a:solidFill>
            </a:endParaRPr>
          </a:p>
        </p:txBody>
      </p:sp>
      <p:sp>
        <p:nvSpPr>
          <p:cNvPr id="5"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prstClr val="black"/>
              </a:solidFill>
            </a:endParaRPr>
          </a:p>
        </p:txBody>
      </p:sp>
      <p:sp>
        <p:nvSpPr>
          <p:cNvPr id="19"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prstClr val="black"/>
              </a:solidFill>
            </a:endParaRPr>
          </a:p>
        </p:txBody>
      </p:sp>
      <p:sp>
        <p:nvSpPr>
          <p:cNvPr id="42" name="Rectangle 1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prstClr val="black"/>
              </a:solidFill>
            </a:endParaRPr>
          </a:p>
        </p:txBody>
      </p:sp>
      <p:sp>
        <p:nvSpPr>
          <p:cNvPr id="44" name="Rectangle 1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prstClr val="black"/>
              </a:solidFill>
            </a:endParaRPr>
          </a:p>
        </p:txBody>
      </p:sp>
      <p:sp>
        <p:nvSpPr>
          <p:cNvPr id="35"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prstClr val="black"/>
              </a:solidFill>
            </a:endParaRPr>
          </a:p>
        </p:txBody>
      </p:sp>
      <p:sp>
        <p:nvSpPr>
          <p:cNvPr id="11"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39"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43" name="Rectangle 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52" name="Rectangle 10"/>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58" name="Rectangle 1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60" name="Rectangle 1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62" name="Rectangle 1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8"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40"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53" name="Rectangle 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45062" name="Rectangle 10"/>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68" name="矩形 67"/>
          <p:cNvSpPr/>
          <p:nvPr/>
        </p:nvSpPr>
        <p:spPr bwMode="auto">
          <a:xfrm>
            <a:off x="109594" y="4055116"/>
            <a:ext cx="3716971" cy="360000"/>
          </a:xfrm>
          <a:prstGeom prst="rect">
            <a:avLst/>
          </a:prstGeom>
          <a:solidFill>
            <a:srgbClr val="0070C0"/>
          </a:solidFill>
          <a:ln>
            <a:noFill/>
          </a:ln>
        </p:spPr>
        <p:txBody>
          <a:bodyPr vert="horz" wrap="square" lIns="91440" tIns="45720" rIns="91440" bIns="45720" numCol="1" rtlCol="0" anchor="t" anchorCtr="0" compatLnSpc="1">
            <a:prstTxWarp prst="textNoShape">
              <a:avLst/>
            </a:prstTxWarp>
          </a:bodyPr>
          <a:lstStyle/>
          <a:p>
            <a:pPr algn="ctr"/>
            <a:r>
              <a:rPr lang="zh-CN" altLang="en-US" b="1" dirty="0" smtClean="0">
                <a:solidFill>
                  <a:prstClr val="white"/>
                </a:solidFill>
                <a:latin typeface="微软雅黑" panose="020B0503020204020204" pitchFamily="34" charset="-122"/>
                <a:ea typeface="微软雅黑" panose="020B0503020204020204" pitchFamily="34" charset="-122"/>
              </a:rPr>
              <a:t>动刚度规律性</a:t>
            </a:r>
            <a:r>
              <a:rPr lang="en-US" altLang="zh-CN" dirty="0">
                <a:solidFill>
                  <a:prstClr val="white"/>
                </a:solidFill>
                <a:latin typeface="Times New Roman" panose="02020603050405020304" pitchFamily="18" charset="0"/>
                <a:ea typeface="微软雅黑" panose="020B0503020204020204" pitchFamily="34" charset="-122"/>
                <a:cs typeface="Times New Roman" panose="02020603050405020304" pitchFamily="18" charset="0"/>
              </a:rPr>
              <a:t>Regularity of dynamic </a:t>
            </a:r>
            <a:r>
              <a:rPr lang="en-US" altLang="zh-CN" b="1" dirty="0">
                <a:solidFill>
                  <a:prstClr val="white"/>
                </a:solidFill>
                <a:latin typeface="微软雅黑" panose="020B0503020204020204" pitchFamily="34" charset="-122"/>
                <a:ea typeface="微软雅黑" panose="020B0503020204020204" pitchFamily="34" charset="-122"/>
              </a:rPr>
              <a:t>stiffness</a:t>
            </a:r>
            <a:endParaRPr lang="zh-CN" altLang="en-US" b="1" dirty="0">
              <a:solidFill>
                <a:prstClr val="white"/>
              </a:solidFill>
              <a:latin typeface="微软雅黑" panose="020B0503020204020204" pitchFamily="34" charset="-122"/>
              <a:ea typeface="微软雅黑" panose="020B0503020204020204" pitchFamily="34" charset="-122"/>
            </a:endParaRPr>
          </a:p>
        </p:txBody>
      </p:sp>
      <p:sp>
        <p:nvSpPr>
          <p:cNvPr id="37"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48" name="矩形 47"/>
          <p:cNvSpPr/>
          <p:nvPr/>
        </p:nvSpPr>
        <p:spPr>
          <a:xfrm>
            <a:off x="161779" y="1709147"/>
            <a:ext cx="5101391" cy="369332"/>
          </a:xfrm>
          <a:prstGeom prst="rect">
            <a:avLst/>
          </a:prstGeom>
        </p:spPr>
        <p:txBody>
          <a:bodyPr wrap="square">
            <a:spAutoFit/>
          </a:bodyPr>
          <a:lstStyle/>
          <a:p>
            <a:r>
              <a:rPr lang="zh-CN" altLang="zh-CN" b="1" dirty="0" smtClean="0"/>
              <a:t>压强增</a:t>
            </a:r>
            <a:r>
              <a:rPr lang="zh-CN" altLang="zh-CN" b="1" dirty="0"/>
              <a:t>大，静刚度增</a:t>
            </a:r>
            <a:r>
              <a:rPr lang="zh-CN" altLang="zh-CN" b="1" dirty="0" smtClean="0"/>
              <a:t>大</a:t>
            </a:r>
            <a:endParaRPr lang="zh-CN" altLang="zh-CN" dirty="0"/>
          </a:p>
        </p:txBody>
      </p:sp>
      <p:sp>
        <p:nvSpPr>
          <p:cNvPr id="50" name="矩形 49"/>
          <p:cNvSpPr/>
          <p:nvPr/>
        </p:nvSpPr>
        <p:spPr>
          <a:xfrm>
            <a:off x="325374" y="4627789"/>
            <a:ext cx="4572000" cy="646331"/>
          </a:xfrm>
          <a:prstGeom prst="rect">
            <a:avLst/>
          </a:prstGeom>
        </p:spPr>
        <p:txBody>
          <a:bodyPr>
            <a:spAutoFit/>
          </a:bodyPr>
          <a:lstStyle/>
          <a:p>
            <a:r>
              <a:rPr lang="zh-CN" altLang="zh-CN" b="1" dirty="0" smtClean="0"/>
              <a:t>载荷增</a:t>
            </a:r>
            <a:r>
              <a:rPr lang="zh-CN" altLang="zh-CN" b="1" dirty="0"/>
              <a:t>大，动刚度增</a:t>
            </a:r>
            <a:r>
              <a:rPr lang="zh-CN" altLang="zh-CN" b="1" dirty="0" smtClean="0"/>
              <a:t>大</a:t>
            </a:r>
            <a:endParaRPr lang="en-US" altLang="zh-CN" b="1" dirty="0" smtClean="0"/>
          </a:p>
          <a:p>
            <a:r>
              <a:rPr lang="zh-CN" altLang="zh-CN" b="1" dirty="0" smtClean="0"/>
              <a:t>振</a:t>
            </a:r>
            <a:r>
              <a:rPr lang="zh-CN" altLang="zh-CN" b="1" dirty="0"/>
              <a:t>幅增大，动刚度减</a:t>
            </a:r>
            <a:r>
              <a:rPr lang="zh-CN" altLang="zh-CN" b="1" dirty="0" smtClean="0"/>
              <a:t>小</a:t>
            </a:r>
            <a:endParaRPr lang="zh-CN" altLang="en-US" b="1" dirty="0"/>
          </a:p>
        </p:txBody>
      </p:sp>
      <p:sp>
        <p:nvSpPr>
          <p:cNvPr id="45057" name="矩形 45056"/>
          <p:cNvSpPr/>
          <p:nvPr/>
        </p:nvSpPr>
        <p:spPr>
          <a:xfrm>
            <a:off x="325372" y="5329468"/>
            <a:ext cx="4572000" cy="1200329"/>
          </a:xfrm>
          <a:prstGeom prst="rect">
            <a:avLst/>
          </a:prstGeom>
        </p:spPr>
        <p:txBody>
          <a:bodyPr>
            <a:spAutoFit/>
          </a:bodyPr>
          <a:lstStyle/>
          <a:p>
            <a:r>
              <a:rPr lang="en-US" altLang="zh-CN" dirty="0">
                <a:latin typeface="Times New Roman" panose="02020603050405020304" pitchFamily="18" charset="0"/>
                <a:cs typeface="Times New Roman" panose="02020603050405020304" pitchFamily="18" charset="0"/>
              </a:rPr>
              <a:t>When load increases, dynamic stiffness increases</a:t>
            </a:r>
            <a:r>
              <a:rPr lang="en-US" altLang="zh-CN" dirty="0" smtClean="0">
                <a:latin typeface="Times New Roman" panose="02020603050405020304" pitchFamily="18" charset="0"/>
                <a:cs typeface="Times New Roman" panose="02020603050405020304" pitchFamily="18" charset="0"/>
              </a:rPr>
              <a:t>.</a:t>
            </a:r>
          </a:p>
          <a:p>
            <a:r>
              <a:rPr lang="en-US" altLang="zh-CN" dirty="0" smtClean="0">
                <a:latin typeface="Times New Roman" panose="02020603050405020304" pitchFamily="18" charset="0"/>
                <a:cs typeface="Times New Roman" panose="02020603050405020304" pitchFamily="18" charset="0"/>
              </a:rPr>
              <a:t>The </a:t>
            </a:r>
            <a:r>
              <a:rPr lang="en-US" altLang="zh-CN" dirty="0">
                <a:latin typeface="Times New Roman" panose="02020603050405020304" pitchFamily="18" charset="0"/>
                <a:cs typeface="Times New Roman" panose="02020603050405020304" pitchFamily="18" charset="0"/>
              </a:rPr>
              <a:t>amplitude increases and the dynamic stiffness decreases.</a:t>
            </a:r>
            <a:endParaRPr lang="zh-CN" altLang="en-US" dirty="0">
              <a:latin typeface="Times New Roman" panose="02020603050405020304" pitchFamily="18" charset="0"/>
              <a:cs typeface="Times New Roman" panose="02020603050405020304" pitchFamily="18" charset="0"/>
            </a:endParaRPr>
          </a:p>
        </p:txBody>
      </p:sp>
      <p:sp>
        <p:nvSpPr>
          <p:cNvPr id="46"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61"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45059"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pic>
        <p:nvPicPr>
          <p:cNvPr id="45063" name="图片 4506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572000" y="4065353"/>
            <a:ext cx="3713356" cy="2454106"/>
          </a:xfrm>
          <a:prstGeom prst="rect">
            <a:avLst/>
          </a:prstGeom>
        </p:spPr>
      </p:pic>
      <p:sp>
        <p:nvSpPr>
          <p:cNvPr id="45066" name="Rectangle 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pic>
        <p:nvPicPr>
          <p:cNvPr id="45070" name="图片 4506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575756" y="1050529"/>
            <a:ext cx="4031218" cy="3001848"/>
          </a:xfrm>
          <a:prstGeom prst="rect">
            <a:avLst/>
          </a:prstGeom>
        </p:spPr>
      </p:pic>
      <p:sp>
        <p:nvSpPr>
          <p:cNvPr id="45072" name="矩形 45071"/>
          <p:cNvSpPr/>
          <p:nvPr/>
        </p:nvSpPr>
        <p:spPr>
          <a:xfrm>
            <a:off x="109595" y="2366787"/>
            <a:ext cx="4572000" cy="369332"/>
          </a:xfrm>
          <a:prstGeom prst="rect">
            <a:avLst/>
          </a:prstGeom>
        </p:spPr>
        <p:txBody>
          <a:bodyPr>
            <a:spAutoFit/>
          </a:bodyPr>
          <a:lstStyle/>
          <a:p>
            <a:r>
              <a:rPr lang="en-US" altLang="zh-CN" dirty="0" smtClean="0">
                <a:latin typeface="Times New Roman" panose="02020603050405020304" pitchFamily="18" charset="0"/>
                <a:cs typeface="Times New Roman" panose="02020603050405020304" pitchFamily="18" charset="0"/>
              </a:rPr>
              <a:t>pressure </a:t>
            </a:r>
            <a:r>
              <a:rPr lang="en-US" altLang="zh-CN" dirty="0">
                <a:latin typeface="Times New Roman" panose="02020603050405020304" pitchFamily="18" charset="0"/>
                <a:cs typeface="Times New Roman" panose="02020603050405020304" pitchFamily="18" charset="0"/>
              </a:rPr>
              <a:t>increases, </a:t>
            </a:r>
            <a:r>
              <a:rPr lang="en-US" altLang="zh-CN" dirty="0" smtClean="0">
                <a:latin typeface="Times New Roman" panose="02020603050405020304" pitchFamily="18" charset="0"/>
                <a:cs typeface="Times New Roman" panose="02020603050405020304" pitchFamily="18" charset="0"/>
              </a:rPr>
              <a:t>static </a:t>
            </a:r>
            <a:r>
              <a:rPr lang="en-US" altLang="zh-CN" dirty="0">
                <a:latin typeface="Times New Roman" panose="02020603050405020304" pitchFamily="18" charset="0"/>
                <a:cs typeface="Times New Roman" panose="02020603050405020304" pitchFamily="18" charset="0"/>
              </a:rPr>
              <a:t>stiffness increases.</a:t>
            </a:r>
            <a:endParaRPr lang="zh-CN" alt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422956371"/>
      </p:ext>
    </p:extLst>
  </p:cSld>
  <p:clrMapOvr>
    <a:masterClrMapping/>
  </p:clrMapOvr>
  <mc:AlternateContent xmlns:mc="http://schemas.openxmlformats.org/markup-compatibility/2006" xmlns:p14="http://schemas.microsoft.com/office/powerpoint/2010/main">
    <mc:Choice Requires="p14">
      <p:transition spd="slow" p14:dur="2000" advTm="22730"/>
    </mc:Choice>
    <mc:Fallback xmlns="">
      <p:transition spd="slow" advTm="2273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51"/>
                                        </p:tgtEl>
                                        <p:attrNameLst>
                                          <p:attrName>style.visibility</p:attrName>
                                        </p:attrNameLst>
                                      </p:cBhvr>
                                      <p:to>
                                        <p:strVal val="visible"/>
                                      </p:to>
                                    </p:set>
                                    <p:animEffect transition="in" filter="wipe(left)">
                                      <p:cBhvr>
                                        <p:cTn id="7" dur="500"/>
                                        <p:tgtEl>
                                          <p:spTgt spid="51"/>
                                        </p:tgtEl>
                                      </p:cBhvr>
                                    </p:animEffect>
                                  </p:childTnLst>
                                </p:cTn>
                              </p:par>
                              <p:par>
                                <p:cTn id="8" presetID="22" presetClass="entr" presetSubtype="2" fill="hold" nodeType="withEffect">
                                  <p:stCondLst>
                                    <p:cond delay="250"/>
                                  </p:stCondLst>
                                  <p:childTnLst>
                                    <p:set>
                                      <p:cBhvr>
                                        <p:cTn id="9" dur="1" fill="hold">
                                          <p:stCondLst>
                                            <p:cond delay="0"/>
                                          </p:stCondLst>
                                        </p:cTn>
                                        <p:tgtEl>
                                          <p:spTgt spid="54"/>
                                        </p:tgtEl>
                                        <p:attrNameLst>
                                          <p:attrName>style.visibility</p:attrName>
                                        </p:attrNameLst>
                                      </p:cBhvr>
                                      <p:to>
                                        <p:strVal val="visible"/>
                                      </p:to>
                                    </p:set>
                                    <p:animEffect transition="in" filter="wipe(right)">
                                      <p:cBhvr>
                                        <p:cTn id="10" dur="5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矩形 48"/>
          <p:cNvSpPr/>
          <p:nvPr/>
        </p:nvSpPr>
        <p:spPr>
          <a:xfrm>
            <a:off x="-1816" y="220889"/>
            <a:ext cx="4035934" cy="529772"/>
          </a:xfrm>
          <a:prstGeom prst="rect">
            <a:avLst/>
          </a:prstGeom>
          <a:solidFill>
            <a:schemeClr val="tx2">
              <a:lumMod val="20000"/>
              <a:lumOff val="80000"/>
            </a:schemeClr>
          </a:solidFill>
          <a:ln w="12700" cap="flat" cmpd="sng" algn="ctr">
            <a:noFill/>
            <a:prstDash val="solid"/>
            <a:miter lim="800000"/>
          </a:ln>
          <a:effectLst/>
        </p:spPr>
        <p:txBody>
          <a:bodyPr rtlCol="0" anchor="ctr"/>
          <a:lstStyle/>
          <a:p>
            <a:r>
              <a:rPr lang="zh-CN" altLang="en-US" sz="2000" dirty="0" smtClean="0">
                <a:latin typeface="Times New Roman" panose="02020603050405020304" pitchFamily="18" charset="0"/>
                <a:ea typeface="楷体_GB2312" pitchFamily="49" charset="-122"/>
                <a:cs typeface="Times New Roman" panose="02020603050405020304" pitchFamily="18" charset="0"/>
              </a:rPr>
              <a:t>总</a:t>
            </a:r>
            <a:r>
              <a:rPr lang="zh-CN" altLang="en-US" sz="2000" dirty="0" smtClean="0">
                <a:latin typeface="Times New Roman" panose="02020603050405020304" pitchFamily="18" charset="0"/>
                <a:ea typeface="楷体_GB2312" pitchFamily="49" charset="-122"/>
                <a:cs typeface="Times New Roman" panose="02020603050405020304" pitchFamily="18" charset="0"/>
              </a:rPr>
              <a:t>结与展望 </a:t>
            </a:r>
            <a:r>
              <a:rPr lang="en-US" altLang="zh-CN" sz="2000" dirty="0" smtClean="0">
                <a:latin typeface="Times New Roman" panose="02020603050405020304" pitchFamily="18" charset="0"/>
                <a:ea typeface="楷体_GB2312" pitchFamily="49" charset="-122"/>
                <a:cs typeface="Times New Roman" panose="02020603050405020304" pitchFamily="18" charset="0"/>
              </a:rPr>
              <a:t>Summary and prospect</a:t>
            </a:r>
            <a:endParaRPr lang="en-US" altLang="zh-CN" sz="2000" dirty="0">
              <a:latin typeface="Times New Roman" panose="02020603050405020304" pitchFamily="18" charset="0"/>
              <a:ea typeface="楷体_GB2312" pitchFamily="49" charset="-122"/>
              <a:cs typeface="Times New Roman" panose="02020603050405020304" pitchFamily="18" charset="0"/>
            </a:endParaRPr>
          </a:p>
        </p:txBody>
      </p:sp>
      <p:cxnSp>
        <p:nvCxnSpPr>
          <p:cNvPr id="51" name="直接连接符 50"/>
          <p:cNvCxnSpPr/>
          <p:nvPr/>
        </p:nvCxnSpPr>
        <p:spPr>
          <a:xfrm>
            <a:off x="0" y="750661"/>
            <a:ext cx="9144000" cy="0"/>
          </a:xfrm>
          <a:prstGeom prst="line">
            <a:avLst/>
          </a:prstGeom>
          <a:noFill/>
          <a:ln w="25400" cap="flat" cmpd="sng" algn="ctr">
            <a:solidFill>
              <a:srgbClr val="0070C0"/>
            </a:solidFill>
            <a:prstDash val="solid"/>
            <a:miter lim="800000"/>
          </a:ln>
          <a:effectLst/>
        </p:spPr>
      </p:cxnSp>
      <p:sp>
        <p:nvSpPr>
          <p:cNvPr id="2"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prstClr val="black"/>
              </a:solidFill>
            </a:endParaRPr>
          </a:p>
        </p:txBody>
      </p:sp>
      <p:sp>
        <p:nvSpPr>
          <p:cNvPr id="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prstClr val="black"/>
              </a:solidFill>
            </a:endParaRPr>
          </a:p>
        </p:txBody>
      </p:sp>
      <p:sp>
        <p:nvSpPr>
          <p:cNvPr id="6"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prstClr val="black"/>
              </a:solidFill>
            </a:endParaRPr>
          </a:p>
        </p:txBody>
      </p:sp>
      <p:sp>
        <p:nvSpPr>
          <p:cNvPr id="12" name="Rectangle 1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prstClr val="black"/>
              </a:solidFill>
            </a:endParaRPr>
          </a:p>
        </p:txBody>
      </p:sp>
      <p:sp>
        <p:nvSpPr>
          <p:cNvPr id="15" name="Rectangle 20"/>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prstClr val="black"/>
              </a:solidFill>
            </a:endParaRPr>
          </a:p>
        </p:txBody>
      </p:sp>
      <p:sp>
        <p:nvSpPr>
          <p:cNvPr id="10"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prstClr val="black"/>
              </a:solidFill>
            </a:endParaRPr>
          </a:p>
        </p:txBody>
      </p:sp>
      <p:sp>
        <p:nvSpPr>
          <p:cNvPr id="18" name="Rectangle 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prstClr val="black"/>
              </a:solidFill>
            </a:endParaRPr>
          </a:p>
        </p:txBody>
      </p:sp>
      <p:sp>
        <p:nvSpPr>
          <p:cNvPr id="20" name="Rectangle 13"/>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prstClr val="black"/>
              </a:solidFill>
            </a:endParaRPr>
          </a:p>
        </p:txBody>
      </p:sp>
      <p:sp>
        <p:nvSpPr>
          <p:cNvPr id="23" name="Rectangle 1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prstClr val="black"/>
              </a:solidFill>
            </a:endParaRPr>
          </a:p>
        </p:txBody>
      </p:sp>
      <p:sp>
        <p:nvSpPr>
          <p:cNvPr id="25" name="Rectangle 21"/>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prstClr val="black"/>
              </a:solidFill>
            </a:endParaRPr>
          </a:p>
        </p:txBody>
      </p:sp>
      <p:sp>
        <p:nvSpPr>
          <p:cNvPr id="27" name="Rectangle 23"/>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prstClr val="black"/>
              </a:solidFill>
            </a:endParaRPr>
          </a:p>
        </p:txBody>
      </p:sp>
      <p:sp>
        <p:nvSpPr>
          <p:cNvPr id="3"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prstClr val="black"/>
              </a:solidFill>
            </a:endParaRPr>
          </a:p>
        </p:txBody>
      </p:sp>
      <p:sp>
        <p:nvSpPr>
          <p:cNvPr id="13" name="Rectangle 9"/>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prstClr val="black"/>
              </a:solidFill>
            </a:endParaRPr>
          </a:p>
        </p:txBody>
      </p:sp>
      <p:sp>
        <p:nvSpPr>
          <p:cNvPr id="16" name="Rectangle 11"/>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prstClr val="black"/>
              </a:solidFill>
            </a:endParaRPr>
          </a:p>
        </p:txBody>
      </p:sp>
      <p:sp>
        <p:nvSpPr>
          <p:cNvPr id="30" name="Rectangle 13"/>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prstClr val="black"/>
              </a:solidFill>
            </a:endParaRPr>
          </a:p>
        </p:txBody>
      </p:sp>
      <p:sp>
        <p:nvSpPr>
          <p:cNvPr id="45056" name="Rectangle 1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prstClr val="black"/>
              </a:solidFill>
            </a:endParaRPr>
          </a:p>
        </p:txBody>
      </p:sp>
      <p:sp>
        <p:nvSpPr>
          <p:cNvPr id="45058" name="Rectangle 17"/>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prstClr val="black"/>
              </a:solidFill>
            </a:endParaRPr>
          </a:p>
        </p:txBody>
      </p:sp>
      <p:sp>
        <p:nvSpPr>
          <p:cNvPr id="45065" name="Rectangle 19"/>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prstClr val="black"/>
              </a:solidFill>
            </a:endParaRPr>
          </a:p>
        </p:txBody>
      </p:sp>
      <p:sp>
        <p:nvSpPr>
          <p:cNvPr id="45067" name="Rectangle 21"/>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prstClr val="black"/>
              </a:solidFill>
            </a:endParaRPr>
          </a:p>
        </p:txBody>
      </p:sp>
      <p:sp>
        <p:nvSpPr>
          <p:cNvPr id="45069" name="Rectangle 31"/>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prstClr val="black"/>
              </a:solidFill>
            </a:endParaRPr>
          </a:p>
        </p:txBody>
      </p:sp>
      <p:sp>
        <p:nvSpPr>
          <p:cNvPr id="45071" name="Rectangle 5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prstClr val="black"/>
              </a:solidFill>
            </a:endParaRPr>
          </a:p>
        </p:txBody>
      </p:sp>
      <p:sp>
        <p:nvSpPr>
          <p:cNvPr id="7" name="Rectangle 13"/>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prstClr val="black"/>
              </a:solidFill>
            </a:endParaRPr>
          </a:p>
        </p:txBody>
      </p:sp>
      <p:sp>
        <p:nvSpPr>
          <p:cNvPr id="9" name="Rectangle 1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prstClr val="black"/>
              </a:solidFill>
            </a:endParaRPr>
          </a:p>
        </p:txBody>
      </p:sp>
      <p:sp>
        <p:nvSpPr>
          <p:cNvPr id="17" name="Rectangle 1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prstClr val="black"/>
              </a:solidFill>
            </a:endParaRPr>
          </a:p>
        </p:txBody>
      </p:sp>
      <p:sp>
        <p:nvSpPr>
          <p:cNvPr id="21" name="Rectangle 19"/>
          <p:cNvSpPr>
            <a:spLocks noChangeArrowheads="1"/>
          </p:cNvSpPr>
          <p:nvPr/>
        </p:nvSpPr>
        <p:spPr bwMode="auto">
          <a:xfrm>
            <a:off x="0" y="12954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prstClr val="black"/>
              </a:solidFill>
            </a:endParaRPr>
          </a:p>
        </p:txBody>
      </p:sp>
      <p:sp>
        <p:nvSpPr>
          <p:cNvPr id="22" name="Rectangle 2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prstClr val="black"/>
              </a:solidFill>
            </a:endParaRPr>
          </a:p>
        </p:txBody>
      </p:sp>
      <p:sp>
        <p:nvSpPr>
          <p:cNvPr id="26" name="Rectangle 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prstClr val="black"/>
              </a:solidFill>
            </a:endParaRPr>
          </a:p>
        </p:txBody>
      </p:sp>
      <p:sp>
        <p:nvSpPr>
          <p:cNvPr id="29" name="Rectangle 6"/>
          <p:cNvSpPr>
            <a:spLocks noChangeArrowheads="1"/>
          </p:cNvSpPr>
          <p:nvPr/>
        </p:nvSpPr>
        <p:spPr bwMode="auto">
          <a:xfrm>
            <a:off x="0" y="4857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prstClr val="black"/>
              </a:solidFill>
            </a:endParaRPr>
          </a:p>
        </p:txBody>
      </p:sp>
      <p:sp>
        <p:nvSpPr>
          <p:cNvPr id="32" name="Rectangle 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prstClr val="black"/>
              </a:solidFill>
            </a:endParaRPr>
          </a:p>
        </p:txBody>
      </p:sp>
      <p:pic>
        <p:nvPicPr>
          <p:cNvPr id="65" name="Picture 2" descr="stdu logo"/>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937829" y="2"/>
            <a:ext cx="2206170" cy="6460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54" name="组合 53"/>
          <p:cNvGrpSpPr/>
          <p:nvPr/>
        </p:nvGrpSpPr>
        <p:grpSpPr>
          <a:xfrm>
            <a:off x="8606974" y="6519459"/>
            <a:ext cx="638628" cy="338555"/>
            <a:chOff x="8663567" y="6519446"/>
            <a:chExt cx="638628" cy="338554"/>
          </a:xfrm>
        </p:grpSpPr>
        <p:sp>
          <p:nvSpPr>
            <p:cNvPr id="55" name="矩形 54"/>
            <p:cNvSpPr/>
            <p:nvPr/>
          </p:nvSpPr>
          <p:spPr>
            <a:xfrm>
              <a:off x="8766881" y="6519446"/>
              <a:ext cx="432000" cy="338554"/>
            </a:xfrm>
            <a:prstGeom prst="rect">
              <a:avLst/>
            </a:prstGeom>
            <a:solidFill>
              <a:srgbClr val="0070C0"/>
            </a:solidFill>
            <a:ln w="12700" cap="flat" cmpd="sng" algn="ctr">
              <a:noFill/>
              <a:prstDash val="solid"/>
              <a:miter lim="800000"/>
            </a:ln>
            <a:effectLst/>
          </p:spPr>
          <p:txBody>
            <a:bodyPr rtlCol="0" anchor="ctr"/>
            <a:lstStyle/>
            <a:p>
              <a:pPr algn="ctr">
                <a:defRPr/>
              </a:pPr>
              <a:endParaRPr lang="zh-CN" altLang="en-US" kern="0" smtClean="0">
                <a:solidFill>
                  <a:prstClr val="white"/>
                </a:solidFill>
              </a:endParaRPr>
            </a:p>
          </p:txBody>
        </p:sp>
        <p:sp>
          <p:nvSpPr>
            <p:cNvPr id="56" name="文本框 45"/>
            <p:cNvSpPr txBox="1"/>
            <p:nvPr/>
          </p:nvSpPr>
          <p:spPr>
            <a:xfrm>
              <a:off x="8663567" y="6519446"/>
              <a:ext cx="638628" cy="338553"/>
            </a:xfrm>
            <a:prstGeom prst="rect">
              <a:avLst/>
            </a:prstGeom>
            <a:noFill/>
          </p:spPr>
          <p:txBody>
            <a:bodyPr wrap="square" rtlCol="0">
              <a:spAutoFit/>
            </a:bodyPr>
            <a:lstStyle/>
            <a:p>
              <a:pPr algn="ctr">
                <a:defRPr/>
              </a:pPr>
              <a:r>
                <a:rPr lang="en-US" altLang="zh-CN" sz="1600" kern="0" dirty="0" smtClean="0">
                  <a:solidFill>
                    <a:prstClr val="white"/>
                  </a:solidFill>
                  <a:latin typeface="微软雅黑" panose="020B0503020204020204" pitchFamily="34" charset="-122"/>
                  <a:ea typeface="微软雅黑" panose="020B0503020204020204" pitchFamily="34" charset="-122"/>
                </a:rPr>
                <a:t>22</a:t>
              </a:r>
              <a:endParaRPr lang="zh-CN" altLang="en-US" sz="1600" kern="0" dirty="0" smtClean="0">
                <a:solidFill>
                  <a:prstClr val="white"/>
                </a:solidFill>
                <a:latin typeface="微软雅黑" panose="020B0503020204020204" pitchFamily="34" charset="-122"/>
                <a:ea typeface="微软雅黑" panose="020B0503020204020204" pitchFamily="34" charset="-122"/>
              </a:endParaRPr>
            </a:p>
          </p:txBody>
        </p:sp>
      </p:grpSp>
      <p:sp>
        <p:nvSpPr>
          <p:cNvPr id="45" name="矩形 44"/>
          <p:cNvSpPr/>
          <p:nvPr/>
        </p:nvSpPr>
        <p:spPr bwMode="auto">
          <a:xfrm>
            <a:off x="28050" y="1158782"/>
            <a:ext cx="280697" cy="743680"/>
          </a:xfrm>
          <a:prstGeom prst="rect">
            <a:avLst/>
          </a:prstGeom>
          <a:solidFill>
            <a:srgbClr val="0070C0"/>
          </a:solidFill>
          <a:ln>
            <a:noFill/>
          </a:ln>
        </p:spPr>
        <p:txBody>
          <a:bodyPr vert="horz" wrap="square" lIns="91440" tIns="45720" rIns="91440" bIns="45720" numCol="1" rtlCol="0" anchor="t" anchorCtr="0" compatLnSpc="1">
            <a:prstTxWarp prst="textNoShape">
              <a:avLst/>
            </a:prstTxWarp>
          </a:bodyPr>
          <a:lstStyle/>
          <a:p>
            <a:pPr algn="ctr"/>
            <a:endParaRPr lang="zh-CN" altLang="en-US" dirty="0">
              <a:solidFill>
                <a:prstClr val="white"/>
              </a:solidFill>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31"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prstClr val="black"/>
              </a:solidFill>
            </a:endParaRPr>
          </a:p>
        </p:txBody>
      </p:sp>
      <p:sp>
        <p:nvSpPr>
          <p:cNvPr id="34" name="Rectangle 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prstClr val="black"/>
              </a:solidFill>
            </a:endParaRPr>
          </a:p>
        </p:txBody>
      </p:sp>
      <p:sp>
        <p:nvSpPr>
          <p:cNvPr id="36" name="Rectangle 10"/>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prstClr val="black"/>
              </a:solidFill>
            </a:endParaRPr>
          </a:p>
        </p:txBody>
      </p:sp>
      <p:sp>
        <p:nvSpPr>
          <p:cNvPr id="38" name="Rectangle 1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prstClr val="black"/>
              </a:solidFill>
            </a:endParaRPr>
          </a:p>
        </p:txBody>
      </p:sp>
      <p:sp>
        <p:nvSpPr>
          <p:cNvPr id="8" name="Rectangle 23"/>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prstClr val="black"/>
              </a:solidFill>
            </a:endParaRPr>
          </a:p>
        </p:txBody>
      </p:sp>
      <p:sp>
        <p:nvSpPr>
          <p:cNvPr id="14" name="Rectangle 2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prstClr val="black"/>
              </a:solidFill>
            </a:endParaRPr>
          </a:p>
        </p:txBody>
      </p:sp>
      <p:sp>
        <p:nvSpPr>
          <p:cNvPr id="24" name="Rectangle 29"/>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prstClr val="black"/>
              </a:solidFill>
            </a:endParaRPr>
          </a:p>
        </p:txBody>
      </p:sp>
      <p:sp>
        <p:nvSpPr>
          <p:cNvPr id="41" name="Rectangle 31"/>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prstClr val="black"/>
              </a:solidFill>
            </a:endParaRPr>
          </a:p>
        </p:txBody>
      </p:sp>
      <p:sp>
        <p:nvSpPr>
          <p:cNvPr id="33"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prstClr val="black"/>
              </a:solidFill>
            </a:endParaRPr>
          </a:p>
        </p:txBody>
      </p:sp>
      <p:sp>
        <p:nvSpPr>
          <p:cNvPr id="5"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prstClr val="black"/>
              </a:solidFill>
            </a:endParaRPr>
          </a:p>
        </p:txBody>
      </p:sp>
      <p:sp>
        <p:nvSpPr>
          <p:cNvPr id="19"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prstClr val="black"/>
              </a:solidFill>
            </a:endParaRPr>
          </a:p>
        </p:txBody>
      </p:sp>
      <p:sp>
        <p:nvSpPr>
          <p:cNvPr id="42" name="Rectangle 1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prstClr val="black"/>
              </a:solidFill>
            </a:endParaRPr>
          </a:p>
        </p:txBody>
      </p:sp>
      <p:sp>
        <p:nvSpPr>
          <p:cNvPr id="44" name="Rectangle 1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prstClr val="black"/>
              </a:solidFill>
            </a:endParaRPr>
          </a:p>
        </p:txBody>
      </p:sp>
      <p:sp>
        <p:nvSpPr>
          <p:cNvPr id="35"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prstClr val="black"/>
              </a:solidFill>
            </a:endParaRPr>
          </a:p>
        </p:txBody>
      </p:sp>
      <p:sp>
        <p:nvSpPr>
          <p:cNvPr id="11"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39"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43" name="Rectangle 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52" name="Rectangle 10"/>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58" name="Rectangle 1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60" name="Rectangle 1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62" name="Rectangle 1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8"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40"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53" name="Rectangle 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45062" name="Rectangle 10"/>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37"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46"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61"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45059"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45066" name="Rectangle 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47" name="矩形 46"/>
          <p:cNvSpPr/>
          <p:nvPr/>
        </p:nvSpPr>
        <p:spPr>
          <a:xfrm>
            <a:off x="324099" y="1174331"/>
            <a:ext cx="8359698" cy="923330"/>
          </a:xfrm>
          <a:prstGeom prst="rect">
            <a:avLst/>
          </a:prstGeom>
          <a:solidFill>
            <a:schemeClr val="accent3">
              <a:lumMod val="20000"/>
              <a:lumOff val="80000"/>
            </a:schemeClr>
          </a:solidFill>
        </p:spPr>
        <p:txBody>
          <a:bodyPr wrap="square">
            <a:spAutoFit/>
          </a:bodyPr>
          <a:lstStyle/>
          <a:p>
            <a:pPr>
              <a:defRPr/>
            </a:pPr>
            <a:r>
              <a:rPr lang="zh-CN" altLang="en-US" b="1" dirty="0">
                <a:latin typeface="Times New Roman" panose="02020603050405020304" pitchFamily="18" charset="0"/>
                <a:ea typeface="+mj-ea"/>
                <a:cs typeface="Times New Roman" panose="02020603050405020304" pitchFamily="18" charset="0"/>
              </a:rPr>
              <a:t>首先，利用工程热力学理论与空</a:t>
            </a:r>
            <a:r>
              <a:rPr lang="zh-CN" altLang="en-US" b="1" dirty="0" smtClean="0">
                <a:latin typeface="Times New Roman" panose="02020603050405020304" pitchFamily="18" charset="0"/>
                <a:ea typeface="+mj-ea"/>
                <a:cs typeface="Times New Roman" panose="02020603050405020304" pitchFamily="18" charset="0"/>
              </a:rPr>
              <a:t>气动力学</a:t>
            </a:r>
            <a:r>
              <a:rPr lang="zh-CN" altLang="en-US" b="1" dirty="0">
                <a:latin typeface="Times New Roman" panose="02020603050405020304" pitchFamily="18" charset="0"/>
                <a:ea typeface="+mj-ea"/>
                <a:cs typeface="Times New Roman" panose="02020603050405020304" pitchFamily="18" charset="0"/>
              </a:rPr>
              <a:t>理论</a:t>
            </a:r>
            <a:r>
              <a:rPr lang="zh-CN" altLang="en-US" b="1" dirty="0" smtClean="0">
                <a:latin typeface="Times New Roman" panose="02020603050405020304" pitchFamily="18" charset="0"/>
                <a:ea typeface="+mj-ea"/>
                <a:cs typeface="Times New Roman" panose="02020603050405020304" pitchFamily="18" charset="0"/>
              </a:rPr>
              <a:t>，</a:t>
            </a:r>
            <a:r>
              <a:rPr lang="zh-CN" altLang="en-US" b="1" dirty="0" smtClean="0">
                <a:latin typeface="Times New Roman" panose="02020603050405020304" pitchFamily="18" charset="0"/>
                <a:cs typeface="Times New Roman" panose="02020603050405020304" pitchFamily="18" charset="0"/>
              </a:rPr>
              <a:t>推</a:t>
            </a:r>
            <a:r>
              <a:rPr lang="zh-CN" altLang="en-US" b="1" dirty="0">
                <a:latin typeface="Times New Roman" panose="02020603050405020304" pitchFamily="18" charset="0"/>
                <a:cs typeface="Times New Roman" panose="02020603050405020304" pitchFamily="18" charset="0"/>
              </a:rPr>
              <a:t>导出含有多个物理参数的空气弹簧状态方程，并且</a:t>
            </a:r>
            <a:r>
              <a:rPr lang="zh-CN" altLang="zh-CN" b="1" dirty="0">
                <a:latin typeface="Times New Roman" panose="02020603050405020304" pitchFamily="18" charset="0"/>
                <a:cs typeface="Times New Roman" panose="02020603050405020304" pitchFamily="18" charset="0"/>
              </a:rPr>
              <a:t>基于</a:t>
            </a:r>
            <a:r>
              <a:rPr lang="en-US" altLang="zh-CN" b="1" dirty="0">
                <a:latin typeface="Times New Roman" panose="02020603050405020304" pitchFamily="18" charset="0"/>
                <a:cs typeface="Times New Roman" panose="02020603050405020304" pitchFamily="18" charset="0"/>
              </a:rPr>
              <a:t>Simulink</a:t>
            </a:r>
            <a:r>
              <a:rPr lang="zh-CN" altLang="zh-CN" b="1" dirty="0">
                <a:latin typeface="Times New Roman" panose="02020603050405020304" pitchFamily="18" charset="0"/>
                <a:cs typeface="Times New Roman" panose="02020603050405020304" pitchFamily="18" charset="0"/>
              </a:rPr>
              <a:t>建立了空气弹簧非线性模型系统</a:t>
            </a:r>
            <a:r>
              <a:rPr lang="zh-CN" altLang="en-US" b="1" dirty="0" smtClean="0">
                <a:latin typeface="Times New Roman" panose="02020603050405020304" pitchFamily="18" charset="0"/>
                <a:ea typeface="+mj-ea"/>
                <a:cs typeface="Times New Roman" panose="02020603050405020304" pitchFamily="18" charset="0"/>
              </a:rPr>
              <a:t>，</a:t>
            </a:r>
            <a:r>
              <a:rPr lang="zh-CN" altLang="en-US" b="1" dirty="0">
                <a:latin typeface="Times New Roman" panose="02020603050405020304" pitchFamily="18" charset="0"/>
                <a:ea typeface="+mj-ea"/>
                <a:cs typeface="Times New Roman" panose="02020603050405020304" pitchFamily="18" charset="0"/>
              </a:rPr>
              <a:t>对空气弹簧的非线性特性进行了深度的研究</a:t>
            </a:r>
            <a:r>
              <a:rPr lang="zh-CN" altLang="en-US" b="1" dirty="0" smtClean="0">
                <a:latin typeface="Times New Roman" panose="02020603050405020304" pitchFamily="18" charset="0"/>
                <a:ea typeface="+mj-ea"/>
                <a:cs typeface="Times New Roman" panose="02020603050405020304" pitchFamily="18" charset="0"/>
              </a:rPr>
              <a:t>。</a:t>
            </a:r>
            <a:endParaRPr lang="en-US" altLang="zh-CN" b="1" dirty="0">
              <a:latin typeface="Times New Roman" panose="02020603050405020304" pitchFamily="18" charset="0"/>
              <a:ea typeface="+mj-ea"/>
              <a:cs typeface="Times New Roman" panose="02020603050405020304" pitchFamily="18" charset="0"/>
            </a:endParaRPr>
          </a:p>
        </p:txBody>
      </p:sp>
      <p:sp>
        <p:nvSpPr>
          <p:cNvPr id="59" name="矩形 58"/>
          <p:cNvSpPr/>
          <p:nvPr/>
        </p:nvSpPr>
        <p:spPr>
          <a:xfrm>
            <a:off x="350908" y="3020991"/>
            <a:ext cx="8360926" cy="923330"/>
          </a:xfrm>
          <a:prstGeom prst="rect">
            <a:avLst/>
          </a:prstGeom>
          <a:solidFill>
            <a:schemeClr val="accent6">
              <a:lumMod val="40000"/>
              <a:lumOff val="60000"/>
            </a:schemeClr>
          </a:solidFill>
        </p:spPr>
        <p:txBody>
          <a:bodyPr wrap="square">
            <a:spAutoFit/>
          </a:bodyPr>
          <a:lstStyle/>
          <a:p>
            <a:pPr>
              <a:defRPr/>
            </a:pPr>
            <a:r>
              <a:rPr lang="zh-CN" altLang="en-US" b="1" dirty="0">
                <a:latin typeface="+mj-ea"/>
                <a:ea typeface="+mj-ea"/>
                <a:cs typeface="Times New Roman" panose="02020603050405020304" pitchFamily="18" charset="0"/>
              </a:rPr>
              <a:t>其次，基于</a:t>
            </a:r>
            <a:r>
              <a:rPr lang="en-US" altLang="zh-CN" b="1" dirty="0">
                <a:latin typeface="+mj-ea"/>
                <a:ea typeface="+mj-ea"/>
                <a:cs typeface="Times New Roman" panose="02020603050405020304" pitchFamily="18" charset="0"/>
              </a:rPr>
              <a:t>Simulink</a:t>
            </a:r>
            <a:r>
              <a:rPr lang="zh-CN" altLang="en-US" b="1" dirty="0">
                <a:latin typeface="+mj-ea"/>
                <a:ea typeface="+mj-ea"/>
                <a:cs typeface="Times New Roman" panose="02020603050405020304" pitchFamily="18" charset="0"/>
              </a:rPr>
              <a:t>建立了空气弹簧的非线性模型，仿真出载荷位移曲线、动静刚度曲线以及刚度、阻尼随着气囊体积和附加气室体积的变化规律，并对比传统的线性模型，在垂向刚度和阻尼特性上能够体现非线性模型的优越性</a:t>
            </a:r>
            <a:endParaRPr lang="en-US" altLang="zh-CN" b="1" dirty="0">
              <a:latin typeface="+mj-ea"/>
              <a:ea typeface="+mj-ea"/>
              <a:cs typeface="Times New Roman" panose="02020603050405020304" pitchFamily="18" charset="0"/>
            </a:endParaRPr>
          </a:p>
        </p:txBody>
      </p:sp>
      <p:sp>
        <p:nvSpPr>
          <p:cNvPr id="63" name="矩形 62"/>
          <p:cNvSpPr/>
          <p:nvPr/>
        </p:nvSpPr>
        <p:spPr>
          <a:xfrm>
            <a:off x="337452" y="5423136"/>
            <a:ext cx="8372836" cy="646331"/>
          </a:xfrm>
          <a:prstGeom prst="rect">
            <a:avLst/>
          </a:prstGeom>
          <a:solidFill>
            <a:schemeClr val="accent6">
              <a:lumMod val="60000"/>
              <a:lumOff val="40000"/>
            </a:schemeClr>
          </a:solidFill>
        </p:spPr>
        <p:txBody>
          <a:bodyPr wrap="square">
            <a:spAutoFit/>
          </a:bodyPr>
          <a:lstStyle/>
          <a:p>
            <a:pPr>
              <a:defRPr/>
            </a:pPr>
            <a:r>
              <a:rPr lang="zh-CN" altLang="en-US" b="1" dirty="0"/>
              <a:t>最后，利用试验数据对非线性模型的准确性进行验证，表明该模型能够较好的反映空气弹簧的实际垂向特性。</a:t>
            </a:r>
          </a:p>
        </p:txBody>
      </p:sp>
      <p:sp>
        <p:nvSpPr>
          <p:cNvPr id="79" name="矩形 78"/>
          <p:cNvSpPr/>
          <p:nvPr/>
        </p:nvSpPr>
        <p:spPr bwMode="auto">
          <a:xfrm>
            <a:off x="57611" y="3490331"/>
            <a:ext cx="280697" cy="830643"/>
          </a:xfrm>
          <a:prstGeom prst="rect">
            <a:avLst/>
          </a:prstGeom>
          <a:solidFill>
            <a:srgbClr val="0070C0"/>
          </a:solidFill>
          <a:ln>
            <a:noFill/>
          </a:ln>
        </p:spPr>
        <p:txBody>
          <a:bodyPr vert="horz" wrap="square" lIns="91440" tIns="45720" rIns="91440" bIns="45720" numCol="1" rtlCol="0" anchor="t" anchorCtr="0" compatLnSpc="1">
            <a:prstTxWarp prst="textNoShape">
              <a:avLst/>
            </a:prstTxWarp>
          </a:bodyPr>
          <a:lstStyle/>
          <a:p>
            <a:pPr algn="ctr"/>
            <a:endParaRPr lang="zh-CN" altLang="en-US" dirty="0">
              <a:solidFill>
                <a:prstClr val="white"/>
              </a:solidFill>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80" name="矩形 79"/>
          <p:cNvSpPr/>
          <p:nvPr/>
        </p:nvSpPr>
        <p:spPr bwMode="auto">
          <a:xfrm>
            <a:off x="51871" y="5678185"/>
            <a:ext cx="280697" cy="733479"/>
          </a:xfrm>
          <a:prstGeom prst="rect">
            <a:avLst/>
          </a:prstGeom>
          <a:solidFill>
            <a:srgbClr val="0070C0"/>
          </a:solidFill>
          <a:ln>
            <a:noFill/>
          </a:ln>
        </p:spPr>
        <p:txBody>
          <a:bodyPr vert="horz" wrap="square" lIns="91440" tIns="45720" rIns="91440" bIns="45720" numCol="1" rtlCol="0" anchor="t" anchorCtr="0" compatLnSpc="1">
            <a:prstTxWarp prst="textNoShape">
              <a:avLst/>
            </a:prstTxWarp>
          </a:bodyPr>
          <a:lstStyle/>
          <a:p>
            <a:pPr algn="ctr"/>
            <a:endParaRPr lang="zh-CN" altLang="en-US" dirty="0">
              <a:solidFill>
                <a:prstClr val="white"/>
              </a:solidFill>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45060" name="矩形 45059"/>
          <p:cNvSpPr/>
          <p:nvPr/>
        </p:nvSpPr>
        <p:spPr>
          <a:xfrm>
            <a:off x="324301" y="2097661"/>
            <a:ext cx="8359496" cy="923330"/>
          </a:xfrm>
          <a:prstGeom prst="rect">
            <a:avLst/>
          </a:prstGeom>
          <a:solidFill>
            <a:schemeClr val="accent4">
              <a:lumMod val="60000"/>
              <a:lumOff val="40000"/>
            </a:schemeClr>
          </a:solidFill>
        </p:spPr>
        <p:txBody>
          <a:bodyPr wrap="square">
            <a:spAutoFit/>
          </a:bodyPr>
          <a:lstStyle/>
          <a:p>
            <a:r>
              <a:rPr lang="en-US" altLang="zh-CN" dirty="0">
                <a:latin typeface="Times New Roman" panose="02020603050405020304" pitchFamily="18" charset="0"/>
                <a:cs typeface="Times New Roman" panose="02020603050405020304" pitchFamily="18" charset="0"/>
              </a:rPr>
              <a:t>Firstly, the non-linear characteristics of the air spring are studied in depth by using the engineering thermodynamics theory and the air thermodynamics theory, considering the gas exchange between the main chamber and the additional chamber of the air spring.</a:t>
            </a:r>
            <a:endParaRPr lang="zh-CN" altLang="en-US" dirty="0">
              <a:latin typeface="Times New Roman" panose="02020603050405020304" pitchFamily="18" charset="0"/>
              <a:cs typeface="Times New Roman" panose="02020603050405020304" pitchFamily="18" charset="0"/>
            </a:endParaRPr>
          </a:p>
        </p:txBody>
      </p:sp>
      <p:sp>
        <p:nvSpPr>
          <p:cNvPr id="45061" name="矩形 45060"/>
          <p:cNvSpPr/>
          <p:nvPr/>
        </p:nvSpPr>
        <p:spPr>
          <a:xfrm>
            <a:off x="338308" y="3944321"/>
            <a:ext cx="8371980" cy="1477328"/>
          </a:xfrm>
          <a:prstGeom prst="rect">
            <a:avLst/>
          </a:prstGeom>
          <a:solidFill>
            <a:schemeClr val="accent2">
              <a:lumMod val="60000"/>
              <a:lumOff val="40000"/>
            </a:schemeClr>
          </a:solidFill>
        </p:spPr>
        <p:txBody>
          <a:bodyPr wrap="square">
            <a:spAutoFit/>
          </a:bodyPr>
          <a:lstStyle/>
          <a:p>
            <a:r>
              <a:rPr lang="en-US" altLang="zh-CN" dirty="0">
                <a:latin typeface="Times New Roman" panose="02020603050405020304" pitchFamily="18" charset="0"/>
                <a:cs typeface="Times New Roman" panose="02020603050405020304" pitchFamily="18" charset="0"/>
              </a:rPr>
              <a:t>Secondly, the nonlinear model of air spring is established based on Simulink. The load-displacement curve, dynamic and static stiffness curve, stiffness and damping varying with the volume of air bag and additional air chamber are simulated. Compared with the traditional linear model, the vertical stiffness and damping characteristics of the nonlinear model can reflect the superiority of the nonlinear model</a:t>
            </a:r>
            <a:endParaRPr lang="zh-CN" altLang="en-US" dirty="0">
              <a:latin typeface="Times New Roman" panose="02020603050405020304" pitchFamily="18" charset="0"/>
              <a:cs typeface="Times New Roman" panose="02020603050405020304" pitchFamily="18" charset="0"/>
            </a:endParaRPr>
          </a:p>
        </p:txBody>
      </p:sp>
      <p:sp>
        <p:nvSpPr>
          <p:cNvPr id="45064" name="矩形 45063"/>
          <p:cNvSpPr/>
          <p:nvPr/>
        </p:nvSpPr>
        <p:spPr>
          <a:xfrm>
            <a:off x="350908" y="6080997"/>
            <a:ext cx="8359379" cy="646331"/>
          </a:xfrm>
          <a:prstGeom prst="rect">
            <a:avLst/>
          </a:prstGeom>
          <a:solidFill>
            <a:schemeClr val="accent2">
              <a:lumMod val="20000"/>
              <a:lumOff val="80000"/>
            </a:schemeClr>
          </a:solidFill>
        </p:spPr>
        <p:txBody>
          <a:bodyPr wrap="square">
            <a:spAutoFit/>
          </a:bodyPr>
          <a:lstStyle/>
          <a:p>
            <a:r>
              <a:rPr lang="en-US" altLang="zh-CN" dirty="0">
                <a:latin typeface="Times New Roman" panose="02020603050405020304" pitchFamily="18" charset="0"/>
                <a:cs typeface="Times New Roman" panose="02020603050405020304" pitchFamily="18" charset="0"/>
              </a:rPr>
              <a:t>Finally, the accuracy of the nonlinear model is verified by the experimental data, which shows that the model can better reflect the actual vertical characteristics of the air spring</a:t>
            </a:r>
            <a:endParaRPr lang="zh-CN" alt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568555186"/>
      </p:ext>
    </p:extLst>
  </p:cSld>
  <p:clrMapOvr>
    <a:masterClrMapping/>
  </p:clrMapOvr>
  <mc:AlternateContent xmlns:mc="http://schemas.openxmlformats.org/markup-compatibility/2006" xmlns:p14="http://schemas.microsoft.com/office/powerpoint/2010/main">
    <mc:Choice Requires="p14">
      <p:transition spd="slow" p14:dur="2000" advTm="22730"/>
    </mc:Choice>
    <mc:Fallback xmlns="">
      <p:transition spd="slow" advTm="2273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51"/>
                                        </p:tgtEl>
                                        <p:attrNameLst>
                                          <p:attrName>style.visibility</p:attrName>
                                        </p:attrNameLst>
                                      </p:cBhvr>
                                      <p:to>
                                        <p:strVal val="visible"/>
                                      </p:to>
                                    </p:set>
                                    <p:animEffect transition="in" filter="wipe(left)">
                                      <p:cBhvr>
                                        <p:cTn id="7" dur="500"/>
                                        <p:tgtEl>
                                          <p:spTgt spid="51"/>
                                        </p:tgtEl>
                                      </p:cBhvr>
                                    </p:animEffect>
                                  </p:childTnLst>
                                </p:cTn>
                              </p:par>
                              <p:par>
                                <p:cTn id="8" presetID="22" presetClass="entr" presetSubtype="2" fill="hold" nodeType="withEffect">
                                  <p:stCondLst>
                                    <p:cond delay="250"/>
                                  </p:stCondLst>
                                  <p:childTnLst>
                                    <p:set>
                                      <p:cBhvr>
                                        <p:cTn id="9" dur="1" fill="hold">
                                          <p:stCondLst>
                                            <p:cond delay="0"/>
                                          </p:stCondLst>
                                        </p:cTn>
                                        <p:tgtEl>
                                          <p:spTgt spid="54"/>
                                        </p:tgtEl>
                                        <p:attrNameLst>
                                          <p:attrName>style.visibility</p:attrName>
                                        </p:attrNameLst>
                                      </p:cBhvr>
                                      <p:to>
                                        <p:strVal val="visible"/>
                                      </p:to>
                                    </p:set>
                                    <p:animEffect transition="in" filter="wipe(right)">
                                      <p:cBhvr>
                                        <p:cTn id="10" dur="5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 name="直角三角形 132"/>
          <p:cNvSpPr/>
          <p:nvPr/>
        </p:nvSpPr>
        <p:spPr>
          <a:xfrm rot="10800000" flipV="1">
            <a:off x="914400" y="4646615"/>
            <a:ext cx="8229600" cy="2211387"/>
          </a:xfrm>
          <a:prstGeom prst="rtTriangl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32" name="直角三角形 131"/>
          <p:cNvSpPr/>
          <p:nvPr/>
        </p:nvSpPr>
        <p:spPr>
          <a:xfrm rot="5400000">
            <a:off x="1857375" y="-1857375"/>
            <a:ext cx="1409700" cy="5124450"/>
          </a:xfrm>
          <a:prstGeom prst="rtTriangl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pic>
        <p:nvPicPr>
          <p:cNvPr id="10" name="Picture 2" descr="stdu logo"/>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937829" y="2"/>
            <a:ext cx="2206170" cy="6460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矩形 1"/>
          <p:cNvSpPr/>
          <p:nvPr/>
        </p:nvSpPr>
        <p:spPr>
          <a:xfrm>
            <a:off x="2241394" y="2163336"/>
            <a:ext cx="7014117" cy="1754326"/>
          </a:xfrm>
          <a:prstGeom prst="rect">
            <a:avLst/>
          </a:prstGeom>
        </p:spPr>
        <p:txBody>
          <a:bodyPr wrap="square">
            <a:spAutoFit/>
          </a:bodyPr>
          <a:lstStyle/>
          <a:p>
            <a:r>
              <a:rPr lang="en-US" altLang="zh-CN" sz="5400" b="1" kern="10" dirty="0">
                <a:ln w="19050">
                  <a:solidFill>
                    <a:schemeClr val="bg1"/>
                  </a:solidFill>
                  <a:round/>
                </a:ln>
                <a:solidFill>
                  <a:schemeClr val="accent1"/>
                </a:solidFill>
                <a:effectLst>
                  <a:outerShdw dist="63500" dir="2212194" algn="ctr" rotWithShape="0">
                    <a:srgbClr val="868686">
                      <a:alpha val="50000"/>
                    </a:srgbClr>
                  </a:outerShdw>
                </a:effectLst>
                <a:latin typeface="Times New Roman" panose="02020603050405020304" pitchFamily="18" charset="0"/>
                <a:cs typeface="Times New Roman" panose="02020603050405020304" pitchFamily="18" charset="0"/>
              </a:rPr>
              <a:t>Thanks for Your Attention</a:t>
            </a:r>
            <a:endParaRPr lang="zh-CN" altLang="en-US" sz="5400" b="1" kern="10" dirty="0">
              <a:ln w="19050">
                <a:solidFill>
                  <a:schemeClr val="bg1"/>
                </a:solidFill>
                <a:round/>
              </a:ln>
              <a:solidFill>
                <a:schemeClr val="accent1"/>
              </a:solidFill>
              <a:effectLst>
                <a:outerShdw dist="63500" dir="2212194" algn="ctr" rotWithShape="0">
                  <a:srgbClr val="868686">
                    <a:alpha val="50000"/>
                  </a:srgbClr>
                </a:outerShdw>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592843080"/>
      </p:ext>
    </p:extLst>
  </p:cSld>
  <p:clrMapOvr>
    <a:masterClrMapping/>
  </p:clrMapOvr>
  <mc:AlternateContent xmlns:mc="http://schemas.openxmlformats.org/markup-compatibility/2006" xmlns:p14="http://schemas.microsoft.com/office/powerpoint/2010/main">
    <mc:Choice Requires="p14">
      <p:transition spd="slow" p14:dur="2000" advTm="13055"/>
    </mc:Choice>
    <mc:Fallback xmlns="">
      <p:transition spd="slow" advTm="13055"/>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132"/>
                                        </p:tgtEl>
                                        <p:attrNameLst>
                                          <p:attrName>style.visibility</p:attrName>
                                        </p:attrNameLst>
                                      </p:cBhvr>
                                      <p:to>
                                        <p:strVal val="visible"/>
                                      </p:to>
                                    </p:set>
                                    <p:animEffect transition="in" filter="wipe(left)">
                                      <p:cBhvr>
                                        <p:cTn id="7" dur="500"/>
                                        <p:tgtEl>
                                          <p:spTgt spid="132"/>
                                        </p:tgtEl>
                                      </p:cBhvr>
                                    </p:animEffect>
                                  </p:childTnLst>
                                </p:cTn>
                              </p:par>
                              <p:par>
                                <p:cTn id="8" presetID="22" presetClass="entr" presetSubtype="2" fill="hold" grpId="0" nodeType="withEffect">
                                  <p:stCondLst>
                                    <p:cond delay="0"/>
                                  </p:stCondLst>
                                  <p:childTnLst>
                                    <p:set>
                                      <p:cBhvr>
                                        <p:cTn id="9" dur="1" fill="hold">
                                          <p:stCondLst>
                                            <p:cond delay="0"/>
                                          </p:stCondLst>
                                        </p:cTn>
                                        <p:tgtEl>
                                          <p:spTgt spid="133"/>
                                        </p:tgtEl>
                                        <p:attrNameLst>
                                          <p:attrName>style.visibility</p:attrName>
                                        </p:attrNameLst>
                                      </p:cBhvr>
                                      <p:to>
                                        <p:strVal val="visible"/>
                                      </p:to>
                                    </p:set>
                                    <p:animEffect transition="in" filter="wipe(right)">
                                      <p:cBhvr>
                                        <p:cTn id="10" dur="500"/>
                                        <p:tgtEl>
                                          <p:spTgt spid="1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 grpId="0" animBg="1"/>
      <p:bldP spid="132"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130629" y="1874492"/>
            <a:ext cx="3541462" cy="3154710"/>
          </a:xfrm>
          <a:prstGeom prst="rect">
            <a:avLst/>
          </a:prstGeom>
          <a:noFill/>
        </p:spPr>
        <p:txBody>
          <a:bodyPr wrap="square" rtlCol="0">
            <a:spAutoFit/>
          </a:bodyPr>
          <a:lstStyle/>
          <a:p>
            <a:pPr algn="ctr"/>
            <a:r>
              <a:rPr lang="en-US" altLang="zh-CN" sz="19900" b="1" dirty="0">
                <a:solidFill>
                  <a:schemeClr val="accent1"/>
                </a:solidFill>
                <a:latin typeface="微软雅黑" panose="020B0503020204020204" pitchFamily="34" charset="-122"/>
                <a:ea typeface="微软雅黑" panose="020B0503020204020204" pitchFamily="34" charset="-122"/>
                <a:cs typeface="Times New Roman" panose="02020603050405020304" pitchFamily="18" charset="0"/>
              </a:rPr>
              <a:t>01</a:t>
            </a:r>
            <a:endParaRPr lang="zh-CN" altLang="en-US" sz="19900" b="1" dirty="0">
              <a:solidFill>
                <a:schemeClr val="accent1"/>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7" name="文本框 6"/>
          <p:cNvSpPr txBox="1"/>
          <p:nvPr/>
        </p:nvSpPr>
        <p:spPr>
          <a:xfrm>
            <a:off x="3486779" y="2874626"/>
            <a:ext cx="5124658" cy="523220"/>
          </a:xfrm>
          <a:prstGeom prst="rect">
            <a:avLst/>
          </a:prstGeom>
          <a:noFill/>
        </p:spPr>
        <p:txBody>
          <a:bodyPr wrap="square" rtlCol="0">
            <a:spAutoFit/>
          </a:bodyPr>
          <a:lstStyle/>
          <a:p>
            <a:pPr algn="ctr"/>
            <a:r>
              <a:rPr lang="zh-CN" altLang="en-US" sz="2800" b="1" dirty="0" smtClean="0">
                <a:solidFill>
                  <a:schemeClr val="tx1">
                    <a:lumMod val="85000"/>
                    <a:lumOff val="15000"/>
                  </a:schemeClr>
                </a:solidFill>
                <a:latin typeface="微软雅黑" panose="020B0503020204020204" pitchFamily="34" charset="-122"/>
                <a:ea typeface="微软雅黑" panose="020B0503020204020204" pitchFamily="34" charset="-122"/>
              </a:rPr>
              <a:t>传统模型与非线性模型分析</a:t>
            </a:r>
            <a:endParaRPr lang="en-US" altLang="zh-CN" sz="2800"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8" name="文本框 7"/>
          <p:cNvSpPr txBox="1"/>
          <p:nvPr/>
        </p:nvSpPr>
        <p:spPr>
          <a:xfrm>
            <a:off x="3854382" y="3505417"/>
            <a:ext cx="5158989" cy="707886"/>
          </a:xfrm>
          <a:prstGeom prst="rect">
            <a:avLst/>
          </a:prstGeom>
          <a:noFill/>
        </p:spPr>
        <p:txBody>
          <a:bodyPr wrap="square" rtlCol="0">
            <a:spAutoFit/>
          </a:bodyPr>
          <a:lstStyle/>
          <a:p>
            <a:r>
              <a:rPr lang="en-US" altLang="zh-CN" sz="2000" dirty="0">
                <a:latin typeface="Times New Roman" panose="02020603050405020304" pitchFamily="18" charset="0"/>
                <a:ea typeface="楷体_GB2312" pitchFamily="49" charset="-122"/>
                <a:cs typeface="Times New Roman" panose="02020603050405020304" pitchFamily="18" charset="0"/>
              </a:rPr>
              <a:t>Analysis of traditional models and nonlinear models</a:t>
            </a:r>
          </a:p>
        </p:txBody>
      </p:sp>
      <p:grpSp>
        <p:nvGrpSpPr>
          <p:cNvPr id="15" name="组合 14"/>
          <p:cNvGrpSpPr/>
          <p:nvPr/>
        </p:nvGrpSpPr>
        <p:grpSpPr>
          <a:xfrm>
            <a:off x="3736559" y="3397846"/>
            <a:ext cx="5087610" cy="108000"/>
            <a:chOff x="3649980" y="3375660"/>
            <a:chExt cx="4663440" cy="108000"/>
          </a:xfrm>
        </p:grpSpPr>
        <p:cxnSp>
          <p:nvCxnSpPr>
            <p:cNvPr id="10" name="直接连接符 9"/>
            <p:cNvCxnSpPr/>
            <p:nvPr/>
          </p:nvCxnSpPr>
          <p:spPr>
            <a:xfrm>
              <a:off x="3733800" y="3429660"/>
              <a:ext cx="4495800" cy="0"/>
            </a:xfrm>
            <a:prstGeom prst="line">
              <a:avLst/>
            </a:prstGeom>
            <a:ln w="127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3" name="椭圆 12"/>
            <p:cNvSpPr>
              <a:spLocks/>
            </p:cNvSpPr>
            <p:nvPr/>
          </p:nvSpPr>
          <p:spPr>
            <a:xfrm>
              <a:off x="3649980" y="3375660"/>
              <a:ext cx="108000" cy="108000"/>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a:spLocks/>
            </p:cNvSpPr>
            <p:nvPr/>
          </p:nvSpPr>
          <p:spPr>
            <a:xfrm>
              <a:off x="8205420" y="3375660"/>
              <a:ext cx="108000" cy="108000"/>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useBgFill="1">
        <p:nvSpPr>
          <p:cNvPr id="16" name="文本框 15"/>
          <p:cNvSpPr txBox="1"/>
          <p:nvPr/>
        </p:nvSpPr>
        <p:spPr>
          <a:xfrm>
            <a:off x="336993" y="3128688"/>
            <a:ext cx="3230339" cy="646331"/>
          </a:xfrm>
          <a:prstGeom prst="rect">
            <a:avLst/>
          </a:prstGeom>
        </p:spPr>
        <p:txBody>
          <a:bodyPr wrap="square" rtlCol="0">
            <a:spAutoFit/>
          </a:bodyPr>
          <a:lstStyle/>
          <a:p>
            <a:pPr algn="ctr"/>
            <a:r>
              <a:rPr lang="en-US" altLang="zh-CN" sz="3600" b="1" dirty="0">
                <a:solidFill>
                  <a:schemeClr val="accent1"/>
                </a:solidFill>
                <a:latin typeface="Times New Roman" panose="02020603050405020304" pitchFamily="18" charset="0"/>
                <a:cs typeface="Times New Roman" panose="02020603050405020304" pitchFamily="18" charset="0"/>
              </a:rPr>
              <a:t>PART ONE</a:t>
            </a:r>
            <a:endParaRPr lang="zh-CN" altLang="en-US" sz="3600" b="1" dirty="0">
              <a:solidFill>
                <a:schemeClr val="accent1"/>
              </a:solidFill>
              <a:latin typeface="Times New Roman" panose="02020603050405020304" pitchFamily="18" charset="0"/>
              <a:cs typeface="Times New Roman" panose="02020603050405020304" pitchFamily="18" charset="0"/>
            </a:endParaRPr>
          </a:p>
        </p:txBody>
      </p:sp>
      <p:pic>
        <p:nvPicPr>
          <p:cNvPr id="12" name="Picture 2" descr="stdu logo"/>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937829" y="2"/>
            <a:ext cx="2206170" cy="6460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95595077"/>
      </p:ext>
    </p:extLst>
  </p:cSld>
  <p:clrMapOvr>
    <a:masterClrMapping/>
  </p:clrMapOvr>
  <mc:AlternateContent xmlns:mc="http://schemas.openxmlformats.org/markup-compatibility/2006" xmlns:p14="http://schemas.microsoft.com/office/powerpoint/2010/main">
    <mc:Choice Requires="p14">
      <p:transition spd="slow" p14:dur="2000" advTm="2702"/>
    </mc:Choice>
    <mc:Fallback xmlns="">
      <p:transition spd="slow" advTm="270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par>
                                <p:cTn id="10" presetID="22" presetClass="entr" presetSubtype="8" fill="hold" nodeType="with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wipe(left)">
                                      <p:cBhvr>
                                        <p:cTn id="12" dur="500"/>
                                        <p:tgtEl>
                                          <p:spTgt spid="15"/>
                                        </p:tgtEl>
                                      </p:cBhvr>
                                    </p:animEffect>
                                  </p:childTnLst>
                                </p:cTn>
                              </p:par>
                              <p:par>
                                <p:cTn id="13" presetID="12" presetClass="entr" presetSubtype="4"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500"/>
                                        <p:tgtEl>
                                          <p:spTgt spid="7"/>
                                        </p:tgtEl>
                                        <p:attrNameLst>
                                          <p:attrName>ppt_y</p:attrName>
                                        </p:attrNameLst>
                                      </p:cBhvr>
                                      <p:tavLst>
                                        <p:tav tm="0">
                                          <p:val>
                                            <p:strVal val="#ppt_y+#ppt_h*1.125000"/>
                                          </p:val>
                                        </p:tav>
                                        <p:tav tm="100000">
                                          <p:val>
                                            <p:strVal val="#ppt_y"/>
                                          </p:val>
                                        </p:tav>
                                      </p:tavLst>
                                    </p:anim>
                                    <p:animEffect transition="in" filter="wipe(up)">
                                      <p:cBhvr>
                                        <p:cTn id="16" dur="500"/>
                                        <p:tgtEl>
                                          <p:spTgt spid="7"/>
                                        </p:tgtEl>
                                      </p:cBhvr>
                                    </p:animEffect>
                                  </p:childTnLst>
                                </p:cTn>
                              </p:par>
                              <p:par>
                                <p:cTn id="17" presetID="12" presetClass="entr" presetSubtype="1" fill="hold" grpId="0" nodeType="with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500"/>
                                        <p:tgtEl>
                                          <p:spTgt spid="8"/>
                                        </p:tgtEl>
                                        <p:attrNameLst>
                                          <p:attrName>ppt_y</p:attrName>
                                        </p:attrNameLst>
                                      </p:cBhvr>
                                      <p:tavLst>
                                        <p:tav tm="0">
                                          <p:val>
                                            <p:strVal val="#ppt_y-#ppt_h*1.125000"/>
                                          </p:val>
                                        </p:tav>
                                        <p:tav tm="100000">
                                          <p:val>
                                            <p:strVal val="#ppt_y"/>
                                          </p:val>
                                        </p:tav>
                                      </p:tavLst>
                                    </p:anim>
                                    <p:animEffect transition="in" filter="wipe(down)">
                                      <p:cBhvr>
                                        <p:cTn id="20" dur="500"/>
                                        <p:tgtEl>
                                          <p:spTgt spid="8"/>
                                        </p:tgtEl>
                                      </p:cBhvr>
                                    </p:animEffect>
                                  </p:childTnLst>
                                </p:cTn>
                              </p:par>
                              <p:par>
                                <p:cTn id="21" presetID="16" presetClass="entr" presetSubtype="37" fill="hold" grpId="0" nodeType="withEffect">
                                  <p:stCondLst>
                                    <p:cond delay="400"/>
                                  </p:stCondLst>
                                  <p:childTnLst>
                                    <p:set>
                                      <p:cBhvr>
                                        <p:cTn id="22" dur="1" fill="hold">
                                          <p:stCondLst>
                                            <p:cond delay="0"/>
                                          </p:stCondLst>
                                        </p:cTn>
                                        <p:tgtEl>
                                          <p:spTgt spid="16"/>
                                        </p:tgtEl>
                                        <p:attrNameLst>
                                          <p:attrName>style.visibility</p:attrName>
                                        </p:attrNameLst>
                                      </p:cBhvr>
                                      <p:to>
                                        <p:strVal val="visible"/>
                                      </p:to>
                                    </p:set>
                                    <p:animEffect transition="in" filter="barn(outVertical)">
                                      <p:cBhvr>
                                        <p:cTn id="23"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P spid="8" grpId="0"/>
      <p:bldP spid="16"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7"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26703" y="814161"/>
            <a:ext cx="3388795" cy="35460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9" name="矩形 48"/>
          <p:cNvSpPr/>
          <p:nvPr/>
        </p:nvSpPr>
        <p:spPr>
          <a:xfrm>
            <a:off x="-1816" y="284389"/>
            <a:ext cx="6704067" cy="529772"/>
          </a:xfrm>
          <a:prstGeom prst="rect">
            <a:avLst/>
          </a:prstGeom>
          <a:solidFill>
            <a:schemeClr val="tx2">
              <a:lumMod val="20000"/>
              <a:lumOff val="80000"/>
            </a:schemeClr>
          </a:solidFill>
          <a:ln w="12700" cap="flat" cmpd="sng" algn="ctr">
            <a:noFill/>
            <a:prstDash val="solid"/>
            <a:miter lim="800000"/>
          </a:ln>
          <a:effectLst/>
        </p:spPr>
        <p:txBody>
          <a:bodyPr rtlCol="0" anchor="ctr"/>
          <a:lstStyle/>
          <a:p>
            <a:r>
              <a:rPr lang="en-US" altLang="zh-CN" sz="2200" b="1" dirty="0">
                <a:latin typeface="Times New Roman" panose="02020603050405020304" pitchFamily="18" charset="0"/>
                <a:ea typeface="楷体_GB2312" pitchFamily="49" charset="-122"/>
                <a:cs typeface="Times New Roman" panose="02020603050405020304" pitchFamily="18" charset="0"/>
              </a:rPr>
              <a:t>Analysis of traditional models and nonlinear models</a:t>
            </a:r>
          </a:p>
        </p:txBody>
      </p:sp>
      <p:cxnSp>
        <p:nvCxnSpPr>
          <p:cNvPr id="51" name="直接连接符 50"/>
          <p:cNvCxnSpPr/>
          <p:nvPr/>
        </p:nvCxnSpPr>
        <p:spPr>
          <a:xfrm>
            <a:off x="0" y="814161"/>
            <a:ext cx="9144000" cy="0"/>
          </a:xfrm>
          <a:prstGeom prst="line">
            <a:avLst/>
          </a:prstGeom>
          <a:noFill/>
          <a:ln w="25400" cap="flat" cmpd="sng" algn="ctr">
            <a:solidFill>
              <a:srgbClr val="0070C0"/>
            </a:solidFill>
            <a:prstDash val="solid"/>
            <a:miter lim="800000"/>
          </a:ln>
          <a:effectLst/>
        </p:spPr>
      </p:cxnSp>
      <p:sp>
        <p:nvSpPr>
          <p:cNvPr id="2"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6"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2" name="Rectangle 1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5" name="Rectangle 20"/>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0"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8" name="Rectangle 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0" name="Rectangle 13"/>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3" name="Rectangle 1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5" name="Rectangle 21"/>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7" name="Rectangle 23"/>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3"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3" name="Rectangle 9"/>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6" name="Rectangle 11"/>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30" name="Rectangle 13"/>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45056" name="Rectangle 1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45058" name="Rectangle 17"/>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45065" name="Rectangle 19"/>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45067" name="Rectangle 21"/>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45069" name="Rectangle 31"/>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45071" name="Rectangle 5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7" name="Rectangle 13"/>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9" name="Rectangle 1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7" name="Rectangle 1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1" name="Rectangle 19"/>
          <p:cNvSpPr>
            <a:spLocks noChangeArrowheads="1"/>
          </p:cNvSpPr>
          <p:nvPr/>
        </p:nvSpPr>
        <p:spPr bwMode="auto">
          <a:xfrm>
            <a:off x="0" y="12954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2" name="Rectangle 2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6" name="Rectangle 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9" name="Rectangle 6"/>
          <p:cNvSpPr>
            <a:spLocks noChangeArrowheads="1"/>
          </p:cNvSpPr>
          <p:nvPr/>
        </p:nvSpPr>
        <p:spPr bwMode="auto">
          <a:xfrm>
            <a:off x="0" y="4857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32" name="Rectangle 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pSp>
        <p:nvGrpSpPr>
          <p:cNvPr id="54" name="组合 53"/>
          <p:cNvGrpSpPr/>
          <p:nvPr/>
        </p:nvGrpSpPr>
        <p:grpSpPr>
          <a:xfrm>
            <a:off x="8606974" y="6519459"/>
            <a:ext cx="638628" cy="338555"/>
            <a:chOff x="8663567" y="6519446"/>
            <a:chExt cx="638628" cy="338554"/>
          </a:xfrm>
        </p:grpSpPr>
        <p:sp>
          <p:nvSpPr>
            <p:cNvPr id="55" name="矩形 54"/>
            <p:cNvSpPr/>
            <p:nvPr/>
          </p:nvSpPr>
          <p:spPr>
            <a:xfrm>
              <a:off x="8766881" y="6519446"/>
              <a:ext cx="432000" cy="338554"/>
            </a:xfrm>
            <a:prstGeom prst="rect">
              <a:avLst/>
            </a:prstGeom>
            <a:solidFill>
              <a:srgbClr val="0070C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宋体" panose="02010600030101010101" pitchFamily="2" charset="-122"/>
                <a:cs typeface="+mn-cs"/>
              </a:endParaRPr>
            </a:p>
          </p:txBody>
        </p:sp>
        <p:sp>
          <p:nvSpPr>
            <p:cNvPr id="56" name="文本框 45"/>
            <p:cNvSpPr txBox="1"/>
            <p:nvPr/>
          </p:nvSpPr>
          <p:spPr>
            <a:xfrm>
              <a:off x="8663567" y="6519446"/>
              <a:ext cx="638628" cy="338553"/>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en-US" altLang="zh-CN" sz="1600" kern="0" noProof="0" dirty="0" smtClean="0">
                  <a:solidFill>
                    <a:prstClr val="white"/>
                  </a:solidFill>
                  <a:latin typeface="微软雅黑" panose="020B0503020204020204" pitchFamily="34" charset="-122"/>
                  <a:ea typeface="微软雅黑" panose="020B0503020204020204" pitchFamily="34" charset="-122"/>
                </a:rPr>
                <a:t>4</a:t>
              </a:r>
              <a:endParaRPr kumimoji="0" lang="zh-CN" altLang="en-US" sz="16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endParaRPr>
            </a:p>
          </p:txBody>
        </p:sp>
      </p:grpSp>
      <p:sp>
        <p:nvSpPr>
          <p:cNvPr id="57" name="文本框 66"/>
          <p:cNvSpPr txBox="1"/>
          <p:nvPr/>
        </p:nvSpPr>
        <p:spPr>
          <a:xfrm>
            <a:off x="693289" y="3362355"/>
            <a:ext cx="5687014" cy="646331"/>
          </a:xfrm>
          <a:prstGeom prst="rect">
            <a:avLst/>
          </a:prstGeom>
          <a:solidFill>
            <a:srgbClr val="FFC000"/>
          </a:solidFill>
        </p:spPr>
        <p:txBody>
          <a:bodyPr wrap="square" rtlCol="0">
            <a:spAutoFit/>
          </a:bodyPr>
          <a:lstStyle>
            <a:defPPr>
              <a:defRPr lang="zh-CN"/>
            </a:defPPr>
            <a:lvl1pPr>
              <a:defRPr sz="3200" b="1">
                <a:solidFill>
                  <a:schemeClr val="tx1">
                    <a:alpha val="75000"/>
                  </a:schemeClr>
                </a:solidFill>
                <a:latin typeface="微软雅黑" panose="020B0503020204020204" pitchFamily="34" charset="-122"/>
                <a:ea typeface="微软雅黑" panose="020B0503020204020204" pitchFamily="34" charset="-122"/>
              </a:defRPr>
            </a:lvl1pPr>
          </a:lstStyle>
          <a:p>
            <a:pPr lvl="0"/>
            <a:r>
              <a:rPr lang="zh-CN" altLang="zh-CN" sz="1800" dirty="0">
                <a:latin typeface="+mj-ea"/>
                <a:ea typeface="+mj-ea"/>
              </a:rPr>
              <a:t>通过向气囊内充放气可以保持车身在不同载荷下的工作高度保持不变，而且可以获得较低的固有频率。</a:t>
            </a:r>
          </a:p>
        </p:txBody>
      </p:sp>
      <p:sp>
        <p:nvSpPr>
          <p:cNvPr id="59" name="文本框 66"/>
          <p:cNvSpPr txBox="1"/>
          <p:nvPr/>
        </p:nvSpPr>
        <p:spPr>
          <a:xfrm>
            <a:off x="693290" y="1214271"/>
            <a:ext cx="5702413" cy="923330"/>
          </a:xfrm>
          <a:prstGeom prst="rect">
            <a:avLst/>
          </a:prstGeom>
          <a:solidFill>
            <a:srgbClr val="92D050"/>
          </a:solidFill>
        </p:spPr>
        <p:txBody>
          <a:bodyPr wrap="square" rtlCol="0">
            <a:spAutoFit/>
          </a:bodyPr>
          <a:lstStyle>
            <a:defPPr>
              <a:defRPr lang="zh-CN"/>
            </a:defPPr>
            <a:lvl1pPr>
              <a:defRPr sz="3200" b="1">
                <a:solidFill>
                  <a:schemeClr val="tx1">
                    <a:alpha val="75000"/>
                  </a:schemeClr>
                </a:solidFill>
                <a:latin typeface="微软雅黑" panose="020B0503020204020204" pitchFamily="34" charset="-122"/>
                <a:ea typeface="微软雅黑" panose="020B0503020204020204" pitchFamily="34" charset="-122"/>
              </a:defRPr>
            </a:lvl1pPr>
          </a:lstStyle>
          <a:p>
            <a:pPr algn="just"/>
            <a:r>
              <a:rPr lang="zh-CN" altLang="zh-CN" sz="1800" dirty="0">
                <a:latin typeface="+mj-ea"/>
                <a:ea typeface="+mj-ea"/>
              </a:rPr>
              <a:t>具有良好的弹性特性，能够承受垂向和横向的载荷，其刚度随着载荷的增大而变大，因此在车辆承受不同载荷变化下能保持车辆的自振频率几乎不变。</a:t>
            </a:r>
            <a:endParaRPr lang="zh-CN" altLang="en-US" sz="1800" dirty="0">
              <a:solidFill>
                <a:prstClr val="black">
                  <a:alpha val="75000"/>
                </a:prstClr>
              </a:solidFill>
              <a:latin typeface="+mj-ea"/>
              <a:ea typeface="+mj-ea"/>
              <a:cs typeface="Times New Roman" pitchFamily="18" charset="0"/>
            </a:endParaRPr>
          </a:p>
        </p:txBody>
      </p:sp>
      <p:sp>
        <p:nvSpPr>
          <p:cNvPr id="60" name="矩形 59"/>
          <p:cNvSpPr>
            <a:spLocks noChangeAspect="1"/>
          </p:cNvSpPr>
          <p:nvPr/>
        </p:nvSpPr>
        <p:spPr bwMode="auto">
          <a:xfrm>
            <a:off x="284261" y="1199963"/>
            <a:ext cx="360000" cy="360000"/>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3" name="矩形 62"/>
          <p:cNvSpPr>
            <a:spLocks noChangeAspect="1"/>
          </p:cNvSpPr>
          <p:nvPr/>
        </p:nvSpPr>
        <p:spPr bwMode="auto">
          <a:xfrm>
            <a:off x="284260" y="3362645"/>
            <a:ext cx="360000" cy="360000"/>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7" name="矩形 66"/>
          <p:cNvSpPr>
            <a:spLocks noChangeAspect="1"/>
          </p:cNvSpPr>
          <p:nvPr/>
        </p:nvSpPr>
        <p:spPr bwMode="auto">
          <a:xfrm>
            <a:off x="284261" y="4992139"/>
            <a:ext cx="360000" cy="360000"/>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pic>
        <p:nvPicPr>
          <p:cNvPr id="65" name="Picture 2" descr="stdu logo"/>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937829" y="2"/>
            <a:ext cx="2206170" cy="6460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6" name="文本框 66"/>
          <p:cNvSpPr txBox="1"/>
          <p:nvPr/>
        </p:nvSpPr>
        <p:spPr>
          <a:xfrm>
            <a:off x="693290" y="4998196"/>
            <a:ext cx="5702413" cy="646331"/>
          </a:xfrm>
          <a:prstGeom prst="rect">
            <a:avLst/>
          </a:prstGeom>
          <a:solidFill>
            <a:schemeClr val="accent5">
              <a:lumMod val="40000"/>
              <a:lumOff val="60000"/>
            </a:schemeClr>
          </a:solidFill>
        </p:spPr>
        <p:txBody>
          <a:bodyPr wrap="square" rtlCol="0">
            <a:spAutoFit/>
          </a:bodyPr>
          <a:lstStyle>
            <a:defPPr>
              <a:defRPr lang="zh-CN"/>
            </a:defPPr>
            <a:lvl1pPr>
              <a:defRPr sz="3200" b="1">
                <a:solidFill>
                  <a:schemeClr val="tx1">
                    <a:alpha val="75000"/>
                  </a:schemeClr>
                </a:solidFill>
                <a:latin typeface="微软雅黑" panose="020B0503020204020204" pitchFamily="34" charset="-122"/>
                <a:ea typeface="微软雅黑" panose="020B0503020204020204" pitchFamily="34" charset="-122"/>
              </a:defRPr>
            </a:lvl1pPr>
          </a:lstStyle>
          <a:p>
            <a:pPr lvl="0"/>
            <a:r>
              <a:rPr lang="zh-CN" altLang="zh-CN" sz="1800" dirty="0">
                <a:latin typeface="+mj-ea"/>
                <a:ea typeface="+mj-ea"/>
              </a:rPr>
              <a:t>空气弹簧由于其材料的特性使它具有重量轻、寿命长、吸收高频振动的能力强等优点。</a:t>
            </a:r>
          </a:p>
        </p:txBody>
      </p:sp>
      <p:sp>
        <p:nvSpPr>
          <p:cNvPr id="5" name="TextBox 4"/>
          <p:cNvSpPr txBox="1"/>
          <p:nvPr/>
        </p:nvSpPr>
        <p:spPr>
          <a:xfrm>
            <a:off x="644261" y="1885027"/>
            <a:ext cx="6462229" cy="1477328"/>
          </a:xfrm>
          <a:prstGeom prst="rect">
            <a:avLst/>
          </a:prstGeom>
          <a:noFill/>
        </p:spPr>
        <p:txBody>
          <a:bodyPr wrap="square" rtlCol="0">
            <a:spAutoFit/>
          </a:bodyPr>
          <a:lstStyle/>
          <a:p>
            <a:endParaRPr lang="en-US" altLang="zh-CN" b="1" dirty="0">
              <a:latin typeface="Times New Roman" panose="02020603050405020304" pitchFamily="18" charset="0"/>
              <a:cs typeface="Times New Roman" panose="02020603050405020304" pitchFamily="18" charset="0"/>
            </a:endParaRPr>
          </a:p>
          <a:p>
            <a:r>
              <a:rPr lang="en-US" altLang="zh-CN" b="1" dirty="0">
                <a:latin typeface="Times New Roman" panose="02020603050405020304" pitchFamily="18" charset="0"/>
                <a:cs typeface="Times New Roman" panose="02020603050405020304" pitchFamily="18" charset="0"/>
              </a:rPr>
              <a:t>It has good elastic characteristics and can withstand vertical and transverse loads. Its stiffness increases with the increase of load, so it can keep the natural frequency of the vehicle almost unchanged under different load changes.</a:t>
            </a:r>
          </a:p>
        </p:txBody>
      </p:sp>
      <p:sp>
        <p:nvSpPr>
          <p:cNvPr id="8" name="矩形 7"/>
          <p:cNvSpPr/>
          <p:nvPr/>
        </p:nvSpPr>
        <p:spPr>
          <a:xfrm>
            <a:off x="693290" y="3509277"/>
            <a:ext cx="6413200" cy="1477328"/>
          </a:xfrm>
          <a:prstGeom prst="rect">
            <a:avLst/>
          </a:prstGeom>
        </p:spPr>
        <p:txBody>
          <a:bodyPr wrap="square">
            <a:spAutoFit/>
          </a:bodyPr>
          <a:lstStyle/>
          <a:p>
            <a:r>
              <a:rPr lang="en-US" altLang="zh-CN" dirty="0"/>
              <a:t/>
            </a:r>
            <a:br>
              <a:rPr lang="en-US" altLang="zh-CN" dirty="0"/>
            </a:br>
            <a:endParaRPr lang="en-US" altLang="zh-CN" b="1" dirty="0">
              <a:latin typeface="Times New Roman" panose="02020603050405020304" pitchFamily="18" charset="0"/>
              <a:cs typeface="Times New Roman" panose="02020603050405020304" pitchFamily="18" charset="0"/>
            </a:endParaRPr>
          </a:p>
          <a:p>
            <a:r>
              <a:rPr lang="en-US" altLang="zh-CN" b="1" dirty="0">
                <a:latin typeface="Times New Roman" panose="02020603050405020304" pitchFamily="18" charset="0"/>
                <a:cs typeface="Times New Roman" panose="02020603050405020304" pitchFamily="18" charset="0"/>
              </a:rPr>
              <a:t>By filling and deflating the air bag, the working height of the body can be kept unchanged under different loads, and the lower natural frequency can be obtained.</a:t>
            </a:r>
          </a:p>
        </p:txBody>
      </p:sp>
      <p:sp>
        <p:nvSpPr>
          <p:cNvPr id="11" name="矩形 10"/>
          <p:cNvSpPr/>
          <p:nvPr/>
        </p:nvSpPr>
        <p:spPr>
          <a:xfrm>
            <a:off x="664710" y="5691952"/>
            <a:ext cx="6561280" cy="923330"/>
          </a:xfrm>
          <a:prstGeom prst="rect">
            <a:avLst/>
          </a:prstGeom>
        </p:spPr>
        <p:txBody>
          <a:bodyPr wrap="square">
            <a:spAutoFit/>
          </a:bodyPr>
          <a:lstStyle/>
          <a:p>
            <a:r>
              <a:rPr lang="en-US" altLang="zh-CN" b="1" dirty="0">
                <a:latin typeface="Times New Roman" panose="02020603050405020304" pitchFamily="18" charset="0"/>
                <a:cs typeface="Times New Roman" panose="02020603050405020304" pitchFamily="18" charset="0"/>
              </a:rPr>
              <a:t>Because of its material characteristics, air spring has the advantages of light weight, long life and strong ability to absorb high frequency vibration.</a:t>
            </a:r>
            <a:endParaRPr lang="zh-CN" altLang="en-US" b="1" dirty="0">
              <a:latin typeface="Times New Roman" panose="02020603050405020304" pitchFamily="18" charset="0"/>
              <a:cs typeface="Times New Roman" panose="02020603050405020304" pitchFamily="18" charset="0"/>
            </a:endParaRPr>
          </a:p>
        </p:txBody>
      </p:sp>
      <p:sp>
        <p:nvSpPr>
          <p:cNvPr id="14" name="矩形 13"/>
          <p:cNvSpPr/>
          <p:nvPr/>
        </p:nvSpPr>
        <p:spPr>
          <a:xfrm>
            <a:off x="464260" y="814161"/>
            <a:ext cx="5916043" cy="400110"/>
          </a:xfrm>
          <a:prstGeom prst="rect">
            <a:avLst/>
          </a:prstGeom>
        </p:spPr>
        <p:txBody>
          <a:bodyPr wrap="none">
            <a:spAutoFit/>
          </a:bodyPr>
          <a:lstStyle/>
          <a:p>
            <a:r>
              <a:rPr lang="zh-CN" altLang="en-US" sz="2000" b="1" dirty="0" smtClean="0">
                <a:latin typeface="Times New Roman" panose="02020603050405020304" pitchFamily="18" charset="0"/>
                <a:cs typeface="Times New Roman" panose="02020603050405020304" pitchFamily="18" charset="0"/>
              </a:rPr>
              <a:t>空气弹簧系统的优点：</a:t>
            </a:r>
            <a:r>
              <a:rPr lang="en-US" altLang="zh-CN" b="1" dirty="0" smtClean="0">
                <a:latin typeface="Times New Roman" panose="02020603050405020304" pitchFamily="18" charset="0"/>
                <a:cs typeface="Times New Roman" panose="02020603050405020304" pitchFamily="18" charset="0"/>
              </a:rPr>
              <a:t>Advantages </a:t>
            </a:r>
            <a:r>
              <a:rPr lang="en-US" altLang="zh-CN" b="1" dirty="0">
                <a:latin typeface="Times New Roman" panose="02020603050405020304" pitchFamily="18" charset="0"/>
                <a:cs typeface="Times New Roman" panose="02020603050405020304" pitchFamily="18" charset="0"/>
              </a:rPr>
              <a:t>of air spring system</a:t>
            </a:r>
            <a:endParaRPr lang="zh-CN" altLang="en-US"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277192268"/>
      </p:ext>
    </p:extLst>
  </p:cSld>
  <p:clrMapOvr>
    <a:masterClrMapping/>
  </p:clrMapOvr>
  <mc:AlternateContent xmlns:mc="http://schemas.openxmlformats.org/markup-compatibility/2006" xmlns:p14="http://schemas.microsoft.com/office/powerpoint/2010/main">
    <mc:Choice Requires="p14">
      <p:transition spd="slow" p14:dur="2000" advTm="22730"/>
    </mc:Choice>
    <mc:Fallback xmlns="">
      <p:transition spd="slow" advTm="2273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51"/>
                                        </p:tgtEl>
                                        <p:attrNameLst>
                                          <p:attrName>style.visibility</p:attrName>
                                        </p:attrNameLst>
                                      </p:cBhvr>
                                      <p:to>
                                        <p:strVal val="visible"/>
                                      </p:to>
                                    </p:set>
                                    <p:animEffect transition="in" filter="wipe(left)">
                                      <p:cBhvr>
                                        <p:cTn id="7" dur="500"/>
                                        <p:tgtEl>
                                          <p:spTgt spid="51"/>
                                        </p:tgtEl>
                                      </p:cBhvr>
                                    </p:animEffect>
                                  </p:childTnLst>
                                </p:cTn>
                              </p:par>
                              <p:par>
                                <p:cTn id="8" presetID="22" presetClass="entr" presetSubtype="2" fill="hold" nodeType="withEffect">
                                  <p:stCondLst>
                                    <p:cond delay="250"/>
                                  </p:stCondLst>
                                  <p:childTnLst>
                                    <p:set>
                                      <p:cBhvr>
                                        <p:cTn id="9" dur="1" fill="hold">
                                          <p:stCondLst>
                                            <p:cond delay="0"/>
                                          </p:stCondLst>
                                        </p:cTn>
                                        <p:tgtEl>
                                          <p:spTgt spid="54"/>
                                        </p:tgtEl>
                                        <p:attrNameLst>
                                          <p:attrName>style.visibility</p:attrName>
                                        </p:attrNameLst>
                                      </p:cBhvr>
                                      <p:to>
                                        <p:strVal val="visible"/>
                                      </p:to>
                                    </p:set>
                                    <p:animEffect transition="in" filter="wipe(right)">
                                      <p:cBhvr>
                                        <p:cTn id="10" dur="500"/>
                                        <p:tgtEl>
                                          <p:spTgt spid="54"/>
                                        </p:tgtEl>
                                      </p:cBhvr>
                                    </p:animEffect>
                                  </p:childTnLst>
                                </p:cTn>
                              </p:par>
                              <p:par>
                                <p:cTn id="11" presetID="22" presetClass="entr" presetSubtype="8" fill="hold" grpId="0" nodeType="withEffect">
                                  <p:stCondLst>
                                    <p:cond delay="1250"/>
                                  </p:stCondLst>
                                  <p:childTnLst>
                                    <p:set>
                                      <p:cBhvr>
                                        <p:cTn id="12" dur="1" fill="hold">
                                          <p:stCondLst>
                                            <p:cond delay="0"/>
                                          </p:stCondLst>
                                        </p:cTn>
                                        <p:tgtEl>
                                          <p:spTgt spid="57"/>
                                        </p:tgtEl>
                                        <p:attrNameLst>
                                          <p:attrName>style.visibility</p:attrName>
                                        </p:attrNameLst>
                                      </p:cBhvr>
                                      <p:to>
                                        <p:strVal val="visible"/>
                                      </p:to>
                                    </p:set>
                                    <p:animEffect transition="in" filter="wipe(left)">
                                      <p:cBhvr>
                                        <p:cTn id="13" dur="500"/>
                                        <p:tgtEl>
                                          <p:spTgt spid="57"/>
                                        </p:tgtEl>
                                      </p:cBhvr>
                                    </p:animEffect>
                                  </p:childTnLst>
                                </p:cTn>
                              </p:par>
                              <p:par>
                                <p:cTn id="14" presetID="22" presetClass="entr" presetSubtype="8" fill="hold" grpId="0" nodeType="withEffect">
                                  <p:stCondLst>
                                    <p:cond delay="1250"/>
                                  </p:stCondLst>
                                  <p:childTnLst>
                                    <p:set>
                                      <p:cBhvr>
                                        <p:cTn id="15" dur="1" fill="hold">
                                          <p:stCondLst>
                                            <p:cond delay="0"/>
                                          </p:stCondLst>
                                        </p:cTn>
                                        <p:tgtEl>
                                          <p:spTgt spid="59"/>
                                        </p:tgtEl>
                                        <p:attrNameLst>
                                          <p:attrName>style.visibility</p:attrName>
                                        </p:attrNameLst>
                                      </p:cBhvr>
                                      <p:to>
                                        <p:strVal val="visible"/>
                                      </p:to>
                                    </p:set>
                                    <p:animEffect transition="in" filter="wipe(left)">
                                      <p:cBhvr>
                                        <p:cTn id="16" dur="500"/>
                                        <p:tgtEl>
                                          <p:spTgt spid="59"/>
                                        </p:tgtEl>
                                      </p:cBhvr>
                                    </p:animEffect>
                                  </p:childTnLst>
                                </p:cTn>
                              </p:par>
                              <p:par>
                                <p:cTn id="17" presetID="53" presetClass="entr" presetSubtype="16" fill="hold" grpId="0" nodeType="withEffect">
                                  <p:stCondLst>
                                    <p:cond delay="1000"/>
                                  </p:stCondLst>
                                  <p:childTnLst>
                                    <p:set>
                                      <p:cBhvr>
                                        <p:cTn id="18" dur="1" fill="hold">
                                          <p:stCondLst>
                                            <p:cond delay="0"/>
                                          </p:stCondLst>
                                        </p:cTn>
                                        <p:tgtEl>
                                          <p:spTgt spid="60"/>
                                        </p:tgtEl>
                                        <p:attrNameLst>
                                          <p:attrName>style.visibility</p:attrName>
                                        </p:attrNameLst>
                                      </p:cBhvr>
                                      <p:to>
                                        <p:strVal val="visible"/>
                                      </p:to>
                                    </p:set>
                                    <p:anim calcmode="lin" valueType="num">
                                      <p:cBhvr>
                                        <p:cTn id="19" dur="500" fill="hold"/>
                                        <p:tgtEl>
                                          <p:spTgt spid="60"/>
                                        </p:tgtEl>
                                        <p:attrNameLst>
                                          <p:attrName>ppt_w</p:attrName>
                                        </p:attrNameLst>
                                      </p:cBhvr>
                                      <p:tavLst>
                                        <p:tav tm="0">
                                          <p:val>
                                            <p:fltVal val="0"/>
                                          </p:val>
                                        </p:tav>
                                        <p:tav tm="100000">
                                          <p:val>
                                            <p:strVal val="#ppt_w"/>
                                          </p:val>
                                        </p:tav>
                                      </p:tavLst>
                                    </p:anim>
                                    <p:anim calcmode="lin" valueType="num">
                                      <p:cBhvr>
                                        <p:cTn id="20" dur="500" fill="hold"/>
                                        <p:tgtEl>
                                          <p:spTgt spid="60"/>
                                        </p:tgtEl>
                                        <p:attrNameLst>
                                          <p:attrName>ppt_h</p:attrName>
                                        </p:attrNameLst>
                                      </p:cBhvr>
                                      <p:tavLst>
                                        <p:tav tm="0">
                                          <p:val>
                                            <p:fltVal val="0"/>
                                          </p:val>
                                        </p:tav>
                                        <p:tav tm="100000">
                                          <p:val>
                                            <p:strVal val="#ppt_h"/>
                                          </p:val>
                                        </p:tav>
                                      </p:tavLst>
                                    </p:anim>
                                    <p:animEffect transition="in" filter="fade">
                                      <p:cBhvr>
                                        <p:cTn id="21" dur="500"/>
                                        <p:tgtEl>
                                          <p:spTgt spid="60"/>
                                        </p:tgtEl>
                                      </p:cBhvr>
                                    </p:animEffect>
                                  </p:childTnLst>
                                </p:cTn>
                              </p:par>
                              <p:par>
                                <p:cTn id="22" presetID="53" presetClass="entr" presetSubtype="16" fill="hold" grpId="0" nodeType="withEffect">
                                  <p:stCondLst>
                                    <p:cond delay="1000"/>
                                  </p:stCondLst>
                                  <p:childTnLst>
                                    <p:set>
                                      <p:cBhvr>
                                        <p:cTn id="23" dur="1" fill="hold">
                                          <p:stCondLst>
                                            <p:cond delay="0"/>
                                          </p:stCondLst>
                                        </p:cTn>
                                        <p:tgtEl>
                                          <p:spTgt spid="63"/>
                                        </p:tgtEl>
                                        <p:attrNameLst>
                                          <p:attrName>style.visibility</p:attrName>
                                        </p:attrNameLst>
                                      </p:cBhvr>
                                      <p:to>
                                        <p:strVal val="visible"/>
                                      </p:to>
                                    </p:set>
                                    <p:anim calcmode="lin" valueType="num">
                                      <p:cBhvr>
                                        <p:cTn id="24" dur="500" fill="hold"/>
                                        <p:tgtEl>
                                          <p:spTgt spid="63"/>
                                        </p:tgtEl>
                                        <p:attrNameLst>
                                          <p:attrName>ppt_w</p:attrName>
                                        </p:attrNameLst>
                                      </p:cBhvr>
                                      <p:tavLst>
                                        <p:tav tm="0">
                                          <p:val>
                                            <p:fltVal val="0"/>
                                          </p:val>
                                        </p:tav>
                                        <p:tav tm="100000">
                                          <p:val>
                                            <p:strVal val="#ppt_w"/>
                                          </p:val>
                                        </p:tav>
                                      </p:tavLst>
                                    </p:anim>
                                    <p:anim calcmode="lin" valueType="num">
                                      <p:cBhvr>
                                        <p:cTn id="25" dur="500" fill="hold"/>
                                        <p:tgtEl>
                                          <p:spTgt spid="63"/>
                                        </p:tgtEl>
                                        <p:attrNameLst>
                                          <p:attrName>ppt_h</p:attrName>
                                        </p:attrNameLst>
                                      </p:cBhvr>
                                      <p:tavLst>
                                        <p:tav tm="0">
                                          <p:val>
                                            <p:fltVal val="0"/>
                                          </p:val>
                                        </p:tav>
                                        <p:tav tm="100000">
                                          <p:val>
                                            <p:strVal val="#ppt_h"/>
                                          </p:val>
                                        </p:tav>
                                      </p:tavLst>
                                    </p:anim>
                                    <p:animEffect transition="in" filter="fade">
                                      <p:cBhvr>
                                        <p:cTn id="26" dur="500"/>
                                        <p:tgtEl>
                                          <p:spTgt spid="63"/>
                                        </p:tgtEl>
                                      </p:cBhvr>
                                    </p:animEffect>
                                  </p:childTnLst>
                                </p:cTn>
                              </p:par>
                              <p:par>
                                <p:cTn id="27" presetID="53" presetClass="entr" presetSubtype="16" fill="hold" grpId="0" nodeType="withEffect">
                                  <p:stCondLst>
                                    <p:cond delay="1000"/>
                                  </p:stCondLst>
                                  <p:childTnLst>
                                    <p:set>
                                      <p:cBhvr>
                                        <p:cTn id="28" dur="1" fill="hold">
                                          <p:stCondLst>
                                            <p:cond delay="0"/>
                                          </p:stCondLst>
                                        </p:cTn>
                                        <p:tgtEl>
                                          <p:spTgt spid="67"/>
                                        </p:tgtEl>
                                        <p:attrNameLst>
                                          <p:attrName>style.visibility</p:attrName>
                                        </p:attrNameLst>
                                      </p:cBhvr>
                                      <p:to>
                                        <p:strVal val="visible"/>
                                      </p:to>
                                    </p:set>
                                    <p:anim calcmode="lin" valueType="num">
                                      <p:cBhvr>
                                        <p:cTn id="29" dur="500" fill="hold"/>
                                        <p:tgtEl>
                                          <p:spTgt spid="67"/>
                                        </p:tgtEl>
                                        <p:attrNameLst>
                                          <p:attrName>ppt_w</p:attrName>
                                        </p:attrNameLst>
                                      </p:cBhvr>
                                      <p:tavLst>
                                        <p:tav tm="0">
                                          <p:val>
                                            <p:fltVal val="0"/>
                                          </p:val>
                                        </p:tav>
                                        <p:tav tm="100000">
                                          <p:val>
                                            <p:strVal val="#ppt_w"/>
                                          </p:val>
                                        </p:tav>
                                      </p:tavLst>
                                    </p:anim>
                                    <p:anim calcmode="lin" valueType="num">
                                      <p:cBhvr>
                                        <p:cTn id="30" dur="500" fill="hold"/>
                                        <p:tgtEl>
                                          <p:spTgt spid="67"/>
                                        </p:tgtEl>
                                        <p:attrNameLst>
                                          <p:attrName>ppt_h</p:attrName>
                                        </p:attrNameLst>
                                      </p:cBhvr>
                                      <p:tavLst>
                                        <p:tav tm="0">
                                          <p:val>
                                            <p:fltVal val="0"/>
                                          </p:val>
                                        </p:tav>
                                        <p:tav tm="100000">
                                          <p:val>
                                            <p:strVal val="#ppt_h"/>
                                          </p:val>
                                        </p:tav>
                                      </p:tavLst>
                                    </p:anim>
                                    <p:animEffect transition="in" filter="fade">
                                      <p:cBhvr>
                                        <p:cTn id="31" dur="500"/>
                                        <p:tgtEl>
                                          <p:spTgt spid="67"/>
                                        </p:tgtEl>
                                      </p:cBhvr>
                                    </p:animEffect>
                                  </p:childTnLst>
                                </p:cTn>
                              </p:par>
                              <p:par>
                                <p:cTn id="32" presetID="22" presetClass="entr" presetSubtype="8" fill="hold" grpId="0" nodeType="withEffect">
                                  <p:stCondLst>
                                    <p:cond delay="1250"/>
                                  </p:stCondLst>
                                  <p:childTnLst>
                                    <p:set>
                                      <p:cBhvr>
                                        <p:cTn id="33" dur="1" fill="hold">
                                          <p:stCondLst>
                                            <p:cond delay="0"/>
                                          </p:stCondLst>
                                        </p:cTn>
                                        <p:tgtEl>
                                          <p:spTgt spid="66"/>
                                        </p:tgtEl>
                                        <p:attrNameLst>
                                          <p:attrName>style.visibility</p:attrName>
                                        </p:attrNameLst>
                                      </p:cBhvr>
                                      <p:to>
                                        <p:strVal val="visible"/>
                                      </p:to>
                                    </p:set>
                                    <p:animEffect transition="in" filter="wipe(left)">
                                      <p:cBhvr>
                                        <p:cTn id="34" dur="500"/>
                                        <p:tgtEl>
                                          <p:spTgt spid="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animBg="1"/>
      <p:bldP spid="59" grpId="0" animBg="1"/>
      <p:bldP spid="60" grpId="0" animBg="1"/>
      <p:bldP spid="63" grpId="0" animBg="1"/>
      <p:bldP spid="67" grpId="0" animBg="1"/>
      <p:bldP spid="66"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7"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00651" y="1524000"/>
            <a:ext cx="2543349" cy="20750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9" name="矩形 48"/>
          <p:cNvSpPr/>
          <p:nvPr/>
        </p:nvSpPr>
        <p:spPr>
          <a:xfrm>
            <a:off x="-1816" y="284389"/>
            <a:ext cx="6704067" cy="529772"/>
          </a:xfrm>
          <a:prstGeom prst="rect">
            <a:avLst/>
          </a:prstGeom>
          <a:solidFill>
            <a:schemeClr val="tx2">
              <a:lumMod val="20000"/>
              <a:lumOff val="80000"/>
            </a:schemeClr>
          </a:solidFill>
          <a:ln w="12700" cap="flat" cmpd="sng" algn="ctr">
            <a:noFill/>
            <a:prstDash val="solid"/>
            <a:miter lim="800000"/>
          </a:ln>
          <a:effectLst/>
        </p:spPr>
        <p:txBody>
          <a:bodyPr rtlCol="0" anchor="ctr"/>
          <a:lstStyle/>
          <a:p>
            <a:r>
              <a:rPr lang="en-US" altLang="zh-CN" sz="2200" b="1" dirty="0">
                <a:latin typeface="Times New Roman" panose="02020603050405020304" pitchFamily="18" charset="0"/>
                <a:ea typeface="楷体_GB2312" pitchFamily="49" charset="-122"/>
                <a:cs typeface="Times New Roman" panose="02020603050405020304" pitchFamily="18" charset="0"/>
              </a:rPr>
              <a:t>Analysis of traditional models and nonlinear models</a:t>
            </a:r>
          </a:p>
        </p:txBody>
      </p:sp>
      <p:cxnSp>
        <p:nvCxnSpPr>
          <p:cNvPr id="51" name="直接连接符 50"/>
          <p:cNvCxnSpPr/>
          <p:nvPr/>
        </p:nvCxnSpPr>
        <p:spPr>
          <a:xfrm>
            <a:off x="0" y="814161"/>
            <a:ext cx="9144000" cy="0"/>
          </a:xfrm>
          <a:prstGeom prst="line">
            <a:avLst/>
          </a:prstGeom>
          <a:noFill/>
          <a:ln w="25400" cap="flat" cmpd="sng" algn="ctr">
            <a:solidFill>
              <a:srgbClr val="0070C0"/>
            </a:solidFill>
            <a:prstDash val="solid"/>
            <a:miter lim="800000"/>
          </a:ln>
          <a:effectLst/>
        </p:spPr>
      </p:cxnSp>
      <p:sp>
        <p:nvSpPr>
          <p:cNvPr id="2"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6"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2" name="Rectangle 1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5" name="Rectangle 20"/>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0"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8" name="Rectangle 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0" name="Rectangle 13"/>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3" name="Rectangle 1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5" name="Rectangle 21"/>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7" name="Rectangle 23"/>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3"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3" name="Rectangle 9"/>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6" name="Rectangle 11"/>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30" name="Rectangle 13"/>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45056" name="Rectangle 1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45058" name="Rectangle 17"/>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45065" name="Rectangle 19"/>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45067" name="Rectangle 21"/>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45069" name="Rectangle 31"/>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45071" name="Rectangle 5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7" name="Rectangle 13"/>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9" name="Rectangle 1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7" name="Rectangle 1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1" name="Rectangle 19"/>
          <p:cNvSpPr>
            <a:spLocks noChangeArrowheads="1"/>
          </p:cNvSpPr>
          <p:nvPr/>
        </p:nvSpPr>
        <p:spPr bwMode="auto">
          <a:xfrm>
            <a:off x="0" y="12954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2" name="Rectangle 2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6" name="Rectangle 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9" name="Rectangle 6"/>
          <p:cNvSpPr>
            <a:spLocks noChangeArrowheads="1"/>
          </p:cNvSpPr>
          <p:nvPr/>
        </p:nvSpPr>
        <p:spPr bwMode="auto">
          <a:xfrm>
            <a:off x="0" y="4857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32" name="Rectangle 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pic>
        <p:nvPicPr>
          <p:cNvPr id="65" name="Picture 2" descr="stdu logo"/>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937829" y="2"/>
            <a:ext cx="2206170" cy="6460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矩形 13"/>
          <p:cNvSpPr/>
          <p:nvPr/>
        </p:nvSpPr>
        <p:spPr>
          <a:xfrm>
            <a:off x="49891" y="1524000"/>
            <a:ext cx="6600651" cy="1631216"/>
          </a:xfrm>
          <a:prstGeom prst="rect">
            <a:avLst/>
          </a:prstGeom>
        </p:spPr>
        <p:txBody>
          <a:bodyPr wrap="square">
            <a:spAutoFit/>
          </a:bodyPr>
          <a:lstStyle/>
          <a:p>
            <a:r>
              <a:rPr lang="en-US" altLang="zh-CN" sz="2000" b="1" dirty="0">
                <a:latin typeface="Times New Roman" panose="02020603050405020304" pitchFamily="18" charset="0"/>
                <a:cs typeface="Times New Roman" panose="02020603050405020304" pitchFamily="18" charset="0"/>
              </a:rPr>
              <a:t>Nishimura</a:t>
            </a:r>
            <a:r>
              <a:rPr lang="zh-CN" altLang="zh-CN" sz="2000" b="1" dirty="0">
                <a:latin typeface="Times New Roman" panose="02020603050405020304" pitchFamily="18" charset="0"/>
                <a:cs typeface="Times New Roman" panose="02020603050405020304" pitchFamily="18" charset="0"/>
              </a:rPr>
              <a:t>线性空气弹簧模</a:t>
            </a:r>
            <a:r>
              <a:rPr lang="zh-CN" altLang="zh-CN" sz="2000" b="1" dirty="0" smtClean="0">
                <a:latin typeface="Times New Roman" panose="02020603050405020304" pitchFamily="18" charset="0"/>
                <a:cs typeface="Times New Roman" panose="02020603050405020304" pitchFamily="18" charset="0"/>
              </a:rPr>
              <a:t>型</a:t>
            </a:r>
            <a:r>
              <a:rPr lang="zh-CN" altLang="en-US" sz="2000" b="1" dirty="0" smtClean="0">
                <a:latin typeface="Times New Roman" panose="02020603050405020304" pitchFamily="18" charset="0"/>
                <a:cs typeface="Times New Roman" panose="02020603050405020304" pitchFamily="18" charset="0"/>
              </a:rPr>
              <a:t>是根据工程热力学方程为基础推导的垂向动力学模型，它将空气弹簧的刚度与阻尼特性等效为钢弹簧与阻尼器的串并联模式。</a:t>
            </a:r>
            <a:endParaRPr lang="en-US" altLang="zh-CN" sz="2000" b="1" dirty="0" smtClean="0">
              <a:latin typeface="Times New Roman" panose="02020603050405020304" pitchFamily="18" charset="0"/>
              <a:cs typeface="Times New Roman" panose="02020603050405020304" pitchFamily="18" charset="0"/>
            </a:endParaRPr>
          </a:p>
          <a:p>
            <a:r>
              <a:rPr lang="zh-CN" altLang="en-US" sz="2000" b="1" dirty="0">
                <a:latin typeface="Times New Roman" panose="02020603050405020304" pitchFamily="18" charset="0"/>
                <a:cs typeface="Times New Roman" panose="02020603050405020304" pitchFamily="18" charset="0"/>
              </a:rPr>
              <a:t>缺</a:t>
            </a:r>
            <a:r>
              <a:rPr lang="zh-CN" altLang="en-US" sz="2000" b="1" dirty="0" smtClean="0">
                <a:latin typeface="Times New Roman" panose="02020603050405020304" pitchFamily="18" charset="0"/>
                <a:cs typeface="Times New Roman" panose="02020603050405020304" pitchFamily="18" charset="0"/>
              </a:rPr>
              <a:t>点：没有考虑空气弹簧本体与附加气室之间连接管路内的气体交换的惯性现象，因此拥有一定的局限性。</a:t>
            </a:r>
            <a:endParaRPr lang="zh-CN" altLang="en-US" b="1" dirty="0">
              <a:latin typeface="Times New Roman" panose="02020603050405020304" pitchFamily="18" charset="0"/>
              <a:cs typeface="Times New Roman" panose="02020603050405020304" pitchFamily="18" charset="0"/>
            </a:endParaRPr>
          </a:p>
        </p:txBody>
      </p:sp>
      <p:grpSp>
        <p:nvGrpSpPr>
          <p:cNvPr id="54" name="组合 53"/>
          <p:cNvGrpSpPr/>
          <p:nvPr/>
        </p:nvGrpSpPr>
        <p:grpSpPr>
          <a:xfrm>
            <a:off x="8606974" y="6519459"/>
            <a:ext cx="638628" cy="338555"/>
            <a:chOff x="8663567" y="6519446"/>
            <a:chExt cx="638628" cy="338554"/>
          </a:xfrm>
        </p:grpSpPr>
        <p:sp>
          <p:nvSpPr>
            <p:cNvPr id="55" name="矩形 54"/>
            <p:cNvSpPr/>
            <p:nvPr/>
          </p:nvSpPr>
          <p:spPr>
            <a:xfrm>
              <a:off x="8766881" y="6519446"/>
              <a:ext cx="432000" cy="338554"/>
            </a:xfrm>
            <a:prstGeom prst="rect">
              <a:avLst/>
            </a:prstGeom>
            <a:solidFill>
              <a:srgbClr val="0070C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宋体" panose="02010600030101010101" pitchFamily="2" charset="-122"/>
                <a:cs typeface="+mn-cs"/>
              </a:endParaRPr>
            </a:p>
          </p:txBody>
        </p:sp>
        <p:sp>
          <p:nvSpPr>
            <p:cNvPr id="56" name="文本框 45"/>
            <p:cNvSpPr txBox="1"/>
            <p:nvPr/>
          </p:nvSpPr>
          <p:spPr>
            <a:xfrm>
              <a:off x="8663567" y="6519446"/>
              <a:ext cx="638628" cy="338553"/>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en-US" altLang="zh-CN" sz="1600" kern="0" noProof="0" dirty="0" smtClean="0">
                  <a:solidFill>
                    <a:prstClr val="white"/>
                  </a:solidFill>
                  <a:latin typeface="微软雅黑" panose="020B0503020204020204" pitchFamily="34" charset="-122"/>
                  <a:ea typeface="微软雅黑" panose="020B0503020204020204" pitchFamily="34" charset="-122"/>
                </a:rPr>
                <a:t>5</a:t>
              </a:r>
              <a:endParaRPr kumimoji="0" lang="zh-CN" altLang="en-US" sz="16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endParaRPr>
            </a:p>
          </p:txBody>
        </p:sp>
      </p:grpSp>
      <p:sp>
        <p:nvSpPr>
          <p:cNvPr id="43" name="矩形 42"/>
          <p:cNvSpPr>
            <a:spLocks noChangeAspect="1"/>
          </p:cNvSpPr>
          <p:nvPr/>
        </p:nvSpPr>
        <p:spPr bwMode="auto">
          <a:xfrm>
            <a:off x="49891" y="964083"/>
            <a:ext cx="360000" cy="360000"/>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 name="矩形 4"/>
          <p:cNvSpPr/>
          <p:nvPr/>
        </p:nvSpPr>
        <p:spPr>
          <a:xfrm>
            <a:off x="464261" y="964083"/>
            <a:ext cx="6508192" cy="369332"/>
          </a:xfrm>
          <a:prstGeom prst="rect">
            <a:avLst/>
          </a:prstGeom>
          <a:solidFill>
            <a:schemeClr val="accent3">
              <a:lumMod val="60000"/>
              <a:lumOff val="40000"/>
            </a:schemeClr>
          </a:solidFill>
        </p:spPr>
        <p:txBody>
          <a:bodyPr wrap="none">
            <a:spAutoFit/>
          </a:bodyPr>
          <a:lstStyle/>
          <a:p>
            <a:r>
              <a:rPr lang="zh-CN" altLang="en-US" b="1" dirty="0" smtClean="0"/>
              <a:t>空气弹簧线性数学模型</a:t>
            </a:r>
            <a:r>
              <a:rPr lang="en-US" altLang="zh-CN" b="1" dirty="0">
                <a:latin typeface="Times New Roman" panose="02020603050405020304" pitchFamily="18" charset="0"/>
                <a:cs typeface="Times New Roman" panose="02020603050405020304" pitchFamily="18" charset="0"/>
              </a:rPr>
              <a:t>Linear mathematical model of air spring</a:t>
            </a:r>
            <a:endParaRPr lang="zh-CN" altLang="en-US" b="1" dirty="0">
              <a:latin typeface="Times New Roman" panose="02020603050405020304" pitchFamily="18" charset="0"/>
              <a:cs typeface="Times New Roman" panose="02020603050405020304" pitchFamily="18" charset="0"/>
            </a:endParaRPr>
          </a:p>
        </p:txBody>
      </p:sp>
      <p:sp>
        <p:nvSpPr>
          <p:cNvPr id="8" name="矩形 7"/>
          <p:cNvSpPr/>
          <p:nvPr/>
        </p:nvSpPr>
        <p:spPr>
          <a:xfrm>
            <a:off x="105191" y="3771037"/>
            <a:ext cx="8723849" cy="923330"/>
          </a:xfrm>
          <a:prstGeom prst="rect">
            <a:avLst/>
          </a:prstGeom>
        </p:spPr>
        <p:txBody>
          <a:bodyPr wrap="square">
            <a:spAutoFit/>
          </a:bodyPr>
          <a:lstStyle/>
          <a:p>
            <a:r>
              <a:rPr lang="en-US" altLang="zh-CN" dirty="0">
                <a:latin typeface="Times New Roman" panose="02020603050405020304" pitchFamily="18" charset="0"/>
                <a:cs typeface="Times New Roman" panose="02020603050405020304" pitchFamily="18" charset="0"/>
              </a:rPr>
              <a:t>Nishimura linear air spring model is the first vertical dynamic model based on engineering thermodynamic equations. It takes the stiffness and damping characteristics of air spring as a series-parallel mode of steel spring and damper.</a:t>
            </a:r>
            <a:endParaRPr lang="zh-CN" altLang="en-US" dirty="0">
              <a:latin typeface="Times New Roman" panose="02020603050405020304" pitchFamily="18" charset="0"/>
              <a:cs typeface="Times New Roman" panose="02020603050405020304" pitchFamily="18" charset="0"/>
            </a:endParaRPr>
          </a:p>
        </p:txBody>
      </p:sp>
      <p:sp>
        <p:nvSpPr>
          <p:cNvPr id="11" name="矩形 10"/>
          <p:cNvSpPr/>
          <p:nvPr/>
        </p:nvSpPr>
        <p:spPr>
          <a:xfrm>
            <a:off x="104262" y="4694367"/>
            <a:ext cx="8665402" cy="646331"/>
          </a:xfrm>
          <a:prstGeom prst="rect">
            <a:avLst/>
          </a:prstGeom>
        </p:spPr>
        <p:txBody>
          <a:bodyPr wrap="square">
            <a:spAutoFit/>
          </a:bodyPr>
          <a:lstStyle/>
          <a:p>
            <a:r>
              <a:rPr lang="en-US" altLang="zh-CN" b="1" dirty="0">
                <a:latin typeface="Times New Roman" panose="02020603050405020304" pitchFamily="18" charset="0"/>
                <a:cs typeface="Times New Roman" panose="02020603050405020304" pitchFamily="18" charset="0"/>
              </a:rPr>
              <a:t>Disadvantage: </a:t>
            </a:r>
            <a:r>
              <a:rPr lang="en-US" altLang="zh-CN" dirty="0">
                <a:latin typeface="Times New Roman" panose="02020603050405020304" pitchFamily="18" charset="0"/>
                <a:cs typeface="Times New Roman" panose="02020603050405020304" pitchFamily="18" charset="0"/>
              </a:rPr>
              <a:t>The inertia of gas exchange between the air spring body and the additional chamber is not considered, so it has certain limitations.</a:t>
            </a:r>
            <a:endParaRPr lang="zh-CN" alt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43648648"/>
      </p:ext>
    </p:extLst>
  </p:cSld>
  <p:clrMapOvr>
    <a:masterClrMapping/>
  </p:clrMapOvr>
  <mc:AlternateContent xmlns:mc="http://schemas.openxmlformats.org/markup-compatibility/2006" xmlns:p14="http://schemas.microsoft.com/office/powerpoint/2010/main">
    <mc:Choice Requires="p14">
      <p:transition spd="slow" p14:dur="2000" advTm="22730"/>
    </mc:Choice>
    <mc:Fallback xmlns="">
      <p:transition spd="slow" advTm="2273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51"/>
                                        </p:tgtEl>
                                        <p:attrNameLst>
                                          <p:attrName>style.visibility</p:attrName>
                                        </p:attrNameLst>
                                      </p:cBhvr>
                                      <p:to>
                                        <p:strVal val="visible"/>
                                      </p:to>
                                    </p:set>
                                    <p:animEffect transition="in" filter="wipe(left)">
                                      <p:cBhvr>
                                        <p:cTn id="7" dur="500"/>
                                        <p:tgtEl>
                                          <p:spTgt spid="51"/>
                                        </p:tgtEl>
                                      </p:cBhvr>
                                    </p:animEffect>
                                  </p:childTnLst>
                                </p:cTn>
                              </p:par>
                              <p:par>
                                <p:cTn id="8" presetID="22" presetClass="entr" presetSubtype="2" fill="hold" nodeType="withEffect">
                                  <p:stCondLst>
                                    <p:cond delay="250"/>
                                  </p:stCondLst>
                                  <p:childTnLst>
                                    <p:set>
                                      <p:cBhvr>
                                        <p:cTn id="9" dur="1" fill="hold">
                                          <p:stCondLst>
                                            <p:cond delay="0"/>
                                          </p:stCondLst>
                                        </p:cTn>
                                        <p:tgtEl>
                                          <p:spTgt spid="54"/>
                                        </p:tgtEl>
                                        <p:attrNameLst>
                                          <p:attrName>style.visibility</p:attrName>
                                        </p:attrNameLst>
                                      </p:cBhvr>
                                      <p:to>
                                        <p:strVal val="visible"/>
                                      </p:to>
                                    </p:set>
                                    <p:animEffect transition="in" filter="wipe(right)">
                                      <p:cBhvr>
                                        <p:cTn id="10" dur="500"/>
                                        <p:tgtEl>
                                          <p:spTgt spid="54"/>
                                        </p:tgtEl>
                                      </p:cBhvr>
                                    </p:animEffect>
                                  </p:childTnLst>
                                </p:cTn>
                              </p:par>
                            </p:childTnLst>
                          </p:cTn>
                        </p:par>
                        <p:par>
                          <p:cTn id="11" fill="hold">
                            <p:stCondLst>
                              <p:cond delay="750"/>
                            </p:stCondLst>
                            <p:childTnLst>
                              <p:par>
                                <p:cTn id="12" presetID="10" presetClass="entr" presetSubtype="0" fill="hold" nodeType="afterEffect">
                                  <p:stCondLst>
                                    <p:cond delay="0"/>
                                  </p:stCondLst>
                                  <p:childTnLst>
                                    <p:set>
                                      <p:cBhvr>
                                        <p:cTn id="13" dur="1" fill="hold">
                                          <p:stCondLst>
                                            <p:cond delay="0"/>
                                          </p:stCondLst>
                                        </p:cTn>
                                        <p:tgtEl>
                                          <p:spTgt spid="47"/>
                                        </p:tgtEl>
                                        <p:attrNameLst>
                                          <p:attrName>style.visibility</p:attrName>
                                        </p:attrNameLst>
                                      </p:cBhvr>
                                      <p:to>
                                        <p:strVal val="visible"/>
                                      </p:to>
                                    </p:set>
                                    <p:animEffect transition="in" filter="fade">
                                      <p:cBhvr>
                                        <p:cTn id="14" dur="500"/>
                                        <p:tgtEl>
                                          <p:spTgt spid="47"/>
                                        </p:tgtEl>
                                      </p:cBhvr>
                                    </p:animEffect>
                                  </p:childTnLst>
                                </p:cTn>
                              </p:par>
                              <p:par>
                                <p:cTn id="15" presetID="53" presetClass="entr" presetSubtype="16" fill="hold" grpId="0" nodeType="withEffect">
                                  <p:stCondLst>
                                    <p:cond delay="1000"/>
                                  </p:stCondLst>
                                  <p:childTnLst>
                                    <p:set>
                                      <p:cBhvr>
                                        <p:cTn id="16" dur="1" fill="hold">
                                          <p:stCondLst>
                                            <p:cond delay="0"/>
                                          </p:stCondLst>
                                        </p:cTn>
                                        <p:tgtEl>
                                          <p:spTgt spid="43"/>
                                        </p:tgtEl>
                                        <p:attrNameLst>
                                          <p:attrName>style.visibility</p:attrName>
                                        </p:attrNameLst>
                                      </p:cBhvr>
                                      <p:to>
                                        <p:strVal val="visible"/>
                                      </p:to>
                                    </p:set>
                                    <p:anim calcmode="lin" valueType="num">
                                      <p:cBhvr>
                                        <p:cTn id="17" dur="500" fill="hold"/>
                                        <p:tgtEl>
                                          <p:spTgt spid="43"/>
                                        </p:tgtEl>
                                        <p:attrNameLst>
                                          <p:attrName>ppt_w</p:attrName>
                                        </p:attrNameLst>
                                      </p:cBhvr>
                                      <p:tavLst>
                                        <p:tav tm="0">
                                          <p:val>
                                            <p:fltVal val="0"/>
                                          </p:val>
                                        </p:tav>
                                        <p:tav tm="100000">
                                          <p:val>
                                            <p:strVal val="#ppt_w"/>
                                          </p:val>
                                        </p:tav>
                                      </p:tavLst>
                                    </p:anim>
                                    <p:anim calcmode="lin" valueType="num">
                                      <p:cBhvr>
                                        <p:cTn id="18" dur="500" fill="hold"/>
                                        <p:tgtEl>
                                          <p:spTgt spid="43"/>
                                        </p:tgtEl>
                                        <p:attrNameLst>
                                          <p:attrName>ppt_h</p:attrName>
                                        </p:attrNameLst>
                                      </p:cBhvr>
                                      <p:tavLst>
                                        <p:tav tm="0">
                                          <p:val>
                                            <p:fltVal val="0"/>
                                          </p:val>
                                        </p:tav>
                                        <p:tav tm="100000">
                                          <p:val>
                                            <p:strVal val="#ppt_h"/>
                                          </p:val>
                                        </p:tav>
                                      </p:tavLst>
                                    </p:anim>
                                    <p:animEffect transition="in" filter="fade">
                                      <p:cBhvr>
                                        <p:cTn id="19"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矩形 48"/>
          <p:cNvSpPr/>
          <p:nvPr/>
        </p:nvSpPr>
        <p:spPr>
          <a:xfrm>
            <a:off x="-1816" y="284389"/>
            <a:ext cx="6704067" cy="529772"/>
          </a:xfrm>
          <a:prstGeom prst="rect">
            <a:avLst/>
          </a:prstGeom>
          <a:solidFill>
            <a:schemeClr val="tx2">
              <a:lumMod val="20000"/>
              <a:lumOff val="80000"/>
            </a:schemeClr>
          </a:solidFill>
          <a:ln w="12700" cap="flat" cmpd="sng" algn="ctr">
            <a:noFill/>
            <a:prstDash val="solid"/>
            <a:miter lim="800000"/>
          </a:ln>
          <a:effectLst/>
        </p:spPr>
        <p:txBody>
          <a:bodyPr rtlCol="0" anchor="ctr"/>
          <a:lstStyle/>
          <a:p>
            <a:r>
              <a:rPr lang="en-US" altLang="zh-CN" sz="2200" b="1" dirty="0">
                <a:latin typeface="Times New Roman" panose="02020603050405020304" pitchFamily="18" charset="0"/>
                <a:ea typeface="楷体_GB2312" pitchFamily="49" charset="-122"/>
                <a:cs typeface="Times New Roman" panose="02020603050405020304" pitchFamily="18" charset="0"/>
              </a:rPr>
              <a:t>Analysis of traditional models and nonlinear models</a:t>
            </a:r>
          </a:p>
        </p:txBody>
      </p:sp>
      <p:cxnSp>
        <p:nvCxnSpPr>
          <p:cNvPr id="51" name="直接连接符 50"/>
          <p:cNvCxnSpPr/>
          <p:nvPr/>
        </p:nvCxnSpPr>
        <p:spPr>
          <a:xfrm>
            <a:off x="0" y="814161"/>
            <a:ext cx="9144000" cy="0"/>
          </a:xfrm>
          <a:prstGeom prst="line">
            <a:avLst/>
          </a:prstGeom>
          <a:noFill/>
          <a:ln w="25400" cap="flat" cmpd="sng" algn="ctr">
            <a:solidFill>
              <a:srgbClr val="0070C0"/>
            </a:solidFill>
            <a:prstDash val="solid"/>
            <a:miter lim="800000"/>
          </a:ln>
          <a:effectLst/>
        </p:spPr>
      </p:cxnSp>
      <p:sp>
        <p:nvSpPr>
          <p:cNvPr id="2"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6"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2" name="Rectangle 1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5" name="Rectangle 20"/>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0"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8" name="Rectangle 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0" name="Rectangle 13"/>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3" name="Rectangle 1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5" name="Rectangle 21"/>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7" name="Rectangle 23"/>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3"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3" name="Rectangle 9"/>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6" name="Rectangle 11"/>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30" name="Rectangle 13"/>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45056" name="Rectangle 1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45058" name="Rectangle 17"/>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45065" name="Rectangle 19"/>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45067" name="Rectangle 21"/>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45069" name="Rectangle 31"/>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45071" name="Rectangle 5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7" name="Rectangle 13"/>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9" name="Rectangle 1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7" name="Rectangle 1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1" name="Rectangle 19"/>
          <p:cNvSpPr>
            <a:spLocks noChangeArrowheads="1"/>
          </p:cNvSpPr>
          <p:nvPr/>
        </p:nvSpPr>
        <p:spPr bwMode="auto">
          <a:xfrm>
            <a:off x="0" y="12954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2" name="Rectangle 2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6" name="Rectangle 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9" name="Rectangle 6"/>
          <p:cNvSpPr>
            <a:spLocks noChangeArrowheads="1"/>
          </p:cNvSpPr>
          <p:nvPr/>
        </p:nvSpPr>
        <p:spPr bwMode="auto">
          <a:xfrm>
            <a:off x="0" y="4857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32" name="Rectangle 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pic>
        <p:nvPicPr>
          <p:cNvPr id="65" name="Picture 2" descr="stdu logo"/>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937829" y="2"/>
            <a:ext cx="2206170" cy="6460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8" name="图片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57121" y="3913724"/>
            <a:ext cx="5019040" cy="2775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54" name="组合 53"/>
          <p:cNvGrpSpPr/>
          <p:nvPr/>
        </p:nvGrpSpPr>
        <p:grpSpPr>
          <a:xfrm>
            <a:off x="8606974" y="6519459"/>
            <a:ext cx="638628" cy="338555"/>
            <a:chOff x="8663567" y="6519446"/>
            <a:chExt cx="638628" cy="338554"/>
          </a:xfrm>
        </p:grpSpPr>
        <p:sp>
          <p:nvSpPr>
            <p:cNvPr id="55" name="矩形 54"/>
            <p:cNvSpPr/>
            <p:nvPr/>
          </p:nvSpPr>
          <p:spPr>
            <a:xfrm>
              <a:off x="8766881" y="6519446"/>
              <a:ext cx="432000" cy="338554"/>
            </a:xfrm>
            <a:prstGeom prst="rect">
              <a:avLst/>
            </a:prstGeom>
            <a:solidFill>
              <a:srgbClr val="0070C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宋体" panose="02010600030101010101" pitchFamily="2" charset="-122"/>
                <a:cs typeface="+mn-cs"/>
              </a:endParaRPr>
            </a:p>
          </p:txBody>
        </p:sp>
        <p:sp>
          <p:nvSpPr>
            <p:cNvPr id="56" name="文本框 45"/>
            <p:cNvSpPr txBox="1"/>
            <p:nvPr/>
          </p:nvSpPr>
          <p:spPr>
            <a:xfrm>
              <a:off x="8663567" y="6519446"/>
              <a:ext cx="638628" cy="338553"/>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en-US" altLang="zh-CN" sz="1600" kern="0" noProof="0" dirty="0" smtClean="0">
                  <a:solidFill>
                    <a:prstClr val="white"/>
                  </a:solidFill>
                  <a:latin typeface="微软雅黑" panose="020B0503020204020204" pitchFamily="34" charset="-122"/>
                  <a:ea typeface="微软雅黑" panose="020B0503020204020204" pitchFamily="34" charset="-122"/>
                </a:rPr>
                <a:t>6</a:t>
              </a:r>
              <a:endParaRPr kumimoji="0" lang="zh-CN" altLang="en-US" sz="16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endParaRPr>
            </a:p>
          </p:txBody>
        </p:sp>
      </p:grpSp>
      <p:sp>
        <p:nvSpPr>
          <p:cNvPr id="19" name="矩形 18"/>
          <p:cNvSpPr/>
          <p:nvPr/>
        </p:nvSpPr>
        <p:spPr>
          <a:xfrm>
            <a:off x="-1817" y="1659035"/>
            <a:ext cx="8505738" cy="923330"/>
          </a:xfrm>
          <a:prstGeom prst="rect">
            <a:avLst/>
          </a:prstGeom>
        </p:spPr>
        <p:txBody>
          <a:bodyPr wrap="square">
            <a:spAutoFit/>
          </a:bodyPr>
          <a:lstStyle/>
          <a:p>
            <a:r>
              <a:rPr lang="zh-CN" altLang="en-US" b="1" dirty="0" smtClean="0">
                <a:latin typeface="Times New Roman" panose="02020603050405020304" pitchFamily="18" charset="0"/>
                <a:ea typeface="+mj-ea"/>
                <a:cs typeface="Times New Roman" panose="02020603050405020304" pitchFamily="18" charset="0"/>
              </a:rPr>
              <a:t>非线性模型</a:t>
            </a:r>
            <a:r>
              <a:rPr lang="zh-CN" altLang="zh-CN" b="1" dirty="0" smtClean="0">
                <a:latin typeface="Times New Roman" panose="02020603050405020304" pitchFamily="18" charset="0"/>
                <a:ea typeface="+mj-ea"/>
                <a:cs typeface="Times New Roman" panose="02020603050405020304" pitchFamily="18" charset="0"/>
              </a:rPr>
              <a:t>考</a:t>
            </a:r>
            <a:r>
              <a:rPr lang="zh-CN" altLang="zh-CN" b="1" dirty="0">
                <a:latin typeface="Times New Roman" panose="02020603050405020304" pitchFamily="18" charset="0"/>
                <a:ea typeface="+mj-ea"/>
                <a:cs typeface="Times New Roman" panose="02020603050405020304" pitchFamily="18" charset="0"/>
              </a:rPr>
              <a:t>虑了空气弹簧的气动力学特性和非线性特性</a:t>
            </a:r>
            <a:r>
              <a:rPr lang="zh-CN" altLang="zh-CN" b="1" dirty="0" smtClean="0">
                <a:latin typeface="Times New Roman" panose="02020603050405020304" pitchFamily="18" charset="0"/>
                <a:ea typeface="+mj-ea"/>
                <a:cs typeface="Times New Roman" panose="02020603050405020304" pitchFamily="18" charset="0"/>
              </a:rPr>
              <a:t>，</a:t>
            </a:r>
            <a:r>
              <a:rPr lang="zh-CN" altLang="en-US" b="1" dirty="0" smtClean="0">
                <a:latin typeface="Times New Roman" panose="02020603050405020304" pitchFamily="18" charset="0"/>
                <a:ea typeface="+mj-ea"/>
                <a:cs typeface="Times New Roman" panose="02020603050405020304" pitchFamily="18" charset="0"/>
              </a:rPr>
              <a:t>结合流体力学、工程热力学和空气动力学相关知识，推导出含有多个物理参数的空气弹簧状态方程，并且</a:t>
            </a:r>
            <a:r>
              <a:rPr lang="zh-CN" altLang="zh-CN" b="1" dirty="0" smtClean="0">
                <a:latin typeface="Times New Roman" panose="02020603050405020304" pitchFamily="18" charset="0"/>
                <a:ea typeface="+mj-ea"/>
                <a:cs typeface="Times New Roman" panose="02020603050405020304" pitchFamily="18" charset="0"/>
              </a:rPr>
              <a:t>基</a:t>
            </a:r>
            <a:r>
              <a:rPr lang="zh-CN" altLang="zh-CN" b="1" dirty="0">
                <a:latin typeface="Times New Roman" panose="02020603050405020304" pitchFamily="18" charset="0"/>
                <a:ea typeface="+mj-ea"/>
                <a:cs typeface="Times New Roman" panose="02020603050405020304" pitchFamily="18" charset="0"/>
              </a:rPr>
              <a:t>于</a:t>
            </a:r>
            <a:r>
              <a:rPr lang="en-US" altLang="zh-CN" b="1" dirty="0">
                <a:latin typeface="Times New Roman" panose="02020603050405020304" pitchFamily="18" charset="0"/>
                <a:ea typeface="+mj-ea"/>
                <a:cs typeface="Times New Roman" panose="02020603050405020304" pitchFamily="18" charset="0"/>
              </a:rPr>
              <a:t>Simulink</a:t>
            </a:r>
            <a:r>
              <a:rPr lang="zh-CN" altLang="zh-CN" b="1" dirty="0">
                <a:latin typeface="Times New Roman" panose="02020603050405020304" pitchFamily="18" charset="0"/>
                <a:ea typeface="+mj-ea"/>
                <a:cs typeface="Times New Roman" panose="02020603050405020304" pitchFamily="18" charset="0"/>
              </a:rPr>
              <a:t>建立了空气弹簧非线性模型系</a:t>
            </a:r>
            <a:r>
              <a:rPr lang="zh-CN" altLang="zh-CN" b="1" dirty="0" smtClean="0">
                <a:latin typeface="Times New Roman" panose="02020603050405020304" pitchFamily="18" charset="0"/>
                <a:ea typeface="+mj-ea"/>
                <a:cs typeface="Times New Roman" panose="02020603050405020304" pitchFamily="18" charset="0"/>
              </a:rPr>
              <a:t>统</a:t>
            </a:r>
            <a:r>
              <a:rPr lang="zh-CN" altLang="en-US" b="1" dirty="0">
                <a:latin typeface="Times New Roman" panose="02020603050405020304" pitchFamily="18" charset="0"/>
                <a:ea typeface="+mj-ea"/>
                <a:cs typeface="Times New Roman" panose="02020603050405020304" pitchFamily="18" charset="0"/>
              </a:rPr>
              <a:t>。</a:t>
            </a:r>
            <a:endParaRPr lang="zh-CN" altLang="en-US" dirty="0">
              <a:latin typeface="Times New Roman" panose="02020603050405020304" pitchFamily="18" charset="0"/>
              <a:cs typeface="Times New Roman" panose="02020603050405020304" pitchFamily="18" charset="0"/>
            </a:endParaRPr>
          </a:p>
        </p:txBody>
      </p:sp>
      <p:sp>
        <p:nvSpPr>
          <p:cNvPr id="43" name="矩形 42"/>
          <p:cNvSpPr>
            <a:spLocks noChangeAspect="1"/>
          </p:cNvSpPr>
          <p:nvPr/>
        </p:nvSpPr>
        <p:spPr bwMode="auto">
          <a:xfrm>
            <a:off x="45962" y="964083"/>
            <a:ext cx="360000" cy="360000"/>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4" name="矩形 43"/>
          <p:cNvSpPr/>
          <p:nvPr/>
        </p:nvSpPr>
        <p:spPr>
          <a:xfrm>
            <a:off x="464261" y="964083"/>
            <a:ext cx="7547579" cy="369332"/>
          </a:xfrm>
          <a:prstGeom prst="rect">
            <a:avLst/>
          </a:prstGeom>
          <a:solidFill>
            <a:schemeClr val="accent3">
              <a:lumMod val="60000"/>
              <a:lumOff val="40000"/>
            </a:schemeClr>
          </a:solidFill>
        </p:spPr>
        <p:txBody>
          <a:bodyPr wrap="none">
            <a:spAutoFit/>
          </a:bodyPr>
          <a:lstStyle/>
          <a:p>
            <a:r>
              <a:rPr lang="zh-CN" altLang="en-US" b="1" dirty="0" smtClean="0"/>
              <a:t>空气弹簧非线性气动力学模型</a:t>
            </a:r>
            <a:r>
              <a:rPr lang="en-US" altLang="zh-CN" b="1" dirty="0">
                <a:latin typeface="Times New Roman" panose="02020603050405020304" pitchFamily="18" charset="0"/>
                <a:cs typeface="Times New Roman" panose="02020603050405020304" pitchFamily="18" charset="0"/>
              </a:rPr>
              <a:t>Nonlinear aerodynamics model of air spring</a:t>
            </a:r>
            <a:endParaRPr lang="zh-CN" altLang="en-US" b="1" dirty="0">
              <a:latin typeface="Times New Roman" panose="02020603050405020304" pitchFamily="18" charset="0"/>
              <a:cs typeface="Times New Roman" panose="02020603050405020304" pitchFamily="18" charset="0"/>
            </a:endParaRPr>
          </a:p>
        </p:txBody>
      </p:sp>
      <p:sp>
        <p:nvSpPr>
          <p:cNvPr id="5" name="矩形 4"/>
          <p:cNvSpPr/>
          <p:nvPr/>
        </p:nvSpPr>
        <p:spPr>
          <a:xfrm>
            <a:off x="45962" y="2582365"/>
            <a:ext cx="8277959" cy="1200329"/>
          </a:xfrm>
          <a:prstGeom prst="rect">
            <a:avLst/>
          </a:prstGeom>
        </p:spPr>
        <p:txBody>
          <a:bodyPr wrap="square">
            <a:spAutoFit/>
          </a:bodyPr>
          <a:lstStyle/>
          <a:p>
            <a:r>
              <a:rPr lang="en-US" altLang="zh-CN" dirty="0">
                <a:latin typeface="Times New Roman" panose="02020603050405020304" pitchFamily="18" charset="0"/>
                <a:cs typeface="Times New Roman" panose="02020603050405020304" pitchFamily="18" charset="0"/>
              </a:rPr>
              <a:t>In this paper, the aerodynamic and nonlinear characteristics of air springs are considered. Combined with the knowledge of hydrodynamics, engineering thermodynamics and aerodynamics, the state equation of air springs with multiple physical parameters is derived. A nonlinear model system of air springs is established based on Simulink.</a:t>
            </a:r>
            <a:endParaRPr lang="zh-CN" alt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03416620"/>
      </p:ext>
    </p:extLst>
  </p:cSld>
  <p:clrMapOvr>
    <a:masterClrMapping/>
  </p:clrMapOvr>
  <mc:AlternateContent xmlns:mc="http://schemas.openxmlformats.org/markup-compatibility/2006" xmlns:p14="http://schemas.microsoft.com/office/powerpoint/2010/main">
    <mc:Choice Requires="p14">
      <p:transition spd="slow" p14:dur="2000" advTm="22730"/>
    </mc:Choice>
    <mc:Fallback xmlns="">
      <p:transition spd="slow" advTm="2273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51"/>
                                        </p:tgtEl>
                                        <p:attrNameLst>
                                          <p:attrName>style.visibility</p:attrName>
                                        </p:attrNameLst>
                                      </p:cBhvr>
                                      <p:to>
                                        <p:strVal val="visible"/>
                                      </p:to>
                                    </p:set>
                                    <p:animEffect transition="in" filter="wipe(left)">
                                      <p:cBhvr>
                                        <p:cTn id="7" dur="500"/>
                                        <p:tgtEl>
                                          <p:spTgt spid="51"/>
                                        </p:tgtEl>
                                      </p:cBhvr>
                                    </p:animEffect>
                                  </p:childTnLst>
                                </p:cTn>
                              </p:par>
                              <p:par>
                                <p:cTn id="8" presetID="22" presetClass="entr" presetSubtype="2" fill="hold" nodeType="withEffect">
                                  <p:stCondLst>
                                    <p:cond delay="250"/>
                                  </p:stCondLst>
                                  <p:childTnLst>
                                    <p:set>
                                      <p:cBhvr>
                                        <p:cTn id="9" dur="1" fill="hold">
                                          <p:stCondLst>
                                            <p:cond delay="0"/>
                                          </p:stCondLst>
                                        </p:cTn>
                                        <p:tgtEl>
                                          <p:spTgt spid="54"/>
                                        </p:tgtEl>
                                        <p:attrNameLst>
                                          <p:attrName>style.visibility</p:attrName>
                                        </p:attrNameLst>
                                      </p:cBhvr>
                                      <p:to>
                                        <p:strVal val="visible"/>
                                      </p:to>
                                    </p:set>
                                    <p:animEffect transition="in" filter="wipe(right)">
                                      <p:cBhvr>
                                        <p:cTn id="10" dur="500"/>
                                        <p:tgtEl>
                                          <p:spTgt spid="54"/>
                                        </p:tgtEl>
                                      </p:cBhvr>
                                    </p:animEffect>
                                  </p:childTnLst>
                                </p:cTn>
                              </p:par>
                              <p:par>
                                <p:cTn id="11" presetID="53" presetClass="entr" presetSubtype="16" fill="hold" grpId="0" nodeType="withEffect">
                                  <p:stCondLst>
                                    <p:cond delay="1000"/>
                                  </p:stCondLst>
                                  <p:childTnLst>
                                    <p:set>
                                      <p:cBhvr>
                                        <p:cTn id="12" dur="1" fill="hold">
                                          <p:stCondLst>
                                            <p:cond delay="0"/>
                                          </p:stCondLst>
                                        </p:cTn>
                                        <p:tgtEl>
                                          <p:spTgt spid="43"/>
                                        </p:tgtEl>
                                        <p:attrNameLst>
                                          <p:attrName>style.visibility</p:attrName>
                                        </p:attrNameLst>
                                      </p:cBhvr>
                                      <p:to>
                                        <p:strVal val="visible"/>
                                      </p:to>
                                    </p:set>
                                    <p:anim calcmode="lin" valueType="num">
                                      <p:cBhvr>
                                        <p:cTn id="13" dur="500" fill="hold"/>
                                        <p:tgtEl>
                                          <p:spTgt spid="43"/>
                                        </p:tgtEl>
                                        <p:attrNameLst>
                                          <p:attrName>ppt_w</p:attrName>
                                        </p:attrNameLst>
                                      </p:cBhvr>
                                      <p:tavLst>
                                        <p:tav tm="0">
                                          <p:val>
                                            <p:fltVal val="0"/>
                                          </p:val>
                                        </p:tav>
                                        <p:tav tm="100000">
                                          <p:val>
                                            <p:strVal val="#ppt_w"/>
                                          </p:val>
                                        </p:tav>
                                      </p:tavLst>
                                    </p:anim>
                                    <p:anim calcmode="lin" valueType="num">
                                      <p:cBhvr>
                                        <p:cTn id="14" dur="500" fill="hold"/>
                                        <p:tgtEl>
                                          <p:spTgt spid="43"/>
                                        </p:tgtEl>
                                        <p:attrNameLst>
                                          <p:attrName>ppt_h</p:attrName>
                                        </p:attrNameLst>
                                      </p:cBhvr>
                                      <p:tavLst>
                                        <p:tav tm="0">
                                          <p:val>
                                            <p:fltVal val="0"/>
                                          </p:val>
                                        </p:tav>
                                        <p:tav tm="100000">
                                          <p:val>
                                            <p:strVal val="#ppt_h"/>
                                          </p:val>
                                        </p:tav>
                                      </p:tavLst>
                                    </p:anim>
                                    <p:animEffect transition="in" filter="fade">
                                      <p:cBhvr>
                                        <p:cTn id="15"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8" y="1851646"/>
            <a:ext cx="4205521" cy="3154710"/>
          </a:xfrm>
          <a:prstGeom prst="rect">
            <a:avLst/>
          </a:prstGeom>
          <a:noFill/>
        </p:spPr>
        <p:txBody>
          <a:bodyPr wrap="square" rtlCol="0">
            <a:spAutoFit/>
          </a:bodyPr>
          <a:lstStyle/>
          <a:p>
            <a:pPr algn="ctr"/>
            <a:r>
              <a:rPr lang="en-US" altLang="zh-CN" sz="19900" b="1" dirty="0">
                <a:solidFill>
                  <a:schemeClr val="accent1"/>
                </a:solidFill>
                <a:latin typeface="微软雅黑" panose="020B0503020204020204" pitchFamily="34" charset="-122"/>
                <a:ea typeface="微软雅黑" panose="020B0503020204020204" pitchFamily="34" charset="-122"/>
                <a:cs typeface="Times New Roman" panose="02020603050405020304" pitchFamily="18" charset="0"/>
              </a:rPr>
              <a:t>02</a:t>
            </a:r>
            <a:endParaRPr lang="zh-CN" altLang="en-US" sz="19900" b="1" dirty="0">
              <a:solidFill>
                <a:schemeClr val="accent1"/>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7" name="文本框 6"/>
          <p:cNvSpPr txBox="1"/>
          <p:nvPr/>
        </p:nvSpPr>
        <p:spPr>
          <a:xfrm>
            <a:off x="3717936" y="2844232"/>
            <a:ext cx="5204538" cy="523220"/>
          </a:xfrm>
          <a:prstGeom prst="rect">
            <a:avLst/>
          </a:prstGeom>
          <a:noFill/>
        </p:spPr>
        <p:txBody>
          <a:bodyPr wrap="square" rtlCol="0">
            <a:spAutoFit/>
          </a:bodyPr>
          <a:lstStyle/>
          <a:p>
            <a:pPr algn="ctr"/>
            <a:r>
              <a:rPr lang="zh-CN" altLang="en-US" sz="2800" b="1" dirty="0" smtClean="0">
                <a:solidFill>
                  <a:schemeClr val="tx1">
                    <a:lumMod val="85000"/>
                    <a:lumOff val="15000"/>
                  </a:schemeClr>
                </a:solidFill>
                <a:latin typeface="微软雅黑" panose="020B0503020204020204" pitchFamily="34" charset="-122"/>
                <a:ea typeface="微软雅黑" panose="020B0503020204020204" pitchFamily="34" charset="-122"/>
              </a:rPr>
              <a:t>非线性模型建模方法研究</a:t>
            </a:r>
            <a:endParaRPr lang="en-US" altLang="zh-CN" sz="2800"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8" name="文本框 7"/>
          <p:cNvSpPr txBox="1"/>
          <p:nvPr/>
        </p:nvSpPr>
        <p:spPr>
          <a:xfrm>
            <a:off x="3829870" y="3479900"/>
            <a:ext cx="4800527" cy="400110"/>
          </a:xfrm>
          <a:prstGeom prst="rect">
            <a:avLst/>
          </a:prstGeom>
          <a:noFill/>
        </p:spPr>
        <p:txBody>
          <a:bodyPr wrap="square" rtlCol="0">
            <a:spAutoFit/>
          </a:bodyPr>
          <a:lstStyle/>
          <a:p>
            <a:r>
              <a:rPr lang="en-US" altLang="zh-CN" sz="2000" dirty="0" smtClean="0">
                <a:latin typeface="Times New Roman" panose="02020603050405020304" pitchFamily="18" charset="0"/>
                <a:ea typeface="楷体_GB2312" pitchFamily="49" charset="-122"/>
                <a:cs typeface="Times New Roman" panose="02020603050405020304" pitchFamily="18" charset="0"/>
              </a:rPr>
              <a:t>     Research </a:t>
            </a:r>
            <a:r>
              <a:rPr lang="en-US" altLang="zh-CN" sz="2000" dirty="0">
                <a:latin typeface="Times New Roman" panose="02020603050405020304" pitchFamily="18" charset="0"/>
                <a:ea typeface="楷体_GB2312" pitchFamily="49" charset="-122"/>
                <a:cs typeface="Times New Roman" panose="02020603050405020304" pitchFamily="18" charset="0"/>
              </a:rPr>
              <a:t>on nonlinear modeling method</a:t>
            </a:r>
          </a:p>
        </p:txBody>
      </p:sp>
      <p:grpSp>
        <p:nvGrpSpPr>
          <p:cNvPr id="15" name="组合 14"/>
          <p:cNvGrpSpPr/>
          <p:nvPr/>
        </p:nvGrpSpPr>
        <p:grpSpPr>
          <a:xfrm>
            <a:off x="3830261" y="3367452"/>
            <a:ext cx="4913937" cy="115548"/>
            <a:chOff x="3649980" y="3375660"/>
            <a:chExt cx="4663440" cy="108000"/>
          </a:xfrm>
        </p:grpSpPr>
        <p:cxnSp>
          <p:nvCxnSpPr>
            <p:cNvPr id="10" name="直接连接符 9"/>
            <p:cNvCxnSpPr/>
            <p:nvPr/>
          </p:nvCxnSpPr>
          <p:spPr>
            <a:xfrm>
              <a:off x="3733800" y="3429660"/>
              <a:ext cx="4495800" cy="0"/>
            </a:xfrm>
            <a:prstGeom prst="line">
              <a:avLst/>
            </a:prstGeom>
            <a:ln w="127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3" name="椭圆 12"/>
            <p:cNvSpPr>
              <a:spLocks/>
            </p:cNvSpPr>
            <p:nvPr/>
          </p:nvSpPr>
          <p:spPr>
            <a:xfrm>
              <a:off x="3649980" y="3375660"/>
              <a:ext cx="108000" cy="108000"/>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a:spLocks/>
            </p:cNvSpPr>
            <p:nvPr/>
          </p:nvSpPr>
          <p:spPr>
            <a:xfrm>
              <a:off x="8205420" y="3375660"/>
              <a:ext cx="108000" cy="108000"/>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useBgFill="1">
        <p:nvSpPr>
          <p:cNvPr id="16" name="文本框 15"/>
          <p:cNvSpPr txBox="1"/>
          <p:nvPr/>
        </p:nvSpPr>
        <p:spPr>
          <a:xfrm>
            <a:off x="487597" y="3105842"/>
            <a:ext cx="3230339" cy="646331"/>
          </a:xfrm>
          <a:prstGeom prst="rect">
            <a:avLst/>
          </a:prstGeom>
        </p:spPr>
        <p:txBody>
          <a:bodyPr wrap="square" rtlCol="0">
            <a:spAutoFit/>
          </a:bodyPr>
          <a:lstStyle/>
          <a:p>
            <a:pPr algn="ctr"/>
            <a:r>
              <a:rPr lang="en-US" altLang="zh-CN" sz="3600" b="1" dirty="0">
                <a:solidFill>
                  <a:schemeClr val="accent1"/>
                </a:solidFill>
                <a:latin typeface="Times New Roman" panose="02020603050405020304" pitchFamily="18" charset="0"/>
                <a:cs typeface="Times New Roman" panose="02020603050405020304" pitchFamily="18" charset="0"/>
              </a:rPr>
              <a:t>PART TWO</a:t>
            </a:r>
            <a:endParaRPr lang="zh-CN" altLang="en-US" sz="3600" b="1" dirty="0">
              <a:solidFill>
                <a:schemeClr val="accent1"/>
              </a:solidFill>
              <a:latin typeface="Times New Roman" panose="02020603050405020304" pitchFamily="18" charset="0"/>
              <a:cs typeface="Times New Roman" panose="02020603050405020304" pitchFamily="18" charset="0"/>
            </a:endParaRPr>
          </a:p>
        </p:txBody>
      </p:sp>
      <p:pic>
        <p:nvPicPr>
          <p:cNvPr id="12" name="Picture 2" descr="stdu logo"/>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937829" y="2"/>
            <a:ext cx="2206170" cy="6460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54844903"/>
      </p:ext>
    </p:extLst>
  </p:cSld>
  <p:clrMapOvr>
    <a:masterClrMapping/>
  </p:clrMapOvr>
  <mc:AlternateContent xmlns:mc="http://schemas.openxmlformats.org/markup-compatibility/2006" xmlns:p14="http://schemas.microsoft.com/office/powerpoint/2010/main">
    <mc:Choice Requires="p14">
      <p:transition spd="slow" p14:dur="2000" advTm="11778"/>
    </mc:Choice>
    <mc:Fallback xmlns="">
      <p:transition spd="slow" advTm="1177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par>
                                <p:cTn id="10" presetID="12" presetClass="entr" presetSubtype="4" fill="hold" grpId="0" nodeType="with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500"/>
                                        <p:tgtEl>
                                          <p:spTgt spid="7"/>
                                        </p:tgtEl>
                                        <p:attrNameLst>
                                          <p:attrName>ppt_y</p:attrName>
                                        </p:attrNameLst>
                                      </p:cBhvr>
                                      <p:tavLst>
                                        <p:tav tm="0">
                                          <p:val>
                                            <p:strVal val="#ppt_y+#ppt_h*1.125000"/>
                                          </p:val>
                                        </p:tav>
                                        <p:tav tm="100000">
                                          <p:val>
                                            <p:strVal val="#ppt_y"/>
                                          </p:val>
                                        </p:tav>
                                      </p:tavLst>
                                    </p:anim>
                                    <p:animEffect transition="in" filter="wipe(up)">
                                      <p:cBhvr>
                                        <p:cTn id="13" dur="500"/>
                                        <p:tgtEl>
                                          <p:spTgt spid="7"/>
                                        </p:tgtEl>
                                      </p:cBhvr>
                                    </p:animEffect>
                                  </p:childTnLst>
                                </p:cTn>
                              </p:par>
                              <p:par>
                                <p:cTn id="14" presetID="22" presetClass="entr" presetSubtype="8" fill="hold" nodeType="withEffect">
                                  <p:stCondLst>
                                    <p:cond delay="0"/>
                                  </p:stCondLst>
                                  <p:childTnLst>
                                    <p:set>
                                      <p:cBhvr>
                                        <p:cTn id="15" dur="1" fill="hold">
                                          <p:stCondLst>
                                            <p:cond delay="0"/>
                                          </p:stCondLst>
                                        </p:cTn>
                                        <p:tgtEl>
                                          <p:spTgt spid="15"/>
                                        </p:tgtEl>
                                        <p:attrNameLst>
                                          <p:attrName>style.visibility</p:attrName>
                                        </p:attrNameLst>
                                      </p:cBhvr>
                                      <p:to>
                                        <p:strVal val="visible"/>
                                      </p:to>
                                    </p:set>
                                    <p:animEffect transition="in" filter="wipe(left)">
                                      <p:cBhvr>
                                        <p:cTn id="16" dur="500"/>
                                        <p:tgtEl>
                                          <p:spTgt spid="15"/>
                                        </p:tgtEl>
                                      </p:cBhvr>
                                    </p:animEffect>
                                  </p:childTnLst>
                                </p:cTn>
                              </p:par>
                              <p:par>
                                <p:cTn id="17" presetID="12" presetClass="entr" presetSubtype="1" fill="hold" grpId="0" nodeType="with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500"/>
                                        <p:tgtEl>
                                          <p:spTgt spid="8"/>
                                        </p:tgtEl>
                                        <p:attrNameLst>
                                          <p:attrName>ppt_y</p:attrName>
                                        </p:attrNameLst>
                                      </p:cBhvr>
                                      <p:tavLst>
                                        <p:tav tm="0">
                                          <p:val>
                                            <p:strVal val="#ppt_y-#ppt_h*1.125000"/>
                                          </p:val>
                                        </p:tav>
                                        <p:tav tm="100000">
                                          <p:val>
                                            <p:strVal val="#ppt_y"/>
                                          </p:val>
                                        </p:tav>
                                      </p:tavLst>
                                    </p:anim>
                                    <p:animEffect transition="in" filter="wipe(down)">
                                      <p:cBhvr>
                                        <p:cTn id="20" dur="500"/>
                                        <p:tgtEl>
                                          <p:spTgt spid="8"/>
                                        </p:tgtEl>
                                      </p:cBhvr>
                                    </p:animEffect>
                                  </p:childTnLst>
                                </p:cTn>
                              </p:par>
                              <p:par>
                                <p:cTn id="21" presetID="16" presetClass="entr" presetSubtype="37" fill="hold" grpId="0" nodeType="withEffect">
                                  <p:stCondLst>
                                    <p:cond delay="400"/>
                                  </p:stCondLst>
                                  <p:childTnLst>
                                    <p:set>
                                      <p:cBhvr>
                                        <p:cTn id="22" dur="1" fill="hold">
                                          <p:stCondLst>
                                            <p:cond delay="0"/>
                                          </p:stCondLst>
                                        </p:cTn>
                                        <p:tgtEl>
                                          <p:spTgt spid="16"/>
                                        </p:tgtEl>
                                        <p:attrNameLst>
                                          <p:attrName>style.visibility</p:attrName>
                                        </p:attrNameLst>
                                      </p:cBhvr>
                                      <p:to>
                                        <p:strVal val="visible"/>
                                      </p:to>
                                    </p:set>
                                    <p:animEffect transition="in" filter="barn(outVertical)">
                                      <p:cBhvr>
                                        <p:cTn id="23"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P spid="8" grpId="0"/>
      <p:bldP spid="16"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2" name="图片 61"/>
          <p:cNvPicPr/>
          <p:nvPr/>
        </p:nvPicPr>
        <p:blipFill rotWithShape="1">
          <a:blip r:embed="rId4">
            <a:extLst>
              <a:ext uri="{28A0092B-C50C-407E-A947-70E740481C1C}">
                <a14:useLocalDpi xmlns:a14="http://schemas.microsoft.com/office/drawing/2010/main" val="0"/>
              </a:ext>
            </a:extLst>
          </a:blip>
          <a:srcRect l="22292" t="7979" r="30233" b="1330"/>
          <a:stretch/>
        </p:blipFill>
        <p:spPr bwMode="auto">
          <a:xfrm>
            <a:off x="4389120" y="1196759"/>
            <a:ext cx="4753168" cy="5179646"/>
          </a:xfrm>
          <a:prstGeom prst="rect">
            <a:avLst/>
          </a:prstGeom>
          <a:noFill/>
          <a:ln>
            <a:noFill/>
          </a:ln>
          <a:extLst>
            <a:ext uri="{53640926-AAD7-44D8-BBD7-CCE9431645EC}">
              <a14:shadowObscured xmlns:a14="http://schemas.microsoft.com/office/drawing/2010/main"/>
            </a:ext>
          </a:extLst>
        </p:spPr>
      </p:pic>
      <p:sp>
        <p:nvSpPr>
          <p:cNvPr id="49" name="矩形 48"/>
          <p:cNvSpPr/>
          <p:nvPr/>
        </p:nvSpPr>
        <p:spPr>
          <a:xfrm>
            <a:off x="-1816" y="284389"/>
            <a:ext cx="6704067" cy="529772"/>
          </a:xfrm>
          <a:prstGeom prst="rect">
            <a:avLst/>
          </a:prstGeom>
          <a:solidFill>
            <a:schemeClr val="tx2">
              <a:lumMod val="20000"/>
              <a:lumOff val="80000"/>
            </a:schemeClr>
          </a:solidFill>
          <a:ln w="12700" cap="flat" cmpd="sng" algn="ctr">
            <a:noFill/>
            <a:prstDash val="solid"/>
            <a:miter lim="800000"/>
          </a:ln>
          <a:effectLst/>
        </p:spPr>
        <p:txBody>
          <a:bodyPr rtlCol="0" anchor="ctr"/>
          <a:lstStyle/>
          <a:p>
            <a:r>
              <a:rPr lang="en-US" altLang="zh-CN" sz="2200" b="1" dirty="0">
                <a:latin typeface="Times New Roman" panose="02020603050405020304" pitchFamily="18" charset="0"/>
                <a:ea typeface="楷体_GB2312" pitchFamily="49" charset="-122"/>
                <a:cs typeface="Times New Roman" panose="02020603050405020304" pitchFamily="18" charset="0"/>
              </a:rPr>
              <a:t>Research</a:t>
            </a:r>
            <a:r>
              <a:rPr lang="en-US" altLang="zh-CN" sz="2400" b="1" dirty="0">
                <a:latin typeface="Times New Roman" panose="02020603050405020304" pitchFamily="18" charset="0"/>
                <a:ea typeface="楷体_GB2312" pitchFamily="49" charset="-122"/>
                <a:cs typeface="Times New Roman" panose="02020603050405020304" pitchFamily="18" charset="0"/>
              </a:rPr>
              <a:t> on nonlinear modeling method</a:t>
            </a:r>
          </a:p>
        </p:txBody>
      </p:sp>
      <p:cxnSp>
        <p:nvCxnSpPr>
          <p:cNvPr id="51" name="直接连接符 50"/>
          <p:cNvCxnSpPr/>
          <p:nvPr/>
        </p:nvCxnSpPr>
        <p:spPr>
          <a:xfrm>
            <a:off x="0" y="814161"/>
            <a:ext cx="9144000" cy="0"/>
          </a:xfrm>
          <a:prstGeom prst="line">
            <a:avLst/>
          </a:prstGeom>
          <a:noFill/>
          <a:ln w="25400" cap="flat" cmpd="sng" algn="ctr">
            <a:solidFill>
              <a:srgbClr val="0070C0"/>
            </a:solidFill>
            <a:prstDash val="solid"/>
            <a:miter lim="800000"/>
          </a:ln>
          <a:effectLst/>
        </p:spPr>
      </p:cxnSp>
      <p:sp>
        <p:nvSpPr>
          <p:cNvPr id="2"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6"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2" name="Rectangle 1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5" name="Rectangle 20"/>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0"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8" name="Rectangle 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0" name="Rectangle 13"/>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3" name="Rectangle 1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5" name="Rectangle 21"/>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7" name="Rectangle 23"/>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3"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3" name="Rectangle 9"/>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6" name="Rectangle 11"/>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30" name="Rectangle 13"/>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45056" name="Rectangle 1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45058" name="Rectangle 17"/>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45065" name="Rectangle 19"/>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45067" name="Rectangle 21"/>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45069" name="Rectangle 31"/>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45071" name="Rectangle 5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7" name="Rectangle 13"/>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9" name="Rectangle 1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7" name="Rectangle 1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1" name="Rectangle 19"/>
          <p:cNvSpPr>
            <a:spLocks noChangeArrowheads="1"/>
          </p:cNvSpPr>
          <p:nvPr/>
        </p:nvSpPr>
        <p:spPr bwMode="auto">
          <a:xfrm>
            <a:off x="0" y="12954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2" name="Rectangle 2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6" name="Rectangle 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9" name="Rectangle 6"/>
          <p:cNvSpPr>
            <a:spLocks noChangeArrowheads="1"/>
          </p:cNvSpPr>
          <p:nvPr/>
        </p:nvSpPr>
        <p:spPr bwMode="auto">
          <a:xfrm>
            <a:off x="0" y="4857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32" name="Rectangle 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pic>
        <p:nvPicPr>
          <p:cNvPr id="65" name="Picture 2" descr="stdu logo"/>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937829" y="2"/>
            <a:ext cx="2206170" cy="6460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54" name="组合 53"/>
          <p:cNvGrpSpPr/>
          <p:nvPr/>
        </p:nvGrpSpPr>
        <p:grpSpPr>
          <a:xfrm>
            <a:off x="8606974" y="6519459"/>
            <a:ext cx="638628" cy="338555"/>
            <a:chOff x="8663567" y="6519446"/>
            <a:chExt cx="638628" cy="338554"/>
          </a:xfrm>
        </p:grpSpPr>
        <p:sp>
          <p:nvSpPr>
            <p:cNvPr id="55" name="矩形 54"/>
            <p:cNvSpPr/>
            <p:nvPr/>
          </p:nvSpPr>
          <p:spPr>
            <a:xfrm>
              <a:off x="8766881" y="6519446"/>
              <a:ext cx="432000" cy="338554"/>
            </a:xfrm>
            <a:prstGeom prst="rect">
              <a:avLst/>
            </a:prstGeom>
            <a:solidFill>
              <a:srgbClr val="0070C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宋体" panose="02010600030101010101" pitchFamily="2" charset="-122"/>
                <a:cs typeface="+mn-cs"/>
              </a:endParaRPr>
            </a:p>
          </p:txBody>
        </p:sp>
        <p:sp>
          <p:nvSpPr>
            <p:cNvPr id="56" name="文本框 45"/>
            <p:cNvSpPr txBox="1"/>
            <p:nvPr/>
          </p:nvSpPr>
          <p:spPr>
            <a:xfrm>
              <a:off x="8663567" y="6519446"/>
              <a:ext cx="638628" cy="338553"/>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en-US" altLang="zh-CN" sz="1600" kern="0" noProof="0" dirty="0" smtClean="0">
                  <a:solidFill>
                    <a:prstClr val="white"/>
                  </a:solidFill>
                  <a:latin typeface="微软雅黑" panose="020B0503020204020204" pitchFamily="34" charset="-122"/>
                  <a:ea typeface="微软雅黑" panose="020B0503020204020204" pitchFamily="34" charset="-122"/>
                </a:rPr>
                <a:t>8</a:t>
              </a:r>
              <a:endParaRPr kumimoji="0" lang="zh-CN" altLang="en-US" sz="16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endParaRPr>
            </a:p>
          </p:txBody>
        </p:sp>
      </p:grpSp>
      <p:sp>
        <p:nvSpPr>
          <p:cNvPr id="45" name="矩形 44"/>
          <p:cNvSpPr/>
          <p:nvPr/>
        </p:nvSpPr>
        <p:spPr bwMode="auto">
          <a:xfrm>
            <a:off x="210695" y="916043"/>
            <a:ext cx="6975295" cy="360000"/>
          </a:xfrm>
          <a:prstGeom prst="rect">
            <a:avLst/>
          </a:prstGeom>
          <a:solidFill>
            <a:srgbClr val="0070C0"/>
          </a:solidFill>
          <a:ln>
            <a:noFill/>
          </a:ln>
        </p:spPr>
        <p:txBody>
          <a:bodyPr vert="horz" wrap="square" lIns="91440" tIns="45720" rIns="91440" bIns="45720" numCol="1" rtlCol="0" anchor="t" anchorCtr="0" compatLnSpc="1">
            <a:prstTxWarp prst="textNoShape">
              <a:avLst/>
            </a:prstTxWarp>
          </a:bodyPr>
          <a:lstStyle/>
          <a:p>
            <a:pPr algn="ctr"/>
            <a:r>
              <a:rPr lang="zh-CN" altLang="en-US" b="1" dirty="0" smtClean="0">
                <a:solidFill>
                  <a:prstClr val="white"/>
                </a:solidFill>
                <a:latin typeface="微软雅黑" panose="020B0503020204020204" pitchFamily="34" charset="-122"/>
                <a:ea typeface="微软雅黑" panose="020B0503020204020204" pitchFamily="34" charset="-122"/>
              </a:rPr>
              <a:t>橡胶气囊与附加空气室子模型</a:t>
            </a:r>
            <a:r>
              <a:rPr lang="en-US" altLang="zh-CN" sz="2000" dirty="0" smtClean="0">
                <a:solidFill>
                  <a:prstClr val="white"/>
                </a:solidFill>
                <a:latin typeface="Times New Roman" panose="02020603050405020304" pitchFamily="18" charset="0"/>
                <a:ea typeface="微软雅黑" panose="020B0503020204020204" pitchFamily="34" charset="-122"/>
                <a:cs typeface="Times New Roman" panose="02020603050405020304" pitchFamily="18" charset="0"/>
              </a:rPr>
              <a:t>Rubber </a:t>
            </a:r>
            <a:r>
              <a:rPr lang="en-US" altLang="zh-CN" sz="2000" dirty="0">
                <a:solidFill>
                  <a:prstClr val="white"/>
                </a:solidFill>
                <a:latin typeface="Times New Roman" panose="02020603050405020304" pitchFamily="18" charset="0"/>
                <a:ea typeface="微软雅黑" panose="020B0503020204020204" pitchFamily="34" charset="-122"/>
                <a:cs typeface="Times New Roman" panose="02020603050405020304" pitchFamily="18" charset="0"/>
              </a:rPr>
              <a:t>gasbag and additional </a:t>
            </a:r>
            <a:r>
              <a:rPr lang="en-US" altLang="zh-CN" sz="2000" dirty="0" smtClean="0">
                <a:solidFill>
                  <a:prstClr val="white"/>
                </a:solidFill>
                <a:latin typeface="Times New Roman" panose="02020603050405020304" pitchFamily="18" charset="0"/>
                <a:ea typeface="微软雅黑" panose="020B0503020204020204" pitchFamily="34" charset="-122"/>
                <a:cs typeface="Times New Roman" panose="02020603050405020304" pitchFamily="18" charset="0"/>
              </a:rPr>
              <a:t>model</a:t>
            </a:r>
            <a:endParaRPr lang="zh-CN" altLang="en-US" sz="2000" dirty="0">
              <a:solidFill>
                <a:prstClr val="white"/>
              </a:solidFill>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46" name="文本框 66"/>
          <p:cNvSpPr txBox="1"/>
          <p:nvPr/>
        </p:nvSpPr>
        <p:spPr>
          <a:xfrm>
            <a:off x="181248" y="1403490"/>
            <a:ext cx="3474222" cy="369332"/>
          </a:xfrm>
          <a:prstGeom prst="rect">
            <a:avLst/>
          </a:prstGeom>
          <a:noFill/>
        </p:spPr>
        <p:txBody>
          <a:bodyPr wrap="square" rtlCol="0">
            <a:spAutoFit/>
          </a:bodyPr>
          <a:lstStyle>
            <a:defPPr>
              <a:defRPr lang="zh-CN"/>
            </a:defPPr>
            <a:lvl1pPr>
              <a:defRPr sz="3200" b="1">
                <a:solidFill>
                  <a:schemeClr val="tx1">
                    <a:alpha val="75000"/>
                  </a:schemeClr>
                </a:solidFill>
                <a:latin typeface="微软雅黑" panose="020B0503020204020204" pitchFamily="34" charset="-122"/>
                <a:ea typeface="微软雅黑" panose="020B0503020204020204" pitchFamily="34" charset="-122"/>
              </a:defRPr>
            </a:lvl1pPr>
          </a:lstStyle>
          <a:p>
            <a:r>
              <a:rPr lang="zh-CN" altLang="en-US" sz="1800" dirty="0" smtClean="0">
                <a:solidFill>
                  <a:prstClr val="black">
                    <a:alpha val="75000"/>
                  </a:prstClr>
                </a:solidFill>
              </a:rPr>
              <a:t>内部气体满足理想气体状态方程</a:t>
            </a:r>
            <a:endParaRPr lang="zh-CN" altLang="en-US" sz="1800" dirty="0">
              <a:solidFill>
                <a:prstClr val="black">
                  <a:alpha val="75000"/>
                </a:prstClr>
              </a:solidFill>
            </a:endParaRPr>
          </a:p>
        </p:txBody>
      </p:sp>
      <p:graphicFrame>
        <p:nvGraphicFramePr>
          <p:cNvPr id="5" name="对象 4"/>
          <p:cNvGraphicFramePr>
            <a:graphicFrameLocks noChangeAspect="1"/>
          </p:cNvGraphicFramePr>
          <p:nvPr>
            <p:extLst>
              <p:ext uri="{D42A27DB-BD31-4B8C-83A1-F6EECF244321}">
                <p14:modId xmlns:p14="http://schemas.microsoft.com/office/powerpoint/2010/main" val="4113815478"/>
              </p:ext>
            </p:extLst>
          </p:nvPr>
        </p:nvGraphicFramePr>
        <p:xfrm>
          <a:off x="953624" y="2575673"/>
          <a:ext cx="1441450" cy="377825"/>
        </p:xfrm>
        <a:graphic>
          <a:graphicData uri="http://schemas.openxmlformats.org/presentationml/2006/ole">
            <mc:AlternateContent xmlns:mc="http://schemas.openxmlformats.org/markup-compatibility/2006">
              <mc:Choice xmlns:v="urn:schemas-microsoft-com:vml" Requires="v">
                <p:oleObj spid="_x0000_s1571" name="Equation" r:id="rId6" imgW="863280" imgH="228600" progId="Equation.DSMT4">
                  <p:embed/>
                </p:oleObj>
              </mc:Choice>
              <mc:Fallback>
                <p:oleObj name="Equation" r:id="rId6" imgW="863280" imgH="228600" progId="Equation.DSMT4">
                  <p:embed/>
                  <p:pic>
                    <p:nvPicPr>
                      <p:cNvPr id="0" name="对象 2"/>
                      <p:cNvPicPr>
                        <a:picLocks noChangeAspect="1" noChangeArrowheads="1"/>
                      </p:cNvPicPr>
                      <p:nvPr/>
                    </p:nvPicPr>
                    <p:blipFill>
                      <a:blip r:embed="rId7"/>
                      <a:srcRect/>
                      <a:stretch>
                        <a:fillRect/>
                      </a:stretch>
                    </p:blipFill>
                    <p:spPr bwMode="auto">
                      <a:xfrm>
                        <a:off x="953624" y="2575673"/>
                        <a:ext cx="1441450" cy="377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50" name="TextBox 49"/>
          <p:cNvSpPr txBox="1"/>
          <p:nvPr/>
        </p:nvSpPr>
        <p:spPr>
          <a:xfrm>
            <a:off x="2395074" y="2575673"/>
            <a:ext cx="1050288" cy="369332"/>
          </a:xfrm>
          <a:prstGeom prst="rect">
            <a:avLst/>
          </a:prstGeom>
          <a:noFill/>
        </p:spPr>
        <p:txBody>
          <a:bodyPr wrap="none" rtlCol="0">
            <a:spAutoFit/>
          </a:bodyPr>
          <a:lstStyle/>
          <a:p>
            <a:r>
              <a:rPr lang="en-US" altLang="zh-CN" dirty="0" smtClean="0">
                <a:latin typeface="Times New Roman" pitchFamily="18" charset="0"/>
                <a:cs typeface="Times New Roman" pitchFamily="18" charset="0"/>
              </a:rPr>
              <a:t>···</a:t>
            </a:r>
            <a:r>
              <a:rPr lang="en-US" altLang="zh-CN" dirty="0">
                <a:latin typeface="Times New Roman" pitchFamily="18" charset="0"/>
                <a:cs typeface="Times New Roman" pitchFamily="18" charset="0"/>
              </a:rPr>
              <a:t>··· </a:t>
            </a:r>
            <a:r>
              <a:rPr lang="en-US" altLang="zh-CN" dirty="0" smtClean="0">
                <a:latin typeface="Times New Roman" pitchFamily="18" charset="0"/>
                <a:cs typeface="Times New Roman" pitchFamily="18" charset="0"/>
              </a:rPr>
              <a:t>(2-1)</a:t>
            </a:r>
            <a:endParaRPr lang="zh-CN" altLang="en-US" dirty="0">
              <a:latin typeface="Times New Roman" pitchFamily="18" charset="0"/>
              <a:cs typeface="Times New Roman" pitchFamily="18" charset="0"/>
            </a:endParaRPr>
          </a:p>
        </p:txBody>
      </p:sp>
      <p:sp>
        <p:nvSpPr>
          <p:cNvPr id="52" name="文本框 66"/>
          <p:cNvSpPr txBox="1"/>
          <p:nvPr/>
        </p:nvSpPr>
        <p:spPr>
          <a:xfrm>
            <a:off x="238678" y="3059668"/>
            <a:ext cx="5044593" cy="369332"/>
          </a:xfrm>
          <a:prstGeom prst="rect">
            <a:avLst/>
          </a:prstGeom>
          <a:noFill/>
        </p:spPr>
        <p:txBody>
          <a:bodyPr wrap="square" rtlCol="0">
            <a:spAutoFit/>
          </a:bodyPr>
          <a:lstStyle>
            <a:defPPr>
              <a:defRPr lang="zh-CN"/>
            </a:defPPr>
            <a:lvl1pPr>
              <a:defRPr sz="3200" b="1">
                <a:solidFill>
                  <a:schemeClr val="tx1">
                    <a:alpha val="75000"/>
                  </a:schemeClr>
                </a:solidFill>
                <a:latin typeface="微软雅黑" panose="020B0503020204020204" pitchFamily="34" charset="-122"/>
                <a:ea typeface="微软雅黑" panose="020B0503020204020204" pitchFamily="34" charset="-122"/>
              </a:defRPr>
            </a:lvl1pPr>
          </a:lstStyle>
          <a:p>
            <a:r>
              <a:rPr lang="zh-CN" altLang="en-US" sz="1800" dirty="0"/>
              <a:t>由于</a:t>
            </a:r>
            <a:r>
              <a:rPr lang="zh-CN" altLang="zh-CN" sz="1800" dirty="0"/>
              <a:t>振动过程中接近于工程热力学中的绝热过程</a:t>
            </a:r>
            <a:endParaRPr lang="zh-CN" altLang="en-US" sz="1800" dirty="0"/>
          </a:p>
        </p:txBody>
      </p:sp>
      <p:sp>
        <p:nvSpPr>
          <p:cNvPr id="31"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33" name="对象 32"/>
          <p:cNvGraphicFramePr>
            <a:graphicFrameLocks noChangeAspect="1"/>
          </p:cNvGraphicFramePr>
          <p:nvPr>
            <p:extLst>
              <p:ext uri="{D42A27DB-BD31-4B8C-83A1-F6EECF244321}">
                <p14:modId xmlns:p14="http://schemas.microsoft.com/office/powerpoint/2010/main" val="1671960559"/>
              </p:ext>
            </p:extLst>
          </p:nvPr>
        </p:nvGraphicFramePr>
        <p:xfrm>
          <a:off x="1281151" y="4075331"/>
          <a:ext cx="1449722" cy="434352"/>
        </p:xfrm>
        <a:graphic>
          <a:graphicData uri="http://schemas.openxmlformats.org/presentationml/2006/ole">
            <mc:AlternateContent xmlns:mc="http://schemas.openxmlformats.org/markup-compatibility/2006">
              <mc:Choice xmlns:v="urn:schemas-microsoft-com:vml" Requires="v">
                <p:oleObj spid="_x0000_s1572" name="Equation" r:id="rId8" imgW="799753" imgH="241195" progId="Equation.DSMT4">
                  <p:embed/>
                </p:oleObj>
              </mc:Choice>
              <mc:Fallback>
                <p:oleObj name="Equation" r:id="rId8" imgW="799753" imgH="241195" progId="Equation.DSMT4">
                  <p:embed/>
                  <p:pic>
                    <p:nvPicPr>
                      <p:cNvPr id="0" name="Object 5"/>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281151" y="4075331"/>
                        <a:ext cx="1449722" cy="434352"/>
                      </a:xfrm>
                      <a:prstGeom prst="rect">
                        <a:avLst/>
                      </a:prstGeom>
                      <a:noFill/>
                    </p:spPr>
                  </p:pic>
                </p:oleObj>
              </mc:Fallback>
            </mc:AlternateContent>
          </a:graphicData>
        </a:graphic>
      </p:graphicFrame>
      <p:sp>
        <p:nvSpPr>
          <p:cNvPr id="34" name="Rectangle 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35" name="对象 34"/>
          <p:cNvGraphicFramePr>
            <a:graphicFrameLocks noChangeAspect="1"/>
          </p:cNvGraphicFramePr>
          <p:nvPr>
            <p:extLst>
              <p:ext uri="{D42A27DB-BD31-4B8C-83A1-F6EECF244321}">
                <p14:modId xmlns:p14="http://schemas.microsoft.com/office/powerpoint/2010/main" val="1679575735"/>
              </p:ext>
            </p:extLst>
          </p:nvPr>
        </p:nvGraphicFramePr>
        <p:xfrm>
          <a:off x="1036435" y="4504723"/>
          <a:ext cx="2125393" cy="743578"/>
        </p:xfrm>
        <a:graphic>
          <a:graphicData uri="http://schemas.openxmlformats.org/presentationml/2006/ole">
            <mc:AlternateContent xmlns:mc="http://schemas.openxmlformats.org/markup-compatibility/2006">
              <mc:Choice xmlns:v="urn:schemas-microsoft-com:vml" Requires="v">
                <p:oleObj spid="_x0000_s1573" name="Equation" r:id="rId10" imgW="1091726" imgH="380835" progId="Equation.DSMT4">
                  <p:embed/>
                </p:oleObj>
              </mc:Choice>
              <mc:Fallback>
                <p:oleObj name="Equation" r:id="rId10" imgW="1091726" imgH="380835" progId="Equation.DSMT4">
                  <p:embed/>
                  <p:pic>
                    <p:nvPicPr>
                      <p:cNvPr id="0" name="Object 7"/>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036435" y="4504723"/>
                        <a:ext cx="2125393" cy="743578"/>
                      </a:xfrm>
                      <a:prstGeom prst="rect">
                        <a:avLst/>
                      </a:prstGeom>
                      <a:noFill/>
                    </p:spPr>
                  </p:pic>
                </p:oleObj>
              </mc:Fallback>
            </mc:AlternateContent>
          </a:graphicData>
        </a:graphic>
      </p:graphicFrame>
      <p:sp>
        <p:nvSpPr>
          <p:cNvPr id="57" name="TextBox 56"/>
          <p:cNvSpPr txBox="1"/>
          <p:nvPr/>
        </p:nvSpPr>
        <p:spPr>
          <a:xfrm>
            <a:off x="3072618" y="4086358"/>
            <a:ext cx="1165704" cy="369332"/>
          </a:xfrm>
          <a:prstGeom prst="rect">
            <a:avLst/>
          </a:prstGeom>
          <a:noFill/>
        </p:spPr>
        <p:txBody>
          <a:bodyPr wrap="none" rtlCol="0">
            <a:spAutoFit/>
          </a:bodyPr>
          <a:lstStyle/>
          <a:p>
            <a:r>
              <a:rPr lang="en-US" altLang="zh-CN" dirty="0" smtClean="0">
                <a:latin typeface="Times New Roman" pitchFamily="18" charset="0"/>
                <a:cs typeface="Times New Roman" pitchFamily="18" charset="0"/>
              </a:rPr>
              <a:t>···</a:t>
            </a:r>
            <a:r>
              <a:rPr lang="en-US" altLang="zh-CN" dirty="0">
                <a:latin typeface="Times New Roman" pitchFamily="18" charset="0"/>
                <a:cs typeface="Times New Roman" pitchFamily="18" charset="0"/>
              </a:rPr>
              <a:t>··· </a:t>
            </a:r>
            <a:r>
              <a:rPr lang="en-US" altLang="zh-CN" dirty="0" smtClean="0">
                <a:latin typeface="Times New Roman" pitchFamily="18" charset="0"/>
                <a:cs typeface="Times New Roman" pitchFamily="18" charset="0"/>
              </a:rPr>
              <a:t>(2-2)</a:t>
            </a:r>
            <a:endParaRPr lang="zh-CN" altLang="en-US" dirty="0">
              <a:latin typeface="Times New Roman" pitchFamily="18" charset="0"/>
              <a:cs typeface="Times New Roman" pitchFamily="18" charset="0"/>
            </a:endParaRPr>
          </a:p>
        </p:txBody>
      </p:sp>
      <p:sp>
        <p:nvSpPr>
          <p:cNvPr id="58" name="TextBox 57"/>
          <p:cNvSpPr txBox="1"/>
          <p:nvPr/>
        </p:nvSpPr>
        <p:spPr>
          <a:xfrm>
            <a:off x="3312900" y="5478809"/>
            <a:ext cx="1165704" cy="369332"/>
          </a:xfrm>
          <a:prstGeom prst="rect">
            <a:avLst/>
          </a:prstGeom>
          <a:noFill/>
        </p:spPr>
        <p:txBody>
          <a:bodyPr wrap="none" rtlCol="0">
            <a:spAutoFit/>
          </a:bodyPr>
          <a:lstStyle/>
          <a:p>
            <a:r>
              <a:rPr lang="en-US" altLang="zh-CN" dirty="0" smtClean="0">
                <a:latin typeface="Times New Roman" pitchFamily="18" charset="0"/>
                <a:cs typeface="Times New Roman" pitchFamily="18" charset="0"/>
              </a:rPr>
              <a:t>···</a:t>
            </a:r>
            <a:r>
              <a:rPr lang="en-US" altLang="zh-CN" dirty="0">
                <a:latin typeface="Times New Roman" pitchFamily="18" charset="0"/>
                <a:cs typeface="Times New Roman" pitchFamily="18" charset="0"/>
              </a:rPr>
              <a:t>··· </a:t>
            </a:r>
            <a:r>
              <a:rPr lang="en-US" altLang="zh-CN" dirty="0" smtClean="0">
                <a:latin typeface="Times New Roman" pitchFamily="18" charset="0"/>
                <a:cs typeface="Times New Roman" pitchFamily="18" charset="0"/>
              </a:rPr>
              <a:t>(2-4)</a:t>
            </a:r>
            <a:endParaRPr lang="zh-CN" altLang="en-US" dirty="0">
              <a:latin typeface="Times New Roman" pitchFamily="18" charset="0"/>
              <a:cs typeface="Times New Roman" pitchFamily="18" charset="0"/>
            </a:endParaRPr>
          </a:p>
        </p:txBody>
      </p:sp>
      <p:sp>
        <p:nvSpPr>
          <p:cNvPr id="59" name="右箭头 58"/>
          <p:cNvSpPr/>
          <p:nvPr/>
        </p:nvSpPr>
        <p:spPr>
          <a:xfrm>
            <a:off x="643944" y="6231451"/>
            <a:ext cx="1274415" cy="341376"/>
          </a:xfrm>
          <a:prstGeom prst="rightArrow">
            <a:avLst/>
          </a:prstGeom>
          <a:no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TextBox 59"/>
          <p:cNvSpPr txBox="1"/>
          <p:nvPr/>
        </p:nvSpPr>
        <p:spPr>
          <a:xfrm>
            <a:off x="643944" y="5933478"/>
            <a:ext cx="1107996" cy="369332"/>
          </a:xfrm>
          <a:prstGeom prst="rect">
            <a:avLst/>
          </a:prstGeom>
          <a:noFill/>
        </p:spPr>
        <p:txBody>
          <a:bodyPr wrap="none" rtlCol="0">
            <a:spAutoFit/>
          </a:bodyPr>
          <a:lstStyle/>
          <a:p>
            <a:r>
              <a:rPr lang="en-US" altLang="zh-CN" dirty="0" smtClean="0">
                <a:latin typeface="Times New Roman" pitchFamily="18" charset="0"/>
                <a:cs typeface="Times New Roman" pitchFamily="18" charset="0"/>
              </a:rPr>
              <a:t>(2-3)</a:t>
            </a:r>
            <a:r>
              <a:rPr lang="zh-CN" altLang="en-US" dirty="0" smtClean="0">
                <a:latin typeface="Times New Roman" pitchFamily="18" charset="0"/>
                <a:cs typeface="Times New Roman" pitchFamily="18" charset="0"/>
              </a:rPr>
              <a:t>求导</a:t>
            </a:r>
            <a:endParaRPr lang="zh-CN" altLang="en-US" dirty="0">
              <a:latin typeface="Times New Roman" pitchFamily="18" charset="0"/>
              <a:cs typeface="Times New Roman" pitchFamily="18" charset="0"/>
            </a:endParaRPr>
          </a:p>
        </p:txBody>
      </p:sp>
      <p:sp>
        <p:nvSpPr>
          <p:cNvPr id="36" name="Rectangle 10"/>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37" name="对象 36"/>
          <p:cNvGraphicFramePr>
            <a:graphicFrameLocks noChangeAspect="1"/>
          </p:cNvGraphicFramePr>
          <p:nvPr>
            <p:extLst>
              <p:ext uri="{D42A27DB-BD31-4B8C-83A1-F6EECF244321}">
                <p14:modId xmlns:p14="http://schemas.microsoft.com/office/powerpoint/2010/main" val="2247444865"/>
              </p:ext>
            </p:extLst>
          </p:nvPr>
        </p:nvGraphicFramePr>
        <p:xfrm>
          <a:off x="3188188" y="5893920"/>
          <a:ext cx="2100267" cy="881745"/>
        </p:xfrm>
        <a:graphic>
          <a:graphicData uri="http://schemas.openxmlformats.org/presentationml/2006/ole">
            <mc:AlternateContent xmlns:mc="http://schemas.openxmlformats.org/markup-compatibility/2006">
              <mc:Choice xmlns:v="urn:schemas-microsoft-com:vml" Requires="v">
                <p:oleObj spid="_x0000_s1574" name="Equation" r:id="rId12" imgW="1079500" imgH="457200" progId="Equation.DSMT4">
                  <p:embed/>
                </p:oleObj>
              </mc:Choice>
              <mc:Fallback>
                <p:oleObj name="Equation" r:id="rId12" imgW="1079500" imgH="457200" progId="Equation.DSMT4">
                  <p:embed/>
                  <p:pic>
                    <p:nvPicPr>
                      <p:cNvPr id="0" name="Object 9"/>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3188188" y="5893920"/>
                        <a:ext cx="2100267" cy="881745"/>
                      </a:xfrm>
                      <a:prstGeom prst="rect">
                        <a:avLst/>
                      </a:prstGeom>
                      <a:noFill/>
                    </p:spPr>
                  </p:pic>
                </p:oleObj>
              </mc:Fallback>
            </mc:AlternateContent>
          </a:graphicData>
        </a:graphic>
      </p:graphicFrame>
      <p:sp>
        <p:nvSpPr>
          <p:cNvPr id="38" name="Rectangle 1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40" name="矩形 39"/>
          <p:cNvSpPr/>
          <p:nvPr/>
        </p:nvSpPr>
        <p:spPr>
          <a:xfrm>
            <a:off x="1964622" y="6150127"/>
            <a:ext cx="1107996" cy="369332"/>
          </a:xfrm>
          <a:prstGeom prst="rect">
            <a:avLst/>
          </a:prstGeom>
        </p:spPr>
        <p:txBody>
          <a:bodyPr wrap="none">
            <a:spAutoFit/>
          </a:bodyPr>
          <a:lstStyle/>
          <a:p>
            <a:r>
              <a:rPr lang="zh-CN" altLang="en-US" b="1" dirty="0" smtClean="0"/>
              <a:t>橡胶气囊</a:t>
            </a:r>
            <a:endParaRPr lang="zh-CN" altLang="en-US" b="1" dirty="0"/>
          </a:p>
        </p:txBody>
      </p:sp>
      <p:sp>
        <p:nvSpPr>
          <p:cNvPr id="61" name="TextBox 60"/>
          <p:cNvSpPr txBox="1"/>
          <p:nvPr/>
        </p:nvSpPr>
        <p:spPr>
          <a:xfrm>
            <a:off x="3324652" y="4705477"/>
            <a:ext cx="1165704" cy="369332"/>
          </a:xfrm>
          <a:prstGeom prst="rect">
            <a:avLst/>
          </a:prstGeom>
          <a:noFill/>
        </p:spPr>
        <p:txBody>
          <a:bodyPr wrap="none" rtlCol="0">
            <a:spAutoFit/>
          </a:bodyPr>
          <a:lstStyle/>
          <a:p>
            <a:r>
              <a:rPr lang="en-US" altLang="zh-CN" dirty="0" smtClean="0">
                <a:latin typeface="Times New Roman" pitchFamily="18" charset="0"/>
                <a:cs typeface="Times New Roman" pitchFamily="18" charset="0"/>
              </a:rPr>
              <a:t>···</a:t>
            </a:r>
            <a:r>
              <a:rPr lang="en-US" altLang="zh-CN" dirty="0">
                <a:latin typeface="Times New Roman" pitchFamily="18" charset="0"/>
                <a:cs typeface="Times New Roman" pitchFamily="18" charset="0"/>
              </a:rPr>
              <a:t>··· </a:t>
            </a:r>
            <a:r>
              <a:rPr lang="en-US" altLang="zh-CN" dirty="0" smtClean="0">
                <a:latin typeface="Times New Roman" pitchFamily="18" charset="0"/>
                <a:cs typeface="Times New Roman" pitchFamily="18" charset="0"/>
              </a:rPr>
              <a:t>(2-3)</a:t>
            </a:r>
            <a:endParaRPr lang="zh-CN" altLang="en-US" dirty="0">
              <a:latin typeface="Times New Roman" pitchFamily="18" charset="0"/>
              <a:cs typeface="Times New Roman" pitchFamily="18" charset="0"/>
            </a:endParaRPr>
          </a:p>
        </p:txBody>
      </p:sp>
      <p:graphicFrame>
        <p:nvGraphicFramePr>
          <p:cNvPr id="8" name="对象 7"/>
          <p:cNvGraphicFramePr>
            <a:graphicFrameLocks noChangeAspect="1"/>
          </p:cNvGraphicFramePr>
          <p:nvPr>
            <p:extLst>
              <p:ext uri="{D42A27DB-BD31-4B8C-83A1-F6EECF244321}">
                <p14:modId xmlns:p14="http://schemas.microsoft.com/office/powerpoint/2010/main" val="3683696280"/>
              </p:ext>
            </p:extLst>
          </p:nvPr>
        </p:nvGraphicFramePr>
        <p:xfrm>
          <a:off x="992780" y="5244149"/>
          <a:ext cx="2059543" cy="689329"/>
        </p:xfrm>
        <a:graphic>
          <a:graphicData uri="http://schemas.openxmlformats.org/presentationml/2006/ole">
            <mc:AlternateContent xmlns:mc="http://schemas.openxmlformats.org/markup-compatibility/2006">
              <mc:Choice xmlns:v="urn:schemas-microsoft-com:vml" Requires="v">
                <p:oleObj spid="_x0000_s1575" name="Equation" r:id="rId14" imgW="1054080" imgH="380880" progId="Equation.DSMT4">
                  <p:embed/>
                </p:oleObj>
              </mc:Choice>
              <mc:Fallback>
                <p:oleObj name="Equation" r:id="rId14" imgW="1054080" imgH="380880" progId="Equation.DSMT4">
                  <p:embed/>
                  <p:pic>
                    <p:nvPicPr>
                      <p:cNvPr id="0" name=""/>
                      <p:cNvPicPr/>
                      <p:nvPr/>
                    </p:nvPicPr>
                    <p:blipFill>
                      <a:blip r:embed="rId15"/>
                      <a:stretch>
                        <a:fillRect/>
                      </a:stretch>
                    </p:blipFill>
                    <p:spPr>
                      <a:xfrm>
                        <a:off x="992780" y="5244149"/>
                        <a:ext cx="2059543" cy="689329"/>
                      </a:xfrm>
                      <a:prstGeom prst="rect">
                        <a:avLst/>
                      </a:prstGeom>
                    </p:spPr>
                  </p:pic>
                </p:oleObj>
              </mc:Fallback>
            </mc:AlternateContent>
          </a:graphicData>
        </a:graphic>
      </p:graphicFrame>
      <p:sp>
        <p:nvSpPr>
          <p:cNvPr id="63" name="TextBox 62"/>
          <p:cNvSpPr txBox="1"/>
          <p:nvPr/>
        </p:nvSpPr>
        <p:spPr>
          <a:xfrm>
            <a:off x="5466973" y="6191739"/>
            <a:ext cx="1165704" cy="369332"/>
          </a:xfrm>
          <a:prstGeom prst="rect">
            <a:avLst/>
          </a:prstGeom>
          <a:noFill/>
        </p:spPr>
        <p:txBody>
          <a:bodyPr wrap="none" rtlCol="0">
            <a:spAutoFit/>
          </a:bodyPr>
          <a:lstStyle/>
          <a:p>
            <a:r>
              <a:rPr lang="en-US" altLang="zh-CN" dirty="0" smtClean="0">
                <a:latin typeface="Times New Roman" pitchFamily="18" charset="0"/>
                <a:cs typeface="Times New Roman" pitchFamily="18" charset="0"/>
              </a:rPr>
              <a:t>···</a:t>
            </a:r>
            <a:r>
              <a:rPr lang="en-US" altLang="zh-CN" dirty="0">
                <a:latin typeface="Times New Roman" pitchFamily="18" charset="0"/>
                <a:cs typeface="Times New Roman" pitchFamily="18" charset="0"/>
              </a:rPr>
              <a:t>··· </a:t>
            </a:r>
            <a:r>
              <a:rPr lang="en-US" altLang="zh-CN" dirty="0" smtClean="0">
                <a:latin typeface="Times New Roman" pitchFamily="18" charset="0"/>
                <a:cs typeface="Times New Roman" pitchFamily="18" charset="0"/>
              </a:rPr>
              <a:t>(2-5)</a:t>
            </a:r>
            <a:endParaRPr lang="zh-CN" altLang="en-US" dirty="0">
              <a:latin typeface="Times New Roman" pitchFamily="18" charset="0"/>
              <a:cs typeface="Times New Roman" pitchFamily="18" charset="0"/>
            </a:endParaRPr>
          </a:p>
        </p:txBody>
      </p:sp>
      <p:sp>
        <p:nvSpPr>
          <p:cNvPr id="11" name="矩形 10"/>
          <p:cNvSpPr/>
          <p:nvPr/>
        </p:nvSpPr>
        <p:spPr>
          <a:xfrm>
            <a:off x="210696" y="1744676"/>
            <a:ext cx="3446905" cy="646331"/>
          </a:xfrm>
          <a:prstGeom prst="rect">
            <a:avLst/>
          </a:prstGeom>
        </p:spPr>
        <p:txBody>
          <a:bodyPr wrap="square">
            <a:spAutoFit/>
          </a:bodyPr>
          <a:lstStyle/>
          <a:p>
            <a:r>
              <a:rPr lang="en-US" altLang="zh-CN" dirty="0">
                <a:latin typeface="Times New Roman" panose="02020603050405020304" pitchFamily="18" charset="0"/>
                <a:cs typeface="Times New Roman" panose="02020603050405020304" pitchFamily="18" charset="0"/>
              </a:rPr>
              <a:t>The internal gas satisfies the ideal gas equation of state.</a:t>
            </a:r>
            <a:endParaRPr lang="zh-CN" altLang="en-US" dirty="0">
              <a:latin typeface="Times New Roman" panose="02020603050405020304" pitchFamily="18" charset="0"/>
              <a:cs typeface="Times New Roman" panose="02020603050405020304" pitchFamily="18" charset="0"/>
            </a:endParaRPr>
          </a:p>
        </p:txBody>
      </p:sp>
      <p:sp>
        <p:nvSpPr>
          <p:cNvPr id="14" name="矩形 13"/>
          <p:cNvSpPr/>
          <p:nvPr/>
        </p:nvSpPr>
        <p:spPr>
          <a:xfrm>
            <a:off x="238678" y="3429000"/>
            <a:ext cx="6361604" cy="646331"/>
          </a:xfrm>
          <a:prstGeom prst="rect">
            <a:avLst/>
          </a:prstGeom>
        </p:spPr>
        <p:txBody>
          <a:bodyPr wrap="square">
            <a:spAutoFit/>
          </a:bodyPr>
          <a:lstStyle/>
          <a:p>
            <a:r>
              <a:rPr lang="en-US" altLang="zh-CN" dirty="0">
                <a:latin typeface="Times New Roman" panose="02020603050405020304" pitchFamily="18" charset="0"/>
                <a:cs typeface="Times New Roman" panose="02020603050405020304" pitchFamily="18" charset="0"/>
              </a:rPr>
              <a:t>The vibration process is close to the adiabatic process in engineering thermodynamics</a:t>
            </a:r>
            <a:endParaRPr lang="zh-CN" alt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7949169"/>
      </p:ext>
    </p:extLst>
  </p:cSld>
  <p:clrMapOvr>
    <a:masterClrMapping/>
  </p:clrMapOvr>
  <mc:AlternateContent xmlns:mc="http://schemas.openxmlformats.org/markup-compatibility/2006" xmlns:p14="http://schemas.microsoft.com/office/powerpoint/2010/main">
    <mc:Choice Requires="p14">
      <p:transition spd="slow" p14:dur="2000" advTm="22730"/>
    </mc:Choice>
    <mc:Fallback xmlns="">
      <p:transition spd="slow" advTm="2273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51"/>
                                        </p:tgtEl>
                                        <p:attrNameLst>
                                          <p:attrName>style.visibility</p:attrName>
                                        </p:attrNameLst>
                                      </p:cBhvr>
                                      <p:to>
                                        <p:strVal val="visible"/>
                                      </p:to>
                                    </p:set>
                                    <p:animEffect transition="in" filter="wipe(left)">
                                      <p:cBhvr>
                                        <p:cTn id="7" dur="500"/>
                                        <p:tgtEl>
                                          <p:spTgt spid="51"/>
                                        </p:tgtEl>
                                      </p:cBhvr>
                                    </p:animEffect>
                                  </p:childTnLst>
                                </p:cTn>
                              </p:par>
                              <p:par>
                                <p:cTn id="8" presetID="22" presetClass="entr" presetSubtype="2" fill="hold" nodeType="withEffect">
                                  <p:stCondLst>
                                    <p:cond delay="250"/>
                                  </p:stCondLst>
                                  <p:childTnLst>
                                    <p:set>
                                      <p:cBhvr>
                                        <p:cTn id="9" dur="1" fill="hold">
                                          <p:stCondLst>
                                            <p:cond delay="0"/>
                                          </p:stCondLst>
                                        </p:cTn>
                                        <p:tgtEl>
                                          <p:spTgt spid="54"/>
                                        </p:tgtEl>
                                        <p:attrNameLst>
                                          <p:attrName>style.visibility</p:attrName>
                                        </p:attrNameLst>
                                      </p:cBhvr>
                                      <p:to>
                                        <p:strVal val="visible"/>
                                      </p:to>
                                    </p:set>
                                    <p:animEffect transition="in" filter="wipe(right)">
                                      <p:cBhvr>
                                        <p:cTn id="10" dur="500"/>
                                        <p:tgtEl>
                                          <p:spTgt spid="54"/>
                                        </p:tgtEl>
                                      </p:cBhvr>
                                    </p:animEffect>
                                  </p:childTnLst>
                                </p:cTn>
                              </p:par>
                              <p:par>
                                <p:cTn id="11" presetID="22" presetClass="entr" presetSubtype="8" fill="hold" grpId="0" nodeType="withEffect">
                                  <p:stCondLst>
                                    <p:cond delay="1250"/>
                                  </p:stCondLst>
                                  <p:childTnLst>
                                    <p:set>
                                      <p:cBhvr>
                                        <p:cTn id="12" dur="1" fill="hold">
                                          <p:stCondLst>
                                            <p:cond delay="0"/>
                                          </p:stCondLst>
                                        </p:cTn>
                                        <p:tgtEl>
                                          <p:spTgt spid="46"/>
                                        </p:tgtEl>
                                        <p:attrNameLst>
                                          <p:attrName>style.visibility</p:attrName>
                                        </p:attrNameLst>
                                      </p:cBhvr>
                                      <p:to>
                                        <p:strVal val="visible"/>
                                      </p:to>
                                    </p:set>
                                    <p:animEffect transition="in" filter="wipe(left)">
                                      <p:cBhvr>
                                        <p:cTn id="13" dur="500"/>
                                        <p:tgtEl>
                                          <p:spTgt spid="46"/>
                                        </p:tgtEl>
                                      </p:cBhvr>
                                    </p:animEffect>
                                  </p:childTnLst>
                                </p:cTn>
                              </p:par>
                              <p:par>
                                <p:cTn id="14" presetID="22" presetClass="entr" presetSubtype="8" fill="hold" grpId="0" nodeType="withEffect">
                                  <p:stCondLst>
                                    <p:cond delay="1250"/>
                                  </p:stCondLst>
                                  <p:childTnLst>
                                    <p:set>
                                      <p:cBhvr>
                                        <p:cTn id="15" dur="1" fill="hold">
                                          <p:stCondLst>
                                            <p:cond delay="0"/>
                                          </p:stCondLst>
                                        </p:cTn>
                                        <p:tgtEl>
                                          <p:spTgt spid="52"/>
                                        </p:tgtEl>
                                        <p:attrNameLst>
                                          <p:attrName>style.visibility</p:attrName>
                                        </p:attrNameLst>
                                      </p:cBhvr>
                                      <p:to>
                                        <p:strVal val="visible"/>
                                      </p:to>
                                    </p:set>
                                    <p:animEffect transition="in" filter="wipe(left)">
                                      <p:cBhvr>
                                        <p:cTn id="16"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p:bldP spid="5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矩形 48"/>
          <p:cNvSpPr/>
          <p:nvPr/>
        </p:nvSpPr>
        <p:spPr>
          <a:xfrm>
            <a:off x="-1816" y="284389"/>
            <a:ext cx="6704067" cy="529772"/>
          </a:xfrm>
          <a:prstGeom prst="rect">
            <a:avLst/>
          </a:prstGeom>
          <a:solidFill>
            <a:schemeClr val="tx2">
              <a:lumMod val="20000"/>
              <a:lumOff val="80000"/>
            </a:schemeClr>
          </a:solidFill>
          <a:ln w="12700" cap="flat" cmpd="sng" algn="ctr">
            <a:noFill/>
            <a:prstDash val="solid"/>
            <a:miter lim="800000"/>
          </a:ln>
          <a:effectLst/>
        </p:spPr>
        <p:txBody>
          <a:bodyPr rtlCol="0" anchor="ctr"/>
          <a:lstStyle/>
          <a:p>
            <a:r>
              <a:rPr lang="en-US" altLang="zh-CN" sz="2200" b="1" dirty="0">
                <a:latin typeface="Times New Roman" panose="02020603050405020304" pitchFamily="18" charset="0"/>
                <a:ea typeface="楷体_GB2312" pitchFamily="49" charset="-122"/>
                <a:cs typeface="Times New Roman" panose="02020603050405020304" pitchFamily="18" charset="0"/>
              </a:rPr>
              <a:t>Research</a:t>
            </a:r>
            <a:r>
              <a:rPr lang="en-US" altLang="zh-CN" sz="2400" b="1" dirty="0">
                <a:latin typeface="Times New Roman" panose="02020603050405020304" pitchFamily="18" charset="0"/>
                <a:ea typeface="楷体_GB2312" pitchFamily="49" charset="-122"/>
                <a:cs typeface="Times New Roman" panose="02020603050405020304" pitchFamily="18" charset="0"/>
              </a:rPr>
              <a:t> on nonlinear modeling method</a:t>
            </a:r>
          </a:p>
        </p:txBody>
      </p:sp>
      <p:cxnSp>
        <p:nvCxnSpPr>
          <p:cNvPr id="51" name="直接连接符 50"/>
          <p:cNvCxnSpPr/>
          <p:nvPr/>
        </p:nvCxnSpPr>
        <p:spPr>
          <a:xfrm>
            <a:off x="0" y="814161"/>
            <a:ext cx="9144000" cy="0"/>
          </a:xfrm>
          <a:prstGeom prst="line">
            <a:avLst/>
          </a:prstGeom>
          <a:noFill/>
          <a:ln w="25400" cap="flat" cmpd="sng" algn="ctr">
            <a:solidFill>
              <a:srgbClr val="0070C0"/>
            </a:solidFill>
            <a:prstDash val="solid"/>
            <a:miter lim="800000"/>
          </a:ln>
          <a:effectLst/>
        </p:spPr>
      </p:cxnSp>
      <p:sp>
        <p:nvSpPr>
          <p:cNvPr id="2"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6"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2" name="Rectangle 1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5" name="Rectangle 20"/>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0"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8" name="Rectangle 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0" name="Rectangle 13"/>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3" name="Rectangle 1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5" name="Rectangle 21"/>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7" name="Rectangle 23"/>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3"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3" name="Rectangle 9"/>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6" name="Rectangle 11"/>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30" name="Rectangle 13"/>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45056" name="Rectangle 1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45058" name="Rectangle 17"/>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45065" name="Rectangle 19"/>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45067" name="Rectangle 21"/>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45069" name="Rectangle 31"/>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45071" name="Rectangle 5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7" name="Rectangle 13"/>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9" name="Rectangle 1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7" name="Rectangle 1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1" name="Rectangle 19"/>
          <p:cNvSpPr>
            <a:spLocks noChangeArrowheads="1"/>
          </p:cNvSpPr>
          <p:nvPr/>
        </p:nvSpPr>
        <p:spPr bwMode="auto">
          <a:xfrm>
            <a:off x="0" y="12954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2" name="Rectangle 2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6" name="Rectangle 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9" name="Rectangle 6"/>
          <p:cNvSpPr>
            <a:spLocks noChangeArrowheads="1"/>
          </p:cNvSpPr>
          <p:nvPr/>
        </p:nvSpPr>
        <p:spPr bwMode="auto">
          <a:xfrm>
            <a:off x="0" y="4857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32" name="Rectangle 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pic>
        <p:nvPicPr>
          <p:cNvPr id="65" name="Picture 2" descr="stdu logo"/>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937829" y="2"/>
            <a:ext cx="2206170" cy="6460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54" name="组合 53"/>
          <p:cNvGrpSpPr/>
          <p:nvPr/>
        </p:nvGrpSpPr>
        <p:grpSpPr>
          <a:xfrm>
            <a:off x="8606974" y="6519459"/>
            <a:ext cx="638628" cy="338555"/>
            <a:chOff x="8663567" y="6519446"/>
            <a:chExt cx="638628" cy="338554"/>
          </a:xfrm>
        </p:grpSpPr>
        <p:sp>
          <p:nvSpPr>
            <p:cNvPr id="55" name="矩形 54"/>
            <p:cNvSpPr/>
            <p:nvPr/>
          </p:nvSpPr>
          <p:spPr>
            <a:xfrm>
              <a:off x="8766881" y="6519446"/>
              <a:ext cx="432000" cy="338554"/>
            </a:xfrm>
            <a:prstGeom prst="rect">
              <a:avLst/>
            </a:prstGeom>
            <a:solidFill>
              <a:srgbClr val="0070C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宋体" panose="02010600030101010101" pitchFamily="2" charset="-122"/>
                <a:cs typeface="+mn-cs"/>
              </a:endParaRPr>
            </a:p>
          </p:txBody>
        </p:sp>
        <p:sp>
          <p:nvSpPr>
            <p:cNvPr id="56" name="文本框 45"/>
            <p:cNvSpPr txBox="1"/>
            <p:nvPr/>
          </p:nvSpPr>
          <p:spPr>
            <a:xfrm>
              <a:off x="8663567" y="6519446"/>
              <a:ext cx="638628" cy="338553"/>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en-US" altLang="zh-CN" sz="1600" kern="0" noProof="0" dirty="0" smtClean="0">
                  <a:solidFill>
                    <a:prstClr val="white"/>
                  </a:solidFill>
                  <a:latin typeface="微软雅黑" panose="020B0503020204020204" pitchFamily="34" charset="-122"/>
                  <a:ea typeface="微软雅黑" panose="020B0503020204020204" pitchFamily="34" charset="-122"/>
                </a:rPr>
                <a:t>9</a:t>
              </a:r>
              <a:endParaRPr kumimoji="0" lang="zh-CN" altLang="en-US" sz="16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endParaRPr>
            </a:p>
          </p:txBody>
        </p:sp>
      </p:grpSp>
      <p:sp>
        <p:nvSpPr>
          <p:cNvPr id="46" name="文本框 66"/>
          <p:cNvSpPr txBox="1"/>
          <p:nvPr/>
        </p:nvSpPr>
        <p:spPr>
          <a:xfrm>
            <a:off x="210694" y="2890888"/>
            <a:ext cx="7174333" cy="369332"/>
          </a:xfrm>
          <a:prstGeom prst="rect">
            <a:avLst/>
          </a:prstGeom>
          <a:noFill/>
        </p:spPr>
        <p:txBody>
          <a:bodyPr wrap="square" rtlCol="0">
            <a:spAutoFit/>
          </a:bodyPr>
          <a:lstStyle>
            <a:defPPr>
              <a:defRPr lang="zh-CN"/>
            </a:defPPr>
            <a:lvl1pPr>
              <a:defRPr sz="3200" b="1">
                <a:solidFill>
                  <a:schemeClr val="tx1">
                    <a:alpha val="75000"/>
                  </a:schemeClr>
                </a:solidFill>
                <a:latin typeface="微软雅黑" panose="020B0503020204020204" pitchFamily="34" charset="-122"/>
                <a:ea typeface="微软雅黑" panose="020B0503020204020204" pitchFamily="34" charset="-122"/>
              </a:defRPr>
            </a:lvl1pPr>
          </a:lstStyle>
          <a:p>
            <a:r>
              <a:rPr lang="zh-CN" altLang="en-US" sz="1800" dirty="0" smtClean="0">
                <a:solidFill>
                  <a:prstClr val="black">
                    <a:alpha val="75000"/>
                  </a:prstClr>
                </a:solidFill>
              </a:rPr>
              <a:t>主气室与附加气室气体的进出方向相反，但是气体质量变化一定</a:t>
            </a:r>
            <a:endParaRPr lang="zh-CN" altLang="en-US" sz="1800" dirty="0">
              <a:solidFill>
                <a:prstClr val="black">
                  <a:alpha val="75000"/>
                </a:prstClr>
              </a:solidFill>
            </a:endParaRPr>
          </a:p>
        </p:txBody>
      </p:sp>
      <p:sp>
        <p:nvSpPr>
          <p:cNvPr id="50" name="TextBox 49"/>
          <p:cNvSpPr txBox="1"/>
          <p:nvPr/>
        </p:nvSpPr>
        <p:spPr>
          <a:xfrm>
            <a:off x="2274364" y="3442293"/>
            <a:ext cx="1165704" cy="369332"/>
          </a:xfrm>
          <a:prstGeom prst="rect">
            <a:avLst/>
          </a:prstGeom>
          <a:noFill/>
        </p:spPr>
        <p:txBody>
          <a:bodyPr wrap="none" rtlCol="0">
            <a:spAutoFit/>
          </a:bodyPr>
          <a:lstStyle/>
          <a:p>
            <a:r>
              <a:rPr lang="en-US" altLang="zh-CN" dirty="0" smtClean="0">
                <a:latin typeface="Times New Roman" pitchFamily="18" charset="0"/>
                <a:cs typeface="Times New Roman" pitchFamily="18" charset="0"/>
              </a:rPr>
              <a:t>···</a:t>
            </a:r>
            <a:r>
              <a:rPr lang="en-US" altLang="zh-CN" dirty="0">
                <a:latin typeface="Times New Roman" pitchFamily="18" charset="0"/>
                <a:cs typeface="Times New Roman" pitchFamily="18" charset="0"/>
              </a:rPr>
              <a:t>··· </a:t>
            </a:r>
            <a:r>
              <a:rPr lang="en-US" altLang="zh-CN" dirty="0" smtClean="0">
                <a:latin typeface="Times New Roman" pitchFamily="18" charset="0"/>
                <a:cs typeface="Times New Roman" pitchFamily="18" charset="0"/>
              </a:rPr>
              <a:t>(2-7)</a:t>
            </a:r>
            <a:endParaRPr lang="zh-CN" altLang="en-US" dirty="0">
              <a:latin typeface="Times New Roman" pitchFamily="18" charset="0"/>
              <a:cs typeface="Times New Roman" pitchFamily="18" charset="0"/>
            </a:endParaRPr>
          </a:p>
        </p:txBody>
      </p:sp>
      <p:sp>
        <p:nvSpPr>
          <p:cNvPr id="52" name="文本框 66"/>
          <p:cNvSpPr txBox="1"/>
          <p:nvPr/>
        </p:nvSpPr>
        <p:spPr>
          <a:xfrm>
            <a:off x="183379" y="1502447"/>
            <a:ext cx="5044593" cy="369332"/>
          </a:xfrm>
          <a:prstGeom prst="rect">
            <a:avLst/>
          </a:prstGeom>
          <a:noFill/>
        </p:spPr>
        <p:txBody>
          <a:bodyPr wrap="square" rtlCol="0">
            <a:spAutoFit/>
          </a:bodyPr>
          <a:lstStyle>
            <a:defPPr>
              <a:defRPr lang="zh-CN"/>
            </a:defPPr>
            <a:lvl1pPr>
              <a:defRPr sz="3200" b="1">
                <a:solidFill>
                  <a:schemeClr val="tx1">
                    <a:alpha val="75000"/>
                  </a:schemeClr>
                </a:solidFill>
                <a:latin typeface="微软雅黑" panose="020B0503020204020204" pitchFamily="34" charset="-122"/>
                <a:ea typeface="微软雅黑" panose="020B0503020204020204" pitchFamily="34" charset="-122"/>
              </a:defRPr>
            </a:lvl1pPr>
          </a:lstStyle>
          <a:p>
            <a:r>
              <a:rPr lang="zh-CN" altLang="en-US" sz="1800" dirty="0"/>
              <a:t>由</a:t>
            </a:r>
            <a:r>
              <a:rPr lang="zh-CN" altLang="en-US" sz="1800" dirty="0" smtClean="0"/>
              <a:t>于附加气室是刚性的，所以固定容积不变</a:t>
            </a:r>
            <a:endParaRPr lang="zh-CN" altLang="en-US" sz="1800" dirty="0"/>
          </a:p>
        </p:txBody>
      </p:sp>
      <p:sp>
        <p:nvSpPr>
          <p:cNvPr id="31"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34" name="Rectangle 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59" name="右箭头 58"/>
          <p:cNvSpPr/>
          <p:nvPr/>
        </p:nvSpPr>
        <p:spPr>
          <a:xfrm>
            <a:off x="716375" y="2249221"/>
            <a:ext cx="1274415" cy="341376"/>
          </a:xfrm>
          <a:prstGeom prst="rightArrow">
            <a:avLst/>
          </a:prstGeom>
          <a:no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Rectangle 10"/>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38" name="Rectangle 1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8" name="对象 7"/>
          <p:cNvGraphicFramePr>
            <a:graphicFrameLocks noChangeAspect="1"/>
          </p:cNvGraphicFramePr>
          <p:nvPr>
            <p:extLst>
              <p:ext uri="{D42A27DB-BD31-4B8C-83A1-F6EECF244321}">
                <p14:modId xmlns:p14="http://schemas.microsoft.com/office/powerpoint/2010/main" val="3745114559"/>
              </p:ext>
            </p:extLst>
          </p:nvPr>
        </p:nvGraphicFramePr>
        <p:xfrm>
          <a:off x="928688" y="3268663"/>
          <a:ext cx="1458912" cy="566737"/>
        </p:xfrm>
        <a:graphic>
          <a:graphicData uri="http://schemas.openxmlformats.org/presentationml/2006/ole">
            <mc:AlternateContent xmlns:mc="http://schemas.openxmlformats.org/markup-compatibility/2006">
              <mc:Choice xmlns:v="urn:schemas-microsoft-com:vml" Requires="v">
                <p:oleObj spid="_x0000_s11492" name="Equation" r:id="rId5" imgW="495000" imgH="253800" progId="Equation.DSMT4">
                  <p:embed/>
                </p:oleObj>
              </mc:Choice>
              <mc:Fallback>
                <p:oleObj name="Equation" r:id="rId5" imgW="495000" imgH="253800" progId="Equation.DSMT4">
                  <p:embed/>
                  <p:pic>
                    <p:nvPicPr>
                      <p:cNvPr id="0" name=""/>
                      <p:cNvPicPr/>
                      <p:nvPr/>
                    </p:nvPicPr>
                    <p:blipFill>
                      <a:blip r:embed="rId6"/>
                      <a:stretch>
                        <a:fillRect/>
                      </a:stretch>
                    </p:blipFill>
                    <p:spPr>
                      <a:xfrm>
                        <a:off x="928688" y="3268663"/>
                        <a:ext cx="1458912" cy="566737"/>
                      </a:xfrm>
                      <a:prstGeom prst="rect">
                        <a:avLst/>
                      </a:prstGeom>
                    </p:spPr>
                  </p:pic>
                </p:oleObj>
              </mc:Fallback>
            </mc:AlternateContent>
          </a:graphicData>
        </a:graphic>
      </p:graphicFrame>
      <p:sp>
        <p:nvSpPr>
          <p:cNvPr id="63" name="矩形 62"/>
          <p:cNvSpPr/>
          <p:nvPr/>
        </p:nvSpPr>
        <p:spPr>
          <a:xfrm>
            <a:off x="2242221" y="2249221"/>
            <a:ext cx="1107996" cy="369332"/>
          </a:xfrm>
          <a:prstGeom prst="rect">
            <a:avLst/>
          </a:prstGeom>
        </p:spPr>
        <p:txBody>
          <a:bodyPr wrap="none">
            <a:spAutoFit/>
          </a:bodyPr>
          <a:lstStyle/>
          <a:p>
            <a:r>
              <a:rPr lang="zh-CN" altLang="en-US" b="1" dirty="0" smtClean="0"/>
              <a:t>附加气室</a:t>
            </a:r>
            <a:endParaRPr lang="zh-CN" altLang="en-US" b="1" dirty="0"/>
          </a:p>
        </p:txBody>
      </p:sp>
      <p:graphicFrame>
        <p:nvGraphicFramePr>
          <p:cNvPr id="11" name="对象 10"/>
          <p:cNvGraphicFramePr>
            <a:graphicFrameLocks noChangeAspect="1"/>
          </p:cNvGraphicFramePr>
          <p:nvPr>
            <p:extLst>
              <p:ext uri="{D42A27DB-BD31-4B8C-83A1-F6EECF244321}">
                <p14:modId xmlns:p14="http://schemas.microsoft.com/office/powerpoint/2010/main" val="813265022"/>
              </p:ext>
            </p:extLst>
          </p:nvPr>
        </p:nvGraphicFramePr>
        <p:xfrm>
          <a:off x="3440068" y="2000781"/>
          <a:ext cx="1598612" cy="800100"/>
        </p:xfrm>
        <a:graphic>
          <a:graphicData uri="http://schemas.openxmlformats.org/presentationml/2006/ole">
            <mc:AlternateContent xmlns:mc="http://schemas.openxmlformats.org/markup-compatibility/2006">
              <mc:Choice xmlns:v="urn:schemas-microsoft-com:vml" Requires="v">
                <p:oleObj spid="_x0000_s11493" name="Equation" r:id="rId7" imgW="596641" imgH="444307" progId="Equation.DSMT4">
                  <p:embed/>
                </p:oleObj>
              </mc:Choice>
              <mc:Fallback>
                <p:oleObj name="Equation" r:id="rId7" imgW="596641" imgH="444307" progId="Equation.DSMT4">
                  <p:embed/>
                  <p:pic>
                    <p:nvPicPr>
                      <p:cNvPr id="0" name="对象 38"/>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440068" y="2000781"/>
                        <a:ext cx="1598612" cy="800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67" name="TextBox 66"/>
          <p:cNvSpPr txBox="1"/>
          <p:nvPr/>
        </p:nvSpPr>
        <p:spPr>
          <a:xfrm>
            <a:off x="5082452" y="2216165"/>
            <a:ext cx="1165704" cy="369332"/>
          </a:xfrm>
          <a:prstGeom prst="rect">
            <a:avLst/>
          </a:prstGeom>
          <a:noFill/>
        </p:spPr>
        <p:txBody>
          <a:bodyPr wrap="none" rtlCol="0">
            <a:spAutoFit/>
          </a:bodyPr>
          <a:lstStyle/>
          <a:p>
            <a:r>
              <a:rPr lang="en-US" altLang="zh-CN" dirty="0" smtClean="0">
                <a:latin typeface="Times New Roman" pitchFamily="18" charset="0"/>
                <a:cs typeface="Times New Roman" pitchFamily="18" charset="0"/>
              </a:rPr>
              <a:t>···</a:t>
            </a:r>
            <a:r>
              <a:rPr lang="en-US" altLang="zh-CN" dirty="0">
                <a:latin typeface="Times New Roman" pitchFamily="18" charset="0"/>
                <a:cs typeface="Times New Roman" pitchFamily="18" charset="0"/>
              </a:rPr>
              <a:t>··· </a:t>
            </a:r>
            <a:r>
              <a:rPr lang="en-US" altLang="zh-CN" dirty="0" smtClean="0">
                <a:latin typeface="Times New Roman" pitchFamily="18" charset="0"/>
                <a:cs typeface="Times New Roman" pitchFamily="18" charset="0"/>
              </a:rPr>
              <a:t>(2-6)</a:t>
            </a:r>
            <a:endParaRPr lang="zh-CN" altLang="en-US" dirty="0">
              <a:latin typeface="Times New Roman" pitchFamily="18" charset="0"/>
              <a:cs typeface="Times New Roman" pitchFamily="18" charset="0"/>
            </a:endParaRPr>
          </a:p>
        </p:txBody>
      </p:sp>
      <p:sp>
        <p:nvSpPr>
          <p:cNvPr id="68" name="TextBox 67"/>
          <p:cNvSpPr txBox="1"/>
          <p:nvPr/>
        </p:nvSpPr>
        <p:spPr>
          <a:xfrm>
            <a:off x="799584" y="1949463"/>
            <a:ext cx="1107996" cy="369332"/>
          </a:xfrm>
          <a:prstGeom prst="rect">
            <a:avLst/>
          </a:prstGeom>
          <a:noFill/>
        </p:spPr>
        <p:txBody>
          <a:bodyPr wrap="none" rtlCol="0">
            <a:spAutoFit/>
          </a:bodyPr>
          <a:lstStyle/>
          <a:p>
            <a:r>
              <a:rPr lang="en-US" altLang="zh-CN" dirty="0" smtClean="0">
                <a:latin typeface="Times New Roman" pitchFamily="18" charset="0"/>
                <a:cs typeface="Times New Roman" pitchFamily="18" charset="0"/>
              </a:rPr>
              <a:t>(2-4)</a:t>
            </a:r>
            <a:r>
              <a:rPr lang="zh-CN" altLang="en-US" dirty="0" smtClean="0">
                <a:latin typeface="Times New Roman" pitchFamily="18" charset="0"/>
                <a:cs typeface="Times New Roman" pitchFamily="18" charset="0"/>
              </a:rPr>
              <a:t>求导</a:t>
            </a:r>
            <a:endParaRPr lang="zh-CN" altLang="en-US" dirty="0">
              <a:latin typeface="Times New Roman" pitchFamily="18" charset="0"/>
              <a:cs typeface="Times New Roman" pitchFamily="18" charset="0"/>
            </a:endParaRPr>
          </a:p>
        </p:txBody>
      </p:sp>
      <p:sp>
        <p:nvSpPr>
          <p:cNvPr id="69" name="矩形 68"/>
          <p:cNvSpPr/>
          <p:nvPr/>
        </p:nvSpPr>
        <p:spPr bwMode="auto">
          <a:xfrm>
            <a:off x="210694" y="3987234"/>
            <a:ext cx="3666425" cy="360000"/>
          </a:xfrm>
          <a:prstGeom prst="rect">
            <a:avLst/>
          </a:prstGeom>
          <a:solidFill>
            <a:srgbClr val="0070C0"/>
          </a:solidFill>
          <a:ln>
            <a:noFill/>
          </a:ln>
        </p:spPr>
        <p:txBody>
          <a:bodyPr vert="horz" wrap="square" lIns="91440" tIns="45720" rIns="91440" bIns="45720" numCol="1" rtlCol="0" anchor="t" anchorCtr="0" compatLnSpc="1">
            <a:prstTxWarp prst="textNoShape">
              <a:avLst/>
            </a:prstTxWarp>
          </a:bodyPr>
          <a:lstStyle/>
          <a:p>
            <a:pPr algn="ctr"/>
            <a:r>
              <a:rPr lang="zh-CN" altLang="en-US" b="1" dirty="0" smtClean="0">
                <a:solidFill>
                  <a:prstClr val="white"/>
                </a:solidFill>
                <a:latin typeface="微软雅黑" panose="020B0503020204020204" pitchFamily="34" charset="-122"/>
                <a:ea typeface="微软雅黑" panose="020B0503020204020204" pitchFamily="34" charset="-122"/>
              </a:rPr>
              <a:t>节流孔子模型</a:t>
            </a:r>
            <a:r>
              <a:rPr lang="en-US" altLang="zh-CN" dirty="0">
                <a:solidFill>
                  <a:prstClr val="white"/>
                </a:solidFill>
                <a:latin typeface="Times New Roman" panose="02020603050405020304" pitchFamily="18" charset="0"/>
                <a:ea typeface="微软雅黑" panose="020B0503020204020204" pitchFamily="34" charset="-122"/>
                <a:cs typeface="Times New Roman" panose="02020603050405020304" pitchFamily="18" charset="0"/>
              </a:rPr>
              <a:t>Throttling</a:t>
            </a:r>
            <a:r>
              <a:rPr lang="en-US" altLang="zh-CN" b="1" dirty="0">
                <a:solidFill>
                  <a:prstClr val="white"/>
                </a:solidFill>
                <a:latin typeface="Times New Roman" panose="02020603050405020304" pitchFamily="18" charset="0"/>
                <a:ea typeface="微软雅黑" panose="020B0503020204020204" pitchFamily="34" charset="-122"/>
                <a:cs typeface="Times New Roman" panose="02020603050405020304" pitchFamily="18" charset="0"/>
              </a:rPr>
              <a:t> </a:t>
            </a:r>
            <a:r>
              <a:rPr lang="en-US" altLang="zh-CN" dirty="0">
                <a:solidFill>
                  <a:prstClr val="white"/>
                </a:solidFill>
                <a:latin typeface="Times New Roman" panose="02020603050405020304" pitchFamily="18" charset="0"/>
                <a:ea typeface="微软雅黑" panose="020B0503020204020204" pitchFamily="34" charset="-122"/>
                <a:cs typeface="Times New Roman" panose="02020603050405020304" pitchFamily="18" charset="0"/>
              </a:rPr>
              <a:t>Confucius</a:t>
            </a:r>
            <a:r>
              <a:rPr lang="en-US" altLang="zh-CN" b="1" dirty="0">
                <a:solidFill>
                  <a:prstClr val="white"/>
                </a:solidFill>
                <a:latin typeface="Times New Roman" panose="02020603050405020304" pitchFamily="18" charset="0"/>
                <a:ea typeface="微软雅黑" panose="020B0503020204020204" pitchFamily="34" charset="-122"/>
                <a:cs typeface="Times New Roman" panose="02020603050405020304" pitchFamily="18" charset="0"/>
              </a:rPr>
              <a:t> </a:t>
            </a:r>
            <a:r>
              <a:rPr lang="en-US" altLang="zh-CN" b="1" dirty="0">
                <a:solidFill>
                  <a:prstClr val="white"/>
                </a:solidFill>
                <a:latin typeface="微软雅黑" panose="020B0503020204020204" pitchFamily="34" charset="-122"/>
                <a:ea typeface="微软雅黑" panose="020B0503020204020204" pitchFamily="34" charset="-122"/>
              </a:rPr>
              <a:t>model</a:t>
            </a:r>
            <a:endParaRPr lang="zh-CN" altLang="en-US" b="1" dirty="0">
              <a:solidFill>
                <a:prstClr val="white"/>
              </a:solidFill>
              <a:latin typeface="微软雅黑" panose="020B0503020204020204" pitchFamily="34" charset="-122"/>
              <a:ea typeface="微软雅黑" panose="020B0503020204020204" pitchFamily="34" charset="-122"/>
            </a:endParaRPr>
          </a:p>
        </p:txBody>
      </p:sp>
      <p:pic>
        <p:nvPicPr>
          <p:cNvPr id="70" name="图片 1"/>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309991" y="4197621"/>
            <a:ext cx="3255676" cy="2491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 name="文本框 66"/>
          <p:cNvSpPr txBox="1"/>
          <p:nvPr/>
        </p:nvSpPr>
        <p:spPr>
          <a:xfrm>
            <a:off x="155193" y="4530399"/>
            <a:ext cx="4786186" cy="369332"/>
          </a:xfrm>
          <a:prstGeom prst="rect">
            <a:avLst/>
          </a:prstGeom>
          <a:noFill/>
        </p:spPr>
        <p:txBody>
          <a:bodyPr wrap="square" rtlCol="0">
            <a:spAutoFit/>
          </a:bodyPr>
          <a:lstStyle>
            <a:defPPr>
              <a:defRPr lang="zh-CN"/>
            </a:defPPr>
            <a:lvl1pPr>
              <a:defRPr sz="3200" b="1">
                <a:solidFill>
                  <a:schemeClr val="tx1">
                    <a:alpha val="75000"/>
                  </a:schemeClr>
                </a:solidFill>
                <a:latin typeface="微软雅黑" panose="020B0503020204020204" pitchFamily="34" charset="-122"/>
                <a:ea typeface="微软雅黑" panose="020B0503020204020204" pitchFamily="34" charset="-122"/>
              </a:defRPr>
            </a:lvl1pPr>
          </a:lstStyle>
          <a:p>
            <a:r>
              <a:rPr lang="zh-CN" altLang="en-US" sz="1800" dirty="0" smtClean="0">
                <a:solidFill>
                  <a:prstClr val="black">
                    <a:alpha val="75000"/>
                  </a:prstClr>
                </a:solidFill>
              </a:rPr>
              <a:t>气体微元的动量守恒方程</a:t>
            </a:r>
            <a:endParaRPr lang="zh-CN" altLang="en-US" sz="1800" dirty="0">
              <a:solidFill>
                <a:prstClr val="black">
                  <a:alpha val="75000"/>
                </a:prstClr>
              </a:solidFill>
            </a:endParaRPr>
          </a:p>
        </p:txBody>
      </p:sp>
      <p:graphicFrame>
        <p:nvGraphicFramePr>
          <p:cNvPr id="14" name="对象 13"/>
          <p:cNvGraphicFramePr>
            <a:graphicFrameLocks noChangeAspect="1"/>
          </p:cNvGraphicFramePr>
          <p:nvPr>
            <p:extLst>
              <p:ext uri="{D42A27DB-BD31-4B8C-83A1-F6EECF244321}">
                <p14:modId xmlns:p14="http://schemas.microsoft.com/office/powerpoint/2010/main" val="98257188"/>
              </p:ext>
            </p:extLst>
          </p:nvPr>
        </p:nvGraphicFramePr>
        <p:xfrm>
          <a:off x="325262" y="5595657"/>
          <a:ext cx="3989387" cy="701675"/>
        </p:xfrm>
        <a:graphic>
          <a:graphicData uri="http://schemas.openxmlformats.org/presentationml/2006/ole">
            <mc:AlternateContent xmlns:mc="http://schemas.openxmlformats.org/markup-compatibility/2006">
              <mc:Choice xmlns:v="urn:schemas-microsoft-com:vml" Requires="v">
                <p:oleObj spid="_x0000_s11494" name="Equation" r:id="rId10" imgW="2755900" imgH="482600" progId="Equation.DSMT4">
                  <p:embed/>
                </p:oleObj>
              </mc:Choice>
              <mc:Fallback>
                <p:oleObj name="Equation" r:id="rId10" imgW="2755900" imgH="482600" progId="Equation.DSMT4">
                  <p:embed/>
                  <p:pic>
                    <p:nvPicPr>
                      <p:cNvPr id="0" name="对象 16"/>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325262" y="5595657"/>
                        <a:ext cx="3989387"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72" name="TextBox 71"/>
          <p:cNvSpPr txBox="1"/>
          <p:nvPr/>
        </p:nvSpPr>
        <p:spPr>
          <a:xfrm>
            <a:off x="4298486" y="5815203"/>
            <a:ext cx="1165704" cy="369332"/>
          </a:xfrm>
          <a:prstGeom prst="rect">
            <a:avLst/>
          </a:prstGeom>
          <a:noFill/>
        </p:spPr>
        <p:txBody>
          <a:bodyPr wrap="none" rtlCol="0">
            <a:spAutoFit/>
          </a:bodyPr>
          <a:lstStyle/>
          <a:p>
            <a:r>
              <a:rPr lang="en-US" altLang="zh-CN" dirty="0" smtClean="0">
                <a:latin typeface="Times New Roman" pitchFamily="18" charset="0"/>
                <a:cs typeface="Times New Roman" pitchFamily="18" charset="0"/>
              </a:rPr>
              <a:t>···</a:t>
            </a:r>
            <a:r>
              <a:rPr lang="en-US" altLang="zh-CN" dirty="0">
                <a:latin typeface="Times New Roman" pitchFamily="18" charset="0"/>
                <a:cs typeface="Times New Roman" pitchFamily="18" charset="0"/>
              </a:rPr>
              <a:t>··· </a:t>
            </a:r>
            <a:r>
              <a:rPr lang="en-US" altLang="zh-CN" dirty="0" smtClean="0">
                <a:latin typeface="Times New Roman" pitchFamily="18" charset="0"/>
                <a:cs typeface="Times New Roman" pitchFamily="18" charset="0"/>
              </a:rPr>
              <a:t>(2-8)</a:t>
            </a:r>
            <a:endParaRPr lang="zh-CN" altLang="en-US" dirty="0">
              <a:latin typeface="Times New Roman" pitchFamily="18" charset="0"/>
              <a:cs typeface="Times New Roman" pitchFamily="18" charset="0"/>
            </a:endParaRPr>
          </a:p>
        </p:txBody>
      </p:sp>
      <p:sp>
        <p:nvSpPr>
          <p:cNvPr id="28" name="椭圆 27"/>
          <p:cNvSpPr/>
          <p:nvPr/>
        </p:nvSpPr>
        <p:spPr>
          <a:xfrm>
            <a:off x="2279614" y="5647030"/>
            <a:ext cx="906421" cy="705678"/>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0000"/>
              </a:solidFill>
            </a:endParaRPr>
          </a:p>
        </p:txBody>
      </p:sp>
      <p:sp>
        <p:nvSpPr>
          <p:cNvPr id="73" name="椭圆 72"/>
          <p:cNvSpPr/>
          <p:nvPr/>
        </p:nvSpPr>
        <p:spPr>
          <a:xfrm>
            <a:off x="3245130" y="5647030"/>
            <a:ext cx="906421" cy="705678"/>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0000"/>
              </a:solidFill>
            </a:endParaRPr>
          </a:p>
        </p:txBody>
      </p:sp>
      <p:sp>
        <p:nvSpPr>
          <p:cNvPr id="74" name="矩形 73"/>
          <p:cNvSpPr/>
          <p:nvPr/>
        </p:nvSpPr>
        <p:spPr bwMode="auto">
          <a:xfrm>
            <a:off x="210694" y="935394"/>
            <a:ext cx="6975295" cy="360000"/>
          </a:xfrm>
          <a:prstGeom prst="rect">
            <a:avLst/>
          </a:prstGeom>
          <a:solidFill>
            <a:srgbClr val="0070C0"/>
          </a:solidFill>
          <a:ln>
            <a:noFill/>
          </a:ln>
        </p:spPr>
        <p:txBody>
          <a:bodyPr vert="horz" wrap="square" lIns="91440" tIns="45720" rIns="91440" bIns="45720" numCol="1" rtlCol="0" anchor="t" anchorCtr="0" compatLnSpc="1">
            <a:prstTxWarp prst="textNoShape">
              <a:avLst/>
            </a:prstTxWarp>
          </a:bodyPr>
          <a:lstStyle/>
          <a:p>
            <a:pPr algn="ctr"/>
            <a:r>
              <a:rPr lang="zh-CN" altLang="en-US" b="1" dirty="0" smtClean="0">
                <a:solidFill>
                  <a:prstClr val="white"/>
                </a:solidFill>
                <a:latin typeface="微软雅黑" panose="020B0503020204020204" pitchFamily="34" charset="-122"/>
                <a:ea typeface="微软雅黑" panose="020B0503020204020204" pitchFamily="34" charset="-122"/>
              </a:rPr>
              <a:t>橡胶气囊与附加空气室子模型</a:t>
            </a:r>
            <a:r>
              <a:rPr lang="en-US" altLang="zh-CN" sz="2000" dirty="0" smtClean="0">
                <a:solidFill>
                  <a:prstClr val="white"/>
                </a:solidFill>
                <a:latin typeface="Times New Roman" panose="02020603050405020304" pitchFamily="18" charset="0"/>
                <a:ea typeface="微软雅黑" panose="020B0503020204020204" pitchFamily="34" charset="-122"/>
                <a:cs typeface="Times New Roman" panose="02020603050405020304" pitchFamily="18" charset="0"/>
              </a:rPr>
              <a:t>Rubber </a:t>
            </a:r>
            <a:r>
              <a:rPr lang="en-US" altLang="zh-CN" sz="2000" dirty="0">
                <a:solidFill>
                  <a:prstClr val="white"/>
                </a:solidFill>
                <a:latin typeface="Times New Roman" panose="02020603050405020304" pitchFamily="18" charset="0"/>
                <a:ea typeface="微软雅黑" panose="020B0503020204020204" pitchFamily="34" charset="-122"/>
                <a:cs typeface="Times New Roman" panose="02020603050405020304" pitchFamily="18" charset="0"/>
              </a:rPr>
              <a:t>gasbag and additional </a:t>
            </a:r>
            <a:r>
              <a:rPr lang="en-US" altLang="zh-CN" sz="2000" dirty="0" smtClean="0">
                <a:solidFill>
                  <a:prstClr val="white"/>
                </a:solidFill>
                <a:latin typeface="Times New Roman" panose="02020603050405020304" pitchFamily="18" charset="0"/>
                <a:ea typeface="微软雅黑" panose="020B0503020204020204" pitchFamily="34" charset="-122"/>
                <a:cs typeface="Times New Roman" panose="02020603050405020304" pitchFamily="18" charset="0"/>
              </a:rPr>
              <a:t>model</a:t>
            </a:r>
            <a:endParaRPr lang="zh-CN" altLang="en-US" sz="2000" dirty="0">
              <a:solidFill>
                <a:prstClr val="white"/>
              </a:solidFill>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41" name="矩形 40"/>
          <p:cNvSpPr/>
          <p:nvPr/>
        </p:nvSpPr>
        <p:spPr>
          <a:xfrm>
            <a:off x="5847150" y="1387164"/>
            <a:ext cx="3295138" cy="923330"/>
          </a:xfrm>
          <a:prstGeom prst="rect">
            <a:avLst/>
          </a:prstGeom>
        </p:spPr>
        <p:txBody>
          <a:bodyPr wrap="square">
            <a:spAutoFit/>
          </a:bodyPr>
          <a:lstStyle/>
          <a:p>
            <a:r>
              <a:rPr lang="en-US" altLang="zh-CN" dirty="0">
                <a:latin typeface="Times New Roman" panose="02020603050405020304" pitchFamily="18" charset="0"/>
                <a:cs typeface="Times New Roman" panose="02020603050405020304" pitchFamily="18" charset="0"/>
              </a:rPr>
              <a:t>Because the additional chamber is rigid, the fixed volume remains unchanged</a:t>
            </a:r>
            <a:endParaRPr lang="zh-CN" altLang="en-US" dirty="0">
              <a:latin typeface="Times New Roman" panose="02020603050405020304" pitchFamily="18" charset="0"/>
              <a:cs typeface="Times New Roman" panose="02020603050405020304" pitchFamily="18" charset="0"/>
            </a:endParaRPr>
          </a:p>
        </p:txBody>
      </p:sp>
      <p:sp>
        <p:nvSpPr>
          <p:cNvPr id="42" name="矩形 41"/>
          <p:cNvSpPr/>
          <p:nvPr/>
        </p:nvSpPr>
        <p:spPr>
          <a:xfrm>
            <a:off x="4721087" y="3307795"/>
            <a:ext cx="4267164" cy="923330"/>
          </a:xfrm>
          <a:prstGeom prst="rect">
            <a:avLst/>
          </a:prstGeom>
        </p:spPr>
        <p:txBody>
          <a:bodyPr wrap="square">
            <a:spAutoFit/>
          </a:bodyPr>
          <a:lstStyle/>
          <a:p>
            <a:r>
              <a:rPr lang="en-US" altLang="zh-CN" dirty="0">
                <a:latin typeface="Times New Roman" panose="02020603050405020304" pitchFamily="18" charset="0"/>
                <a:cs typeface="Times New Roman" panose="02020603050405020304" pitchFamily="18" charset="0"/>
              </a:rPr>
              <a:t>The main chamber is opposite to the gas inlet and outlet direction of the additional chamber.</a:t>
            </a:r>
            <a:endParaRPr lang="zh-CN" altLang="en-US" dirty="0">
              <a:latin typeface="Times New Roman" panose="02020603050405020304" pitchFamily="18" charset="0"/>
              <a:cs typeface="Times New Roman" panose="02020603050405020304" pitchFamily="18" charset="0"/>
            </a:endParaRPr>
          </a:p>
        </p:txBody>
      </p:sp>
      <p:sp>
        <p:nvSpPr>
          <p:cNvPr id="44" name="矩形 43"/>
          <p:cNvSpPr/>
          <p:nvPr/>
        </p:nvSpPr>
        <p:spPr>
          <a:xfrm>
            <a:off x="233205" y="4935612"/>
            <a:ext cx="5963479" cy="369332"/>
          </a:xfrm>
          <a:prstGeom prst="rect">
            <a:avLst/>
          </a:prstGeom>
        </p:spPr>
        <p:txBody>
          <a:bodyPr wrap="square">
            <a:spAutoFit/>
          </a:bodyPr>
          <a:lstStyle/>
          <a:p>
            <a:r>
              <a:rPr lang="en-US" altLang="zh-CN" dirty="0">
                <a:latin typeface="Times New Roman" panose="02020603050405020304" pitchFamily="18" charset="0"/>
                <a:cs typeface="Times New Roman" panose="02020603050405020304" pitchFamily="18" charset="0"/>
              </a:rPr>
              <a:t>Momentum conservation equation for gaseous infinitesimal</a:t>
            </a:r>
            <a:endParaRPr lang="zh-CN" alt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054014170"/>
      </p:ext>
    </p:extLst>
  </p:cSld>
  <p:clrMapOvr>
    <a:masterClrMapping/>
  </p:clrMapOvr>
  <mc:AlternateContent xmlns:mc="http://schemas.openxmlformats.org/markup-compatibility/2006" xmlns:p14="http://schemas.microsoft.com/office/powerpoint/2010/main">
    <mc:Choice Requires="p14">
      <p:transition spd="slow" p14:dur="2000" advTm="22730"/>
    </mc:Choice>
    <mc:Fallback xmlns="">
      <p:transition spd="slow" advTm="2273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51"/>
                                        </p:tgtEl>
                                        <p:attrNameLst>
                                          <p:attrName>style.visibility</p:attrName>
                                        </p:attrNameLst>
                                      </p:cBhvr>
                                      <p:to>
                                        <p:strVal val="visible"/>
                                      </p:to>
                                    </p:set>
                                    <p:animEffect transition="in" filter="wipe(left)">
                                      <p:cBhvr>
                                        <p:cTn id="7" dur="500"/>
                                        <p:tgtEl>
                                          <p:spTgt spid="51"/>
                                        </p:tgtEl>
                                      </p:cBhvr>
                                    </p:animEffect>
                                  </p:childTnLst>
                                </p:cTn>
                              </p:par>
                              <p:par>
                                <p:cTn id="8" presetID="22" presetClass="entr" presetSubtype="2" fill="hold" nodeType="withEffect">
                                  <p:stCondLst>
                                    <p:cond delay="250"/>
                                  </p:stCondLst>
                                  <p:childTnLst>
                                    <p:set>
                                      <p:cBhvr>
                                        <p:cTn id="9" dur="1" fill="hold">
                                          <p:stCondLst>
                                            <p:cond delay="0"/>
                                          </p:stCondLst>
                                        </p:cTn>
                                        <p:tgtEl>
                                          <p:spTgt spid="54"/>
                                        </p:tgtEl>
                                        <p:attrNameLst>
                                          <p:attrName>style.visibility</p:attrName>
                                        </p:attrNameLst>
                                      </p:cBhvr>
                                      <p:to>
                                        <p:strVal val="visible"/>
                                      </p:to>
                                    </p:set>
                                    <p:animEffect transition="in" filter="wipe(right)">
                                      <p:cBhvr>
                                        <p:cTn id="10" dur="500"/>
                                        <p:tgtEl>
                                          <p:spTgt spid="54"/>
                                        </p:tgtEl>
                                      </p:cBhvr>
                                    </p:animEffect>
                                  </p:childTnLst>
                                </p:cTn>
                              </p:par>
                              <p:par>
                                <p:cTn id="11" presetID="22" presetClass="entr" presetSubtype="8" fill="hold" grpId="0" nodeType="withEffect">
                                  <p:stCondLst>
                                    <p:cond delay="1250"/>
                                  </p:stCondLst>
                                  <p:childTnLst>
                                    <p:set>
                                      <p:cBhvr>
                                        <p:cTn id="12" dur="1" fill="hold">
                                          <p:stCondLst>
                                            <p:cond delay="0"/>
                                          </p:stCondLst>
                                        </p:cTn>
                                        <p:tgtEl>
                                          <p:spTgt spid="46"/>
                                        </p:tgtEl>
                                        <p:attrNameLst>
                                          <p:attrName>style.visibility</p:attrName>
                                        </p:attrNameLst>
                                      </p:cBhvr>
                                      <p:to>
                                        <p:strVal val="visible"/>
                                      </p:to>
                                    </p:set>
                                    <p:animEffect transition="in" filter="wipe(left)">
                                      <p:cBhvr>
                                        <p:cTn id="13" dur="500"/>
                                        <p:tgtEl>
                                          <p:spTgt spid="46"/>
                                        </p:tgtEl>
                                      </p:cBhvr>
                                    </p:animEffect>
                                  </p:childTnLst>
                                </p:cTn>
                              </p:par>
                              <p:par>
                                <p:cTn id="14" presetID="22" presetClass="entr" presetSubtype="8" fill="hold" grpId="0" nodeType="withEffect">
                                  <p:stCondLst>
                                    <p:cond delay="1250"/>
                                  </p:stCondLst>
                                  <p:childTnLst>
                                    <p:set>
                                      <p:cBhvr>
                                        <p:cTn id="15" dur="1" fill="hold">
                                          <p:stCondLst>
                                            <p:cond delay="0"/>
                                          </p:stCondLst>
                                        </p:cTn>
                                        <p:tgtEl>
                                          <p:spTgt spid="52"/>
                                        </p:tgtEl>
                                        <p:attrNameLst>
                                          <p:attrName>style.visibility</p:attrName>
                                        </p:attrNameLst>
                                      </p:cBhvr>
                                      <p:to>
                                        <p:strVal val="visible"/>
                                      </p:to>
                                    </p:set>
                                    <p:animEffect transition="in" filter="wipe(left)">
                                      <p:cBhvr>
                                        <p:cTn id="16" dur="500"/>
                                        <p:tgtEl>
                                          <p:spTgt spid="52"/>
                                        </p:tgtEl>
                                      </p:cBhvr>
                                    </p:animEffect>
                                  </p:childTnLst>
                                </p:cTn>
                              </p:par>
                              <p:par>
                                <p:cTn id="17" presetID="22" presetClass="entr" presetSubtype="8" fill="hold" grpId="0" nodeType="withEffect">
                                  <p:stCondLst>
                                    <p:cond delay="1250"/>
                                  </p:stCondLst>
                                  <p:childTnLst>
                                    <p:set>
                                      <p:cBhvr>
                                        <p:cTn id="18" dur="1" fill="hold">
                                          <p:stCondLst>
                                            <p:cond delay="0"/>
                                          </p:stCondLst>
                                        </p:cTn>
                                        <p:tgtEl>
                                          <p:spTgt spid="71"/>
                                        </p:tgtEl>
                                        <p:attrNameLst>
                                          <p:attrName>style.visibility</p:attrName>
                                        </p:attrNameLst>
                                      </p:cBhvr>
                                      <p:to>
                                        <p:strVal val="visible"/>
                                      </p:to>
                                    </p:set>
                                    <p:animEffect transition="in" filter="wipe(left)">
                                      <p:cBhvr>
                                        <p:cTn id="19" dur="500"/>
                                        <p:tgtEl>
                                          <p:spTgt spid="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p:bldP spid="52" grpId="0"/>
      <p:bldP spid="71" grpId="0"/>
    </p:bld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主题">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1_Office 主题">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3_Office 主题">
  <a:themeElements>
    <a:clrScheme name="学术蓝">
      <a:dk1>
        <a:sysClr val="windowText" lastClr="000000"/>
      </a:dk1>
      <a:lt1>
        <a:sysClr val="window" lastClr="FFFFFF"/>
      </a:lt1>
      <a:dk2>
        <a:srgbClr val="44546A"/>
      </a:dk2>
      <a:lt2>
        <a:srgbClr val="E7E6E6"/>
      </a:lt2>
      <a:accent1>
        <a:srgbClr val="0070C0"/>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5.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31448</TotalTime>
  <Words>5174</Words>
  <Application>Microsoft Office PowerPoint</Application>
  <PresentationFormat>全屏显示(4:3)</PresentationFormat>
  <Paragraphs>206</Paragraphs>
  <Slides>23</Slides>
  <Notes>23</Notes>
  <HiddenSlides>0</HiddenSlides>
  <MMClips>0</MMClips>
  <ScaleCrop>false</ScaleCrop>
  <HeadingPairs>
    <vt:vector size="8" baseType="variant">
      <vt:variant>
        <vt:lpstr>已用的字体</vt:lpstr>
      </vt:variant>
      <vt:variant>
        <vt:i4>9</vt:i4>
      </vt:variant>
      <vt:variant>
        <vt:lpstr>主题</vt:lpstr>
      </vt:variant>
      <vt:variant>
        <vt:i4>3</vt:i4>
      </vt:variant>
      <vt:variant>
        <vt:lpstr>嵌入 OLE 服务器</vt:lpstr>
      </vt:variant>
      <vt:variant>
        <vt:i4>3</vt:i4>
      </vt:variant>
      <vt:variant>
        <vt:lpstr>幻灯片标题</vt:lpstr>
      </vt:variant>
      <vt:variant>
        <vt:i4>23</vt:i4>
      </vt:variant>
    </vt:vector>
  </HeadingPairs>
  <TitlesOfParts>
    <vt:vector size="38" baseType="lpstr">
      <vt:lpstr>Arial</vt:lpstr>
      <vt:lpstr>宋体</vt:lpstr>
      <vt:lpstr>Times New Roman</vt:lpstr>
      <vt:lpstr>Calibri Light</vt:lpstr>
      <vt:lpstr>黑体</vt:lpstr>
      <vt:lpstr>Calibri</vt:lpstr>
      <vt:lpstr>楷体_GB2312</vt:lpstr>
      <vt:lpstr>微软雅黑</vt:lpstr>
      <vt:lpstr>华文彩云</vt:lpstr>
      <vt:lpstr>Office 主题</vt:lpstr>
      <vt:lpstr>1_Office 主题</vt:lpstr>
      <vt:lpstr>3_Office 主题</vt:lpstr>
      <vt:lpstr>Equation</vt:lpstr>
      <vt:lpstr>Visio</vt:lpstr>
      <vt:lpstr>Graph</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1</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王高琛</dc:creator>
  <cp:lastModifiedBy>xb21cn</cp:lastModifiedBy>
  <cp:revision>952</cp:revision>
  <dcterms:created xsi:type="dcterms:W3CDTF">2015-01-13T10:49:01Z</dcterms:created>
  <dcterms:modified xsi:type="dcterms:W3CDTF">2018-10-18T12:16:44Z</dcterms:modified>
</cp:coreProperties>
</file>