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notesMasterIdLst>
    <p:notesMasterId r:id="rId21"/>
  </p:notesMasterIdLst>
  <p:handoutMasterIdLst>
    <p:handoutMasterId r:id="rId22"/>
  </p:handoutMasterIdLst>
  <p:sldIdLst>
    <p:sldId id="452" r:id="rId2"/>
    <p:sldId id="455" r:id="rId3"/>
    <p:sldId id="463" r:id="rId4"/>
    <p:sldId id="447" r:id="rId5"/>
    <p:sldId id="449" r:id="rId6"/>
    <p:sldId id="445" r:id="rId7"/>
    <p:sldId id="469" r:id="rId8"/>
    <p:sldId id="456" r:id="rId9"/>
    <p:sldId id="457" r:id="rId10"/>
    <p:sldId id="458" r:id="rId11"/>
    <p:sldId id="459" r:id="rId12"/>
    <p:sldId id="461" r:id="rId13"/>
    <p:sldId id="443" r:id="rId14"/>
    <p:sldId id="453" r:id="rId15"/>
    <p:sldId id="454" r:id="rId16"/>
    <p:sldId id="446" r:id="rId17"/>
    <p:sldId id="450" r:id="rId18"/>
    <p:sldId id="460" r:id="rId19"/>
    <p:sldId id="451" r:id="rId20"/>
  </p:sldIdLst>
  <p:sldSz cx="9906000" cy="6858000" type="A4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14F10F"/>
    <a:srgbClr val="0000FF"/>
    <a:srgbClr val="003399"/>
    <a:srgbClr val="FFFFCC"/>
    <a:srgbClr val="CCFFCC"/>
    <a:srgbClr val="99CCFF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56" autoAdjust="0"/>
    <p:restoredTop sz="99641" autoAdjust="0"/>
  </p:normalViewPr>
  <p:slideViewPr>
    <p:cSldViewPr snapToGrid="0">
      <p:cViewPr>
        <p:scale>
          <a:sx n="86" d="100"/>
          <a:sy n="86" d="100"/>
        </p:scale>
        <p:origin x="-484" y="-1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982" y="-96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2;&#1053;&#1048;&#1048;&#1046;&#1058;%2017%20&#1089;&#1077;&#1085;&#1090;&#1103;&#1073;&#1088;&#1103;\&#1044;&#1072;&#1085;&#1085;&#1099;&#1077;%20&#1053;&#1072;&#1079;&#1072;&#1088;&#1086;&#1074;&#1072;.xls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\\Beta\&#1054;&#1073;&#1097;&#1072;&#1103;\&#8470;30\&#1053;&#1080;&#1082;&#1086;&#1085;&#1086;&#1074;&#1072;\&#1042;%20&#1076;&#1086;&#1082;&#1083;&#1072;&#1076;%20&#1050;&#1086;&#1089;&#1089;&#1086;&#1074;&#1091;%203%20&#1080;&#1102;&#1085;&#1103;%20&#1086;&#1090;%20&#1054;&#1044;%20&#1080;%20&#1058;&#1086;&#1088;&#1084;&#1086;&#1079;&#1085;&#1080;&#1082;&#1086;&#1074;\&#1057;&#1083;&#1072;&#1081;&#1076;%201%20&#1057;&#1088;&#1072;&#1074;&#1085;&#1077;&#1085;&#1080;&#1077;%20&#1048;&#1089;&#1087;&#1099;&#1090;&#1072;&#1085;&#1080;&#1081;%20&#1080;%20&#1052;&#1086;&#1076;&#1077;&#1083;&#1080;&#1088;&#1086;&#1074;&#1072;&#1085;&#1080;&#1103;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\\Beta\&#1054;&#1073;&#1097;&#1072;&#1103;\&#8470;30\&#1053;&#1080;&#1082;&#1086;&#1085;&#1086;&#1074;&#1072;\&#1042;%20&#1076;&#1086;&#1082;&#1083;&#1072;&#1076;%20&#1050;&#1086;&#1089;&#1089;&#1086;&#1074;&#1091;%203%20&#1080;&#1102;&#1085;&#1103;%20&#1086;&#1090;%20&#1054;&#1044;%20&#1080;%20&#1058;&#1086;&#1088;&#1084;&#1086;&#1079;&#1085;&#1080;&#1082;&#1086;&#1074;\&#1057;&#1083;&#1072;&#1081;&#1076;%202%20&#1057;&#1080;&#1083;&#1099;%20&#1055;&#1088;&#1086;&#1076;&#1086;&#1083;&#1100;&#1085;&#1099;&#1077;%20&#1057;&#1088;&#1072;&#1074;&#1085;&#1077;&#1085;&#1080;&#1077;%20&#1090;&#1086;&#1088;&#1084;&#1086;&#1078;&#1077;&#1085;&#1080;&#1081;.xls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9523821057288102E-2"/>
          <c:y val="5.6951551881124107E-2"/>
          <c:w val="0.91587319333480544"/>
          <c:h val="0.72340305497251967"/>
        </c:manualLayout>
      </c:layout>
      <c:scatterChart>
        <c:scatterStyle val="lineMarker"/>
        <c:varyColors val="0"/>
        <c:ser>
          <c:idx val="0"/>
          <c:order val="0"/>
          <c:tx>
            <c:strRef>
              <c:f>Наполнения!$B$1</c:f>
              <c:strCache>
                <c:ptCount val="1"/>
                <c:pt idx="0">
                  <c:v>1</c:v>
                </c:pt>
              </c:strCache>
            </c:strRef>
          </c:tx>
          <c:spPr>
            <a:ln w="25400">
              <a:solidFill>
                <a:srgbClr val="000080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Наполнения!$B$2:$B$866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1.6000000000000021E-2</c:v>
                </c:pt>
                <c:pt idx="6">
                  <c:v>1.7000000000000029E-2</c:v>
                </c:pt>
                <c:pt idx="7">
                  <c:v>1.8000000000000019E-2</c:v>
                </c:pt>
                <c:pt idx="8">
                  <c:v>1.8000000000000019E-2</c:v>
                </c:pt>
                <c:pt idx="9">
                  <c:v>1.900000000000002E-2</c:v>
                </c:pt>
                <c:pt idx="10">
                  <c:v>2.0000000000000021E-2</c:v>
                </c:pt>
                <c:pt idx="11">
                  <c:v>2.9000000000000019E-2</c:v>
                </c:pt>
                <c:pt idx="12">
                  <c:v>5.4000000000000055E-2</c:v>
                </c:pt>
                <c:pt idx="13">
                  <c:v>5.4000000000000055E-2</c:v>
                </c:pt>
                <c:pt idx="14">
                  <c:v>7.0000000000000034E-2</c:v>
                </c:pt>
                <c:pt idx="15">
                  <c:v>8.8000000000000092E-2</c:v>
                </c:pt>
                <c:pt idx="16">
                  <c:v>0.10500000000000002</c:v>
                </c:pt>
                <c:pt idx="17">
                  <c:v>0.12100000000000002</c:v>
                </c:pt>
                <c:pt idx="18">
                  <c:v>0.12100000000000002</c:v>
                </c:pt>
                <c:pt idx="19">
                  <c:v>0.13300000000000001</c:v>
                </c:pt>
                <c:pt idx="20">
                  <c:v>0.14000000000000001</c:v>
                </c:pt>
                <c:pt idx="21">
                  <c:v>0.14500000000000016</c:v>
                </c:pt>
                <c:pt idx="22">
                  <c:v>0.15000000000000016</c:v>
                </c:pt>
                <c:pt idx="23">
                  <c:v>0.15400000000000016</c:v>
                </c:pt>
                <c:pt idx="24">
                  <c:v>0.15400000000000016</c:v>
                </c:pt>
                <c:pt idx="25">
                  <c:v>0.15900000000000017</c:v>
                </c:pt>
                <c:pt idx="26">
                  <c:v>0.16400000000000015</c:v>
                </c:pt>
                <c:pt idx="27">
                  <c:v>0.17</c:v>
                </c:pt>
                <c:pt idx="28">
                  <c:v>0.17500000000000004</c:v>
                </c:pt>
                <c:pt idx="29">
                  <c:v>0.17500000000000004</c:v>
                </c:pt>
                <c:pt idx="30">
                  <c:v>0.17900000000000016</c:v>
                </c:pt>
                <c:pt idx="31">
                  <c:v>0.18400000000000016</c:v>
                </c:pt>
                <c:pt idx="32">
                  <c:v>0.18900000000000017</c:v>
                </c:pt>
                <c:pt idx="33">
                  <c:v>0.19300000000000014</c:v>
                </c:pt>
                <c:pt idx="34">
                  <c:v>0.19300000000000014</c:v>
                </c:pt>
                <c:pt idx="35">
                  <c:v>0.19800000000000015</c:v>
                </c:pt>
                <c:pt idx="36">
                  <c:v>0.20300000000000001</c:v>
                </c:pt>
                <c:pt idx="37">
                  <c:v>0.20900000000000016</c:v>
                </c:pt>
                <c:pt idx="38">
                  <c:v>0.21300000000000016</c:v>
                </c:pt>
                <c:pt idx="39">
                  <c:v>0.21800000000000017</c:v>
                </c:pt>
                <c:pt idx="40">
                  <c:v>0.21800000000000017</c:v>
                </c:pt>
                <c:pt idx="41">
                  <c:v>0.22300000000000011</c:v>
                </c:pt>
                <c:pt idx="42">
                  <c:v>0.22800000000000015</c:v>
                </c:pt>
                <c:pt idx="43">
                  <c:v>0.23300000000000001</c:v>
                </c:pt>
                <c:pt idx="44">
                  <c:v>0.23600000000000004</c:v>
                </c:pt>
                <c:pt idx="45">
                  <c:v>0.23600000000000004</c:v>
                </c:pt>
                <c:pt idx="46">
                  <c:v>0.24100000000000016</c:v>
                </c:pt>
                <c:pt idx="47">
                  <c:v>0.24600000000000016</c:v>
                </c:pt>
                <c:pt idx="48">
                  <c:v>0.25</c:v>
                </c:pt>
                <c:pt idx="49">
                  <c:v>0.254</c:v>
                </c:pt>
                <c:pt idx="50">
                  <c:v>0.254</c:v>
                </c:pt>
                <c:pt idx="51">
                  <c:v>0.26</c:v>
                </c:pt>
                <c:pt idx="52">
                  <c:v>0.26400000000000001</c:v>
                </c:pt>
                <c:pt idx="53">
                  <c:v>0.26800000000000002</c:v>
                </c:pt>
                <c:pt idx="54">
                  <c:v>0.27200000000000002</c:v>
                </c:pt>
                <c:pt idx="55">
                  <c:v>0.27600000000000002</c:v>
                </c:pt>
                <c:pt idx="56">
                  <c:v>0.27600000000000002</c:v>
                </c:pt>
                <c:pt idx="57">
                  <c:v>0.27900000000000008</c:v>
                </c:pt>
                <c:pt idx="58">
                  <c:v>0.28100000000000008</c:v>
                </c:pt>
                <c:pt idx="59">
                  <c:v>0.28300000000000008</c:v>
                </c:pt>
                <c:pt idx="60">
                  <c:v>0.28500000000000031</c:v>
                </c:pt>
                <c:pt idx="61">
                  <c:v>0.28500000000000031</c:v>
                </c:pt>
                <c:pt idx="62">
                  <c:v>0.28700000000000031</c:v>
                </c:pt>
                <c:pt idx="63">
                  <c:v>0.28800000000000031</c:v>
                </c:pt>
                <c:pt idx="64">
                  <c:v>0.28800000000000031</c:v>
                </c:pt>
                <c:pt idx="65">
                  <c:v>0.28900000000000031</c:v>
                </c:pt>
                <c:pt idx="66">
                  <c:v>0.28900000000000031</c:v>
                </c:pt>
                <c:pt idx="67">
                  <c:v>0.29000000000000031</c:v>
                </c:pt>
                <c:pt idx="68">
                  <c:v>0.29000000000000031</c:v>
                </c:pt>
                <c:pt idx="69">
                  <c:v>0.29000000000000031</c:v>
                </c:pt>
                <c:pt idx="70">
                  <c:v>0.29100000000000031</c:v>
                </c:pt>
                <c:pt idx="71">
                  <c:v>0.29100000000000031</c:v>
                </c:pt>
                <c:pt idx="72">
                  <c:v>0.29100000000000031</c:v>
                </c:pt>
                <c:pt idx="73">
                  <c:v>0.29100000000000031</c:v>
                </c:pt>
                <c:pt idx="74">
                  <c:v>0.29100000000000031</c:v>
                </c:pt>
                <c:pt idx="75">
                  <c:v>0.29100000000000031</c:v>
                </c:pt>
                <c:pt idx="76">
                  <c:v>0.29100000000000031</c:v>
                </c:pt>
                <c:pt idx="77">
                  <c:v>0.29100000000000031</c:v>
                </c:pt>
                <c:pt idx="78">
                  <c:v>0.29100000000000031</c:v>
                </c:pt>
                <c:pt idx="79">
                  <c:v>0.29100000000000031</c:v>
                </c:pt>
                <c:pt idx="80">
                  <c:v>0.29100000000000031</c:v>
                </c:pt>
                <c:pt idx="81">
                  <c:v>0.29100000000000031</c:v>
                </c:pt>
                <c:pt idx="82">
                  <c:v>0.29100000000000031</c:v>
                </c:pt>
                <c:pt idx="83">
                  <c:v>0.29100000000000031</c:v>
                </c:pt>
                <c:pt idx="84">
                  <c:v>0.29100000000000031</c:v>
                </c:pt>
                <c:pt idx="85">
                  <c:v>0.29100000000000031</c:v>
                </c:pt>
                <c:pt idx="86">
                  <c:v>0.29100000000000031</c:v>
                </c:pt>
                <c:pt idx="87">
                  <c:v>0.29100000000000031</c:v>
                </c:pt>
                <c:pt idx="88">
                  <c:v>0.29100000000000031</c:v>
                </c:pt>
                <c:pt idx="89">
                  <c:v>0.29100000000000031</c:v>
                </c:pt>
                <c:pt idx="90">
                  <c:v>0.29100000000000031</c:v>
                </c:pt>
                <c:pt idx="91">
                  <c:v>0.29000000000000031</c:v>
                </c:pt>
                <c:pt idx="92">
                  <c:v>0.29000000000000031</c:v>
                </c:pt>
                <c:pt idx="93">
                  <c:v>0.29000000000000031</c:v>
                </c:pt>
                <c:pt idx="94">
                  <c:v>0.29000000000000031</c:v>
                </c:pt>
                <c:pt idx="95">
                  <c:v>0.29000000000000031</c:v>
                </c:pt>
                <c:pt idx="96">
                  <c:v>0.29000000000000031</c:v>
                </c:pt>
                <c:pt idx="97">
                  <c:v>0.29000000000000031</c:v>
                </c:pt>
                <c:pt idx="98">
                  <c:v>0.29000000000000031</c:v>
                </c:pt>
                <c:pt idx="99">
                  <c:v>0.29000000000000031</c:v>
                </c:pt>
                <c:pt idx="100">
                  <c:v>0.29000000000000031</c:v>
                </c:pt>
                <c:pt idx="101">
                  <c:v>0.29000000000000031</c:v>
                </c:pt>
                <c:pt idx="102">
                  <c:v>0.29000000000000031</c:v>
                </c:pt>
                <c:pt idx="103">
                  <c:v>0.29000000000000031</c:v>
                </c:pt>
                <c:pt idx="104">
                  <c:v>0.29000000000000031</c:v>
                </c:pt>
                <c:pt idx="105">
                  <c:v>0.29000000000000031</c:v>
                </c:pt>
                <c:pt idx="106">
                  <c:v>0.29000000000000031</c:v>
                </c:pt>
                <c:pt idx="107">
                  <c:v>0.29000000000000031</c:v>
                </c:pt>
                <c:pt idx="108">
                  <c:v>0.29000000000000031</c:v>
                </c:pt>
                <c:pt idx="109">
                  <c:v>0.29000000000000031</c:v>
                </c:pt>
                <c:pt idx="110">
                  <c:v>0.29000000000000031</c:v>
                </c:pt>
                <c:pt idx="111">
                  <c:v>0.29000000000000031</c:v>
                </c:pt>
                <c:pt idx="112">
                  <c:v>0.29000000000000031</c:v>
                </c:pt>
                <c:pt idx="113">
                  <c:v>0.29000000000000031</c:v>
                </c:pt>
                <c:pt idx="114">
                  <c:v>0.29000000000000031</c:v>
                </c:pt>
                <c:pt idx="115">
                  <c:v>0.29000000000000031</c:v>
                </c:pt>
                <c:pt idx="116">
                  <c:v>0.29000000000000031</c:v>
                </c:pt>
                <c:pt idx="117">
                  <c:v>0.29000000000000031</c:v>
                </c:pt>
                <c:pt idx="118">
                  <c:v>0.29100000000000031</c:v>
                </c:pt>
                <c:pt idx="119">
                  <c:v>0.29100000000000031</c:v>
                </c:pt>
                <c:pt idx="120">
                  <c:v>0.29100000000000031</c:v>
                </c:pt>
                <c:pt idx="121">
                  <c:v>0.29100000000000031</c:v>
                </c:pt>
                <c:pt idx="122">
                  <c:v>0.29100000000000031</c:v>
                </c:pt>
                <c:pt idx="123">
                  <c:v>0.29100000000000031</c:v>
                </c:pt>
                <c:pt idx="124">
                  <c:v>0.29100000000000031</c:v>
                </c:pt>
                <c:pt idx="125">
                  <c:v>0.29100000000000031</c:v>
                </c:pt>
                <c:pt idx="126">
                  <c:v>0.29100000000000031</c:v>
                </c:pt>
                <c:pt idx="127">
                  <c:v>0.29100000000000031</c:v>
                </c:pt>
                <c:pt idx="128">
                  <c:v>0.29100000000000031</c:v>
                </c:pt>
                <c:pt idx="129">
                  <c:v>0.29100000000000031</c:v>
                </c:pt>
                <c:pt idx="130">
                  <c:v>0.29100000000000031</c:v>
                </c:pt>
                <c:pt idx="131">
                  <c:v>0.29100000000000031</c:v>
                </c:pt>
                <c:pt idx="132">
                  <c:v>0.29100000000000031</c:v>
                </c:pt>
                <c:pt idx="133">
                  <c:v>0.29100000000000031</c:v>
                </c:pt>
                <c:pt idx="134">
                  <c:v>0.29100000000000031</c:v>
                </c:pt>
                <c:pt idx="135">
                  <c:v>0.29100000000000031</c:v>
                </c:pt>
                <c:pt idx="136">
                  <c:v>0.29100000000000031</c:v>
                </c:pt>
                <c:pt idx="137">
                  <c:v>0.29100000000000031</c:v>
                </c:pt>
                <c:pt idx="138">
                  <c:v>0.29100000000000031</c:v>
                </c:pt>
                <c:pt idx="139">
                  <c:v>0.29100000000000031</c:v>
                </c:pt>
                <c:pt idx="140">
                  <c:v>0.29100000000000031</c:v>
                </c:pt>
                <c:pt idx="141">
                  <c:v>0.29100000000000031</c:v>
                </c:pt>
                <c:pt idx="142">
                  <c:v>0.29100000000000031</c:v>
                </c:pt>
                <c:pt idx="143">
                  <c:v>0.29100000000000031</c:v>
                </c:pt>
                <c:pt idx="144">
                  <c:v>0.29100000000000031</c:v>
                </c:pt>
                <c:pt idx="145">
                  <c:v>0.29100000000000031</c:v>
                </c:pt>
                <c:pt idx="146">
                  <c:v>0.29100000000000031</c:v>
                </c:pt>
                <c:pt idx="147">
                  <c:v>0.29100000000000031</c:v>
                </c:pt>
                <c:pt idx="148">
                  <c:v>0.29100000000000031</c:v>
                </c:pt>
                <c:pt idx="149">
                  <c:v>0.29100000000000031</c:v>
                </c:pt>
                <c:pt idx="150">
                  <c:v>0.29100000000000031</c:v>
                </c:pt>
                <c:pt idx="151">
                  <c:v>0.29100000000000031</c:v>
                </c:pt>
                <c:pt idx="152">
                  <c:v>0.29100000000000031</c:v>
                </c:pt>
                <c:pt idx="153">
                  <c:v>0.29100000000000031</c:v>
                </c:pt>
                <c:pt idx="154">
                  <c:v>0.29100000000000031</c:v>
                </c:pt>
                <c:pt idx="155">
                  <c:v>0.29100000000000031</c:v>
                </c:pt>
                <c:pt idx="156">
                  <c:v>0.29100000000000031</c:v>
                </c:pt>
                <c:pt idx="157">
                  <c:v>0.29100000000000031</c:v>
                </c:pt>
                <c:pt idx="158">
                  <c:v>0.29100000000000031</c:v>
                </c:pt>
                <c:pt idx="159">
                  <c:v>0.29100000000000031</c:v>
                </c:pt>
                <c:pt idx="160">
                  <c:v>0.29100000000000031</c:v>
                </c:pt>
                <c:pt idx="161">
                  <c:v>0.29100000000000031</c:v>
                </c:pt>
                <c:pt idx="162">
                  <c:v>0.29100000000000031</c:v>
                </c:pt>
                <c:pt idx="163">
                  <c:v>0.29100000000000031</c:v>
                </c:pt>
                <c:pt idx="164">
                  <c:v>0.29100000000000031</c:v>
                </c:pt>
                <c:pt idx="165">
                  <c:v>0.29100000000000031</c:v>
                </c:pt>
                <c:pt idx="166">
                  <c:v>0.29100000000000031</c:v>
                </c:pt>
                <c:pt idx="167">
                  <c:v>0.29100000000000031</c:v>
                </c:pt>
                <c:pt idx="168">
                  <c:v>0.29100000000000031</c:v>
                </c:pt>
                <c:pt idx="169">
                  <c:v>0.29100000000000031</c:v>
                </c:pt>
                <c:pt idx="170">
                  <c:v>0.29100000000000031</c:v>
                </c:pt>
                <c:pt idx="171">
                  <c:v>0.29100000000000031</c:v>
                </c:pt>
                <c:pt idx="172">
                  <c:v>0.29100000000000031</c:v>
                </c:pt>
                <c:pt idx="173">
                  <c:v>0.29100000000000031</c:v>
                </c:pt>
                <c:pt idx="174">
                  <c:v>0.29100000000000031</c:v>
                </c:pt>
                <c:pt idx="175">
                  <c:v>0.29100000000000031</c:v>
                </c:pt>
                <c:pt idx="176">
                  <c:v>0.29100000000000031</c:v>
                </c:pt>
                <c:pt idx="177">
                  <c:v>0.29100000000000031</c:v>
                </c:pt>
                <c:pt idx="178">
                  <c:v>0.29100000000000031</c:v>
                </c:pt>
                <c:pt idx="179">
                  <c:v>0.29100000000000031</c:v>
                </c:pt>
                <c:pt idx="180">
                  <c:v>0.29100000000000031</c:v>
                </c:pt>
                <c:pt idx="181">
                  <c:v>0.29100000000000031</c:v>
                </c:pt>
                <c:pt idx="182">
                  <c:v>0.29100000000000031</c:v>
                </c:pt>
                <c:pt idx="183">
                  <c:v>0.29100000000000031</c:v>
                </c:pt>
                <c:pt idx="184">
                  <c:v>0.29100000000000031</c:v>
                </c:pt>
                <c:pt idx="185">
                  <c:v>0.29100000000000031</c:v>
                </c:pt>
                <c:pt idx="186">
                  <c:v>0.29100000000000031</c:v>
                </c:pt>
                <c:pt idx="187">
                  <c:v>0.29100000000000031</c:v>
                </c:pt>
                <c:pt idx="188">
                  <c:v>0.29100000000000031</c:v>
                </c:pt>
                <c:pt idx="189">
                  <c:v>0.29100000000000031</c:v>
                </c:pt>
                <c:pt idx="190">
                  <c:v>0.29100000000000031</c:v>
                </c:pt>
                <c:pt idx="191">
                  <c:v>0.29100000000000031</c:v>
                </c:pt>
                <c:pt idx="192">
                  <c:v>0.29100000000000031</c:v>
                </c:pt>
                <c:pt idx="193">
                  <c:v>0.29200000000000031</c:v>
                </c:pt>
                <c:pt idx="194">
                  <c:v>0.29200000000000031</c:v>
                </c:pt>
                <c:pt idx="195">
                  <c:v>0.29100000000000031</c:v>
                </c:pt>
                <c:pt idx="196">
                  <c:v>0.29100000000000031</c:v>
                </c:pt>
                <c:pt idx="197">
                  <c:v>0.29100000000000031</c:v>
                </c:pt>
                <c:pt idx="198">
                  <c:v>0.29100000000000031</c:v>
                </c:pt>
                <c:pt idx="199">
                  <c:v>0.29100000000000031</c:v>
                </c:pt>
                <c:pt idx="200">
                  <c:v>0.29100000000000031</c:v>
                </c:pt>
                <c:pt idx="201">
                  <c:v>0.29100000000000031</c:v>
                </c:pt>
                <c:pt idx="202">
                  <c:v>0.29100000000000031</c:v>
                </c:pt>
                <c:pt idx="203">
                  <c:v>0.29100000000000031</c:v>
                </c:pt>
                <c:pt idx="204">
                  <c:v>0.29100000000000031</c:v>
                </c:pt>
                <c:pt idx="205">
                  <c:v>0.29100000000000031</c:v>
                </c:pt>
                <c:pt idx="206">
                  <c:v>0.29100000000000031</c:v>
                </c:pt>
                <c:pt idx="207">
                  <c:v>0.29100000000000031</c:v>
                </c:pt>
                <c:pt idx="208">
                  <c:v>0.29100000000000031</c:v>
                </c:pt>
                <c:pt idx="209">
                  <c:v>0.29100000000000031</c:v>
                </c:pt>
                <c:pt idx="210">
                  <c:v>0.29100000000000031</c:v>
                </c:pt>
                <c:pt idx="211">
                  <c:v>0.29100000000000031</c:v>
                </c:pt>
                <c:pt idx="212">
                  <c:v>0.29100000000000031</c:v>
                </c:pt>
                <c:pt idx="213">
                  <c:v>0.29100000000000031</c:v>
                </c:pt>
                <c:pt idx="214">
                  <c:v>0.29100000000000031</c:v>
                </c:pt>
                <c:pt idx="215">
                  <c:v>0.29100000000000031</c:v>
                </c:pt>
                <c:pt idx="216">
                  <c:v>0.29100000000000031</c:v>
                </c:pt>
                <c:pt idx="217">
                  <c:v>0.29100000000000031</c:v>
                </c:pt>
                <c:pt idx="218">
                  <c:v>0.29100000000000031</c:v>
                </c:pt>
                <c:pt idx="219">
                  <c:v>0.29100000000000031</c:v>
                </c:pt>
                <c:pt idx="220">
                  <c:v>0.29100000000000031</c:v>
                </c:pt>
                <c:pt idx="221">
                  <c:v>0.29100000000000031</c:v>
                </c:pt>
                <c:pt idx="222">
                  <c:v>0.29100000000000031</c:v>
                </c:pt>
                <c:pt idx="223">
                  <c:v>0.29100000000000031</c:v>
                </c:pt>
                <c:pt idx="224">
                  <c:v>0.29100000000000031</c:v>
                </c:pt>
                <c:pt idx="225">
                  <c:v>0.29100000000000031</c:v>
                </c:pt>
                <c:pt idx="226">
                  <c:v>0.29100000000000031</c:v>
                </c:pt>
                <c:pt idx="227">
                  <c:v>0.29100000000000031</c:v>
                </c:pt>
                <c:pt idx="228">
                  <c:v>0.29100000000000031</c:v>
                </c:pt>
                <c:pt idx="229">
                  <c:v>0.29100000000000031</c:v>
                </c:pt>
                <c:pt idx="230">
                  <c:v>0.29100000000000031</c:v>
                </c:pt>
                <c:pt idx="231">
                  <c:v>0.29100000000000031</c:v>
                </c:pt>
                <c:pt idx="232">
                  <c:v>0.29100000000000031</c:v>
                </c:pt>
                <c:pt idx="233">
                  <c:v>0.29100000000000031</c:v>
                </c:pt>
                <c:pt idx="234">
                  <c:v>0.29100000000000031</c:v>
                </c:pt>
                <c:pt idx="235">
                  <c:v>0.29100000000000031</c:v>
                </c:pt>
                <c:pt idx="236">
                  <c:v>0.29100000000000031</c:v>
                </c:pt>
                <c:pt idx="237">
                  <c:v>0.29100000000000031</c:v>
                </c:pt>
                <c:pt idx="238">
                  <c:v>0.29100000000000031</c:v>
                </c:pt>
                <c:pt idx="239">
                  <c:v>0.29100000000000031</c:v>
                </c:pt>
                <c:pt idx="240">
                  <c:v>0.29100000000000031</c:v>
                </c:pt>
                <c:pt idx="241">
                  <c:v>0.29100000000000031</c:v>
                </c:pt>
                <c:pt idx="242">
                  <c:v>0.29100000000000031</c:v>
                </c:pt>
                <c:pt idx="243">
                  <c:v>0.29100000000000031</c:v>
                </c:pt>
                <c:pt idx="244">
                  <c:v>0.29100000000000031</c:v>
                </c:pt>
                <c:pt idx="245">
                  <c:v>0.29100000000000031</c:v>
                </c:pt>
                <c:pt idx="246">
                  <c:v>0.29100000000000031</c:v>
                </c:pt>
                <c:pt idx="247">
                  <c:v>0.29100000000000031</c:v>
                </c:pt>
                <c:pt idx="248">
                  <c:v>0.29100000000000031</c:v>
                </c:pt>
                <c:pt idx="249">
                  <c:v>0.29100000000000031</c:v>
                </c:pt>
                <c:pt idx="250">
                  <c:v>0.29100000000000031</c:v>
                </c:pt>
                <c:pt idx="251">
                  <c:v>0.29100000000000031</c:v>
                </c:pt>
                <c:pt idx="252">
                  <c:v>0.29100000000000031</c:v>
                </c:pt>
                <c:pt idx="253">
                  <c:v>0.29100000000000031</c:v>
                </c:pt>
                <c:pt idx="254">
                  <c:v>0.29100000000000031</c:v>
                </c:pt>
                <c:pt idx="255">
                  <c:v>0.29100000000000031</c:v>
                </c:pt>
                <c:pt idx="256">
                  <c:v>0.29100000000000031</c:v>
                </c:pt>
                <c:pt idx="257">
                  <c:v>0.29100000000000031</c:v>
                </c:pt>
                <c:pt idx="258">
                  <c:v>0.29100000000000031</c:v>
                </c:pt>
                <c:pt idx="259">
                  <c:v>0.29100000000000031</c:v>
                </c:pt>
                <c:pt idx="260">
                  <c:v>0.29100000000000031</c:v>
                </c:pt>
                <c:pt idx="261">
                  <c:v>0.29100000000000031</c:v>
                </c:pt>
                <c:pt idx="262">
                  <c:v>0.29100000000000031</c:v>
                </c:pt>
                <c:pt idx="263">
                  <c:v>0.29100000000000031</c:v>
                </c:pt>
                <c:pt idx="264">
                  <c:v>0.29100000000000031</c:v>
                </c:pt>
                <c:pt idx="265">
                  <c:v>0.29100000000000031</c:v>
                </c:pt>
                <c:pt idx="266">
                  <c:v>0.29100000000000031</c:v>
                </c:pt>
                <c:pt idx="267">
                  <c:v>0.29100000000000031</c:v>
                </c:pt>
                <c:pt idx="268">
                  <c:v>0.29100000000000031</c:v>
                </c:pt>
                <c:pt idx="269">
                  <c:v>0.29100000000000031</c:v>
                </c:pt>
                <c:pt idx="270">
                  <c:v>0.29100000000000031</c:v>
                </c:pt>
                <c:pt idx="271">
                  <c:v>0.29100000000000031</c:v>
                </c:pt>
                <c:pt idx="272">
                  <c:v>0.29100000000000031</c:v>
                </c:pt>
                <c:pt idx="273">
                  <c:v>0.29100000000000031</c:v>
                </c:pt>
                <c:pt idx="274">
                  <c:v>0.29100000000000031</c:v>
                </c:pt>
                <c:pt idx="275">
                  <c:v>0.29100000000000031</c:v>
                </c:pt>
                <c:pt idx="276">
                  <c:v>0.29100000000000031</c:v>
                </c:pt>
                <c:pt idx="277">
                  <c:v>0.29100000000000031</c:v>
                </c:pt>
                <c:pt idx="278">
                  <c:v>0.29100000000000031</c:v>
                </c:pt>
                <c:pt idx="279">
                  <c:v>0.29100000000000031</c:v>
                </c:pt>
                <c:pt idx="280">
                  <c:v>0.29100000000000031</c:v>
                </c:pt>
                <c:pt idx="281">
                  <c:v>0.29100000000000031</c:v>
                </c:pt>
                <c:pt idx="282">
                  <c:v>0.29100000000000031</c:v>
                </c:pt>
                <c:pt idx="283">
                  <c:v>0.29100000000000031</c:v>
                </c:pt>
                <c:pt idx="284">
                  <c:v>0.29100000000000031</c:v>
                </c:pt>
                <c:pt idx="285">
                  <c:v>0.29100000000000031</c:v>
                </c:pt>
                <c:pt idx="286">
                  <c:v>0.29100000000000031</c:v>
                </c:pt>
                <c:pt idx="287">
                  <c:v>0.29100000000000031</c:v>
                </c:pt>
                <c:pt idx="288">
                  <c:v>0.29100000000000031</c:v>
                </c:pt>
                <c:pt idx="289">
                  <c:v>0.29100000000000031</c:v>
                </c:pt>
                <c:pt idx="290">
                  <c:v>0.29100000000000031</c:v>
                </c:pt>
                <c:pt idx="291">
                  <c:v>0.29100000000000031</c:v>
                </c:pt>
                <c:pt idx="292">
                  <c:v>0.29100000000000031</c:v>
                </c:pt>
                <c:pt idx="293">
                  <c:v>0.29100000000000031</c:v>
                </c:pt>
                <c:pt idx="294">
                  <c:v>0.29100000000000031</c:v>
                </c:pt>
                <c:pt idx="295">
                  <c:v>0.29100000000000031</c:v>
                </c:pt>
                <c:pt idx="296">
                  <c:v>0.29100000000000031</c:v>
                </c:pt>
                <c:pt idx="297">
                  <c:v>0.29100000000000031</c:v>
                </c:pt>
                <c:pt idx="298">
                  <c:v>0.29100000000000031</c:v>
                </c:pt>
                <c:pt idx="299">
                  <c:v>0.29100000000000031</c:v>
                </c:pt>
                <c:pt idx="300">
                  <c:v>0.29100000000000031</c:v>
                </c:pt>
                <c:pt idx="301">
                  <c:v>0.29100000000000031</c:v>
                </c:pt>
                <c:pt idx="302">
                  <c:v>0.29100000000000031</c:v>
                </c:pt>
                <c:pt idx="303">
                  <c:v>0.29100000000000031</c:v>
                </c:pt>
                <c:pt idx="304">
                  <c:v>0.29100000000000031</c:v>
                </c:pt>
                <c:pt idx="305">
                  <c:v>0.29100000000000031</c:v>
                </c:pt>
                <c:pt idx="306">
                  <c:v>0.29100000000000031</c:v>
                </c:pt>
                <c:pt idx="307">
                  <c:v>0.29100000000000031</c:v>
                </c:pt>
                <c:pt idx="308">
                  <c:v>0.29100000000000031</c:v>
                </c:pt>
                <c:pt idx="309">
                  <c:v>0.29100000000000031</c:v>
                </c:pt>
                <c:pt idx="310">
                  <c:v>0.29100000000000031</c:v>
                </c:pt>
                <c:pt idx="311">
                  <c:v>0.29100000000000031</c:v>
                </c:pt>
                <c:pt idx="312">
                  <c:v>0.29100000000000031</c:v>
                </c:pt>
                <c:pt idx="313">
                  <c:v>0.29100000000000031</c:v>
                </c:pt>
                <c:pt idx="314">
                  <c:v>0.29100000000000031</c:v>
                </c:pt>
                <c:pt idx="315">
                  <c:v>0.29100000000000031</c:v>
                </c:pt>
                <c:pt idx="316">
                  <c:v>0.29100000000000031</c:v>
                </c:pt>
                <c:pt idx="317">
                  <c:v>0.29100000000000031</c:v>
                </c:pt>
                <c:pt idx="318">
                  <c:v>0.29100000000000031</c:v>
                </c:pt>
                <c:pt idx="319">
                  <c:v>0.29100000000000031</c:v>
                </c:pt>
                <c:pt idx="320">
                  <c:v>0.29100000000000031</c:v>
                </c:pt>
                <c:pt idx="321">
                  <c:v>0.29100000000000031</c:v>
                </c:pt>
                <c:pt idx="322">
                  <c:v>0.29100000000000031</c:v>
                </c:pt>
                <c:pt idx="323">
                  <c:v>0.29100000000000031</c:v>
                </c:pt>
                <c:pt idx="324">
                  <c:v>0.29100000000000031</c:v>
                </c:pt>
                <c:pt idx="325">
                  <c:v>0.29100000000000031</c:v>
                </c:pt>
                <c:pt idx="326">
                  <c:v>0.29100000000000031</c:v>
                </c:pt>
                <c:pt idx="327">
                  <c:v>0.29100000000000031</c:v>
                </c:pt>
                <c:pt idx="328">
                  <c:v>0.29100000000000031</c:v>
                </c:pt>
                <c:pt idx="329">
                  <c:v>0.29100000000000031</c:v>
                </c:pt>
                <c:pt idx="330">
                  <c:v>0.29100000000000031</c:v>
                </c:pt>
                <c:pt idx="331">
                  <c:v>0.29100000000000031</c:v>
                </c:pt>
                <c:pt idx="332">
                  <c:v>0.29100000000000031</c:v>
                </c:pt>
                <c:pt idx="333">
                  <c:v>0.29100000000000031</c:v>
                </c:pt>
                <c:pt idx="334">
                  <c:v>0.29100000000000031</c:v>
                </c:pt>
                <c:pt idx="335">
                  <c:v>0.29100000000000031</c:v>
                </c:pt>
                <c:pt idx="336">
                  <c:v>0.29100000000000031</c:v>
                </c:pt>
                <c:pt idx="337">
                  <c:v>0.29100000000000031</c:v>
                </c:pt>
                <c:pt idx="338">
                  <c:v>0.29100000000000031</c:v>
                </c:pt>
                <c:pt idx="339">
                  <c:v>0.29100000000000031</c:v>
                </c:pt>
                <c:pt idx="340">
                  <c:v>0.29100000000000031</c:v>
                </c:pt>
                <c:pt idx="341">
                  <c:v>0.29100000000000031</c:v>
                </c:pt>
                <c:pt idx="342">
                  <c:v>0.29100000000000031</c:v>
                </c:pt>
                <c:pt idx="343">
                  <c:v>0.29100000000000031</c:v>
                </c:pt>
                <c:pt idx="344">
                  <c:v>0.29100000000000031</c:v>
                </c:pt>
                <c:pt idx="345">
                  <c:v>0.29100000000000031</c:v>
                </c:pt>
                <c:pt idx="346">
                  <c:v>0.29100000000000031</c:v>
                </c:pt>
                <c:pt idx="347">
                  <c:v>0.29100000000000031</c:v>
                </c:pt>
                <c:pt idx="348">
                  <c:v>0.29100000000000031</c:v>
                </c:pt>
                <c:pt idx="349">
                  <c:v>0.29100000000000031</c:v>
                </c:pt>
                <c:pt idx="350">
                  <c:v>0.29100000000000031</c:v>
                </c:pt>
                <c:pt idx="351">
                  <c:v>0.29100000000000031</c:v>
                </c:pt>
                <c:pt idx="352">
                  <c:v>0.29100000000000031</c:v>
                </c:pt>
                <c:pt idx="353">
                  <c:v>0.29100000000000031</c:v>
                </c:pt>
                <c:pt idx="354">
                  <c:v>0.29100000000000031</c:v>
                </c:pt>
                <c:pt idx="355">
                  <c:v>0.29100000000000031</c:v>
                </c:pt>
                <c:pt idx="356">
                  <c:v>0.29100000000000031</c:v>
                </c:pt>
                <c:pt idx="357">
                  <c:v>0.29100000000000031</c:v>
                </c:pt>
                <c:pt idx="358">
                  <c:v>0.29100000000000031</c:v>
                </c:pt>
                <c:pt idx="359">
                  <c:v>0.29100000000000031</c:v>
                </c:pt>
                <c:pt idx="360">
                  <c:v>0.29100000000000031</c:v>
                </c:pt>
                <c:pt idx="361">
                  <c:v>0.29100000000000031</c:v>
                </c:pt>
                <c:pt idx="362">
                  <c:v>0.29100000000000031</c:v>
                </c:pt>
                <c:pt idx="363">
                  <c:v>0.29100000000000031</c:v>
                </c:pt>
                <c:pt idx="364">
                  <c:v>0.29100000000000031</c:v>
                </c:pt>
                <c:pt idx="365">
                  <c:v>0.29100000000000031</c:v>
                </c:pt>
                <c:pt idx="366">
                  <c:v>0.29100000000000031</c:v>
                </c:pt>
                <c:pt idx="367">
                  <c:v>0.29100000000000031</c:v>
                </c:pt>
                <c:pt idx="368">
                  <c:v>0.29100000000000031</c:v>
                </c:pt>
                <c:pt idx="369">
                  <c:v>0.29100000000000031</c:v>
                </c:pt>
                <c:pt idx="370">
                  <c:v>0.29100000000000031</c:v>
                </c:pt>
                <c:pt idx="371">
                  <c:v>0.29100000000000031</c:v>
                </c:pt>
                <c:pt idx="372">
                  <c:v>0.29100000000000031</c:v>
                </c:pt>
                <c:pt idx="373">
                  <c:v>0.29100000000000031</c:v>
                </c:pt>
                <c:pt idx="374">
                  <c:v>0.29100000000000031</c:v>
                </c:pt>
                <c:pt idx="375">
                  <c:v>0.29100000000000031</c:v>
                </c:pt>
                <c:pt idx="376">
                  <c:v>0.29100000000000031</c:v>
                </c:pt>
                <c:pt idx="377">
                  <c:v>0.29100000000000031</c:v>
                </c:pt>
                <c:pt idx="378">
                  <c:v>0.29100000000000031</c:v>
                </c:pt>
                <c:pt idx="379">
                  <c:v>0.29100000000000031</c:v>
                </c:pt>
                <c:pt idx="380">
                  <c:v>0.29100000000000031</c:v>
                </c:pt>
                <c:pt idx="381">
                  <c:v>0.29100000000000031</c:v>
                </c:pt>
                <c:pt idx="382">
                  <c:v>0.29100000000000031</c:v>
                </c:pt>
                <c:pt idx="383">
                  <c:v>0.29100000000000031</c:v>
                </c:pt>
                <c:pt idx="384">
                  <c:v>0.29100000000000031</c:v>
                </c:pt>
                <c:pt idx="385">
                  <c:v>0.29100000000000031</c:v>
                </c:pt>
                <c:pt idx="386">
                  <c:v>0.29100000000000031</c:v>
                </c:pt>
                <c:pt idx="387">
                  <c:v>0.29100000000000031</c:v>
                </c:pt>
                <c:pt idx="388">
                  <c:v>0.29100000000000031</c:v>
                </c:pt>
                <c:pt idx="389">
                  <c:v>0.29100000000000031</c:v>
                </c:pt>
                <c:pt idx="390">
                  <c:v>0.29100000000000031</c:v>
                </c:pt>
                <c:pt idx="391">
                  <c:v>0.29100000000000031</c:v>
                </c:pt>
                <c:pt idx="392">
                  <c:v>0.29100000000000031</c:v>
                </c:pt>
                <c:pt idx="393">
                  <c:v>0.29100000000000031</c:v>
                </c:pt>
                <c:pt idx="394">
                  <c:v>0.29100000000000031</c:v>
                </c:pt>
                <c:pt idx="395">
                  <c:v>0.29100000000000031</c:v>
                </c:pt>
                <c:pt idx="396">
                  <c:v>0.29100000000000031</c:v>
                </c:pt>
                <c:pt idx="397">
                  <c:v>0.29100000000000031</c:v>
                </c:pt>
                <c:pt idx="398">
                  <c:v>0.29100000000000031</c:v>
                </c:pt>
                <c:pt idx="399">
                  <c:v>0.29100000000000031</c:v>
                </c:pt>
                <c:pt idx="400">
                  <c:v>0.29100000000000031</c:v>
                </c:pt>
                <c:pt idx="401">
                  <c:v>0.29100000000000031</c:v>
                </c:pt>
                <c:pt idx="402">
                  <c:v>0.29100000000000031</c:v>
                </c:pt>
                <c:pt idx="403">
                  <c:v>0.29100000000000031</c:v>
                </c:pt>
                <c:pt idx="404">
                  <c:v>0.29100000000000031</c:v>
                </c:pt>
                <c:pt idx="405">
                  <c:v>0.29100000000000031</c:v>
                </c:pt>
                <c:pt idx="406">
                  <c:v>0.29100000000000031</c:v>
                </c:pt>
                <c:pt idx="407">
                  <c:v>0.29100000000000031</c:v>
                </c:pt>
                <c:pt idx="408">
                  <c:v>0.29100000000000031</c:v>
                </c:pt>
                <c:pt idx="409">
                  <c:v>0.29100000000000031</c:v>
                </c:pt>
                <c:pt idx="410">
                  <c:v>0.29100000000000031</c:v>
                </c:pt>
                <c:pt idx="411">
                  <c:v>0.29100000000000031</c:v>
                </c:pt>
                <c:pt idx="412">
                  <c:v>0.29100000000000031</c:v>
                </c:pt>
                <c:pt idx="413">
                  <c:v>0.29100000000000031</c:v>
                </c:pt>
                <c:pt idx="414">
                  <c:v>0.29100000000000031</c:v>
                </c:pt>
                <c:pt idx="415">
                  <c:v>0.29100000000000031</c:v>
                </c:pt>
                <c:pt idx="416">
                  <c:v>0.29100000000000031</c:v>
                </c:pt>
                <c:pt idx="417">
                  <c:v>0.29100000000000031</c:v>
                </c:pt>
                <c:pt idx="418">
                  <c:v>0.29100000000000031</c:v>
                </c:pt>
                <c:pt idx="419">
                  <c:v>0.29100000000000031</c:v>
                </c:pt>
                <c:pt idx="420">
                  <c:v>0.29100000000000031</c:v>
                </c:pt>
                <c:pt idx="421">
                  <c:v>0.29100000000000031</c:v>
                </c:pt>
                <c:pt idx="422">
                  <c:v>0.29100000000000031</c:v>
                </c:pt>
                <c:pt idx="423">
                  <c:v>0.29100000000000031</c:v>
                </c:pt>
                <c:pt idx="424">
                  <c:v>0.29100000000000031</c:v>
                </c:pt>
                <c:pt idx="425">
                  <c:v>0.29100000000000031</c:v>
                </c:pt>
                <c:pt idx="426">
                  <c:v>0.29100000000000031</c:v>
                </c:pt>
                <c:pt idx="427">
                  <c:v>0.29100000000000031</c:v>
                </c:pt>
                <c:pt idx="428">
                  <c:v>0.29100000000000031</c:v>
                </c:pt>
                <c:pt idx="429">
                  <c:v>0.29100000000000031</c:v>
                </c:pt>
                <c:pt idx="430">
                  <c:v>0.29100000000000031</c:v>
                </c:pt>
                <c:pt idx="431">
                  <c:v>0.29100000000000031</c:v>
                </c:pt>
                <c:pt idx="432">
                  <c:v>0.29100000000000031</c:v>
                </c:pt>
                <c:pt idx="433">
                  <c:v>0.29100000000000031</c:v>
                </c:pt>
                <c:pt idx="434">
                  <c:v>0.29100000000000031</c:v>
                </c:pt>
                <c:pt idx="435">
                  <c:v>0.29100000000000031</c:v>
                </c:pt>
                <c:pt idx="436">
                  <c:v>0.29100000000000031</c:v>
                </c:pt>
                <c:pt idx="437">
                  <c:v>0.29100000000000031</c:v>
                </c:pt>
                <c:pt idx="438">
                  <c:v>0.29100000000000031</c:v>
                </c:pt>
                <c:pt idx="439">
                  <c:v>0.29100000000000031</c:v>
                </c:pt>
                <c:pt idx="440">
                  <c:v>0.29100000000000031</c:v>
                </c:pt>
                <c:pt idx="441">
                  <c:v>0.29100000000000031</c:v>
                </c:pt>
                <c:pt idx="442">
                  <c:v>0.29100000000000031</c:v>
                </c:pt>
                <c:pt idx="443">
                  <c:v>0.29100000000000031</c:v>
                </c:pt>
                <c:pt idx="444">
                  <c:v>0.29100000000000031</c:v>
                </c:pt>
                <c:pt idx="445">
                  <c:v>0.29100000000000031</c:v>
                </c:pt>
                <c:pt idx="446">
                  <c:v>0.29100000000000031</c:v>
                </c:pt>
                <c:pt idx="447">
                  <c:v>0.29100000000000031</c:v>
                </c:pt>
                <c:pt idx="448">
                  <c:v>0.29100000000000031</c:v>
                </c:pt>
                <c:pt idx="449">
                  <c:v>0.29100000000000031</c:v>
                </c:pt>
                <c:pt idx="450">
                  <c:v>0.29100000000000031</c:v>
                </c:pt>
                <c:pt idx="451">
                  <c:v>0.29100000000000031</c:v>
                </c:pt>
                <c:pt idx="452">
                  <c:v>0.29100000000000031</c:v>
                </c:pt>
                <c:pt idx="453">
                  <c:v>0.29100000000000031</c:v>
                </c:pt>
                <c:pt idx="454">
                  <c:v>0.29100000000000031</c:v>
                </c:pt>
                <c:pt idx="455">
                  <c:v>0.29100000000000031</c:v>
                </c:pt>
                <c:pt idx="456">
                  <c:v>0.29100000000000031</c:v>
                </c:pt>
                <c:pt idx="457">
                  <c:v>0.29100000000000031</c:v>
                </c:pt>
                <c:pt idx="458">
                  <c:v>0.29100000000000031</c:v>
                </c:pt>
                <c:pt idx="459">
                  <c:v>0.29100000000000031</c:v>
                </c:pt>
                <c:pt idx="460">
                  <c:v>0.29100000000000031</c:v>
                </c:pt>
                <c:pt idx="461">
                  <c:v>0.29100000000000031</c:v>
                </c:pt>
                <c:pt idx="462">
                  <c:v>0.29100000000000031</c:v>
                </c:pt>
                <c:pt idx="463">
                  <c:v>0.29100000000000031</c:v>
                </c:pt>
                <c:pt idx="464">
                  <c:v>0.29100000000000031</c:v>
                </c:pt>
                <c:pt idx="465">
                  <c:v>0.29100000000000031</c:v>
                </c:pt>
                <c:pt idx="466">
                  <c:v>0.29100000000000031</c:v>
                </c:pt>
                <c:pt idx="467">
                  <c:v>0.29100000000000031</c:v>
                </c:pt>
                <c:pt idx="468">
                  <c:v>0.29100000000000031</c:v>
                </c:pt>
                <c:pt idx="469">
                  <c:v>0.29100000000000031</c:v>
                </c:pt>
                <c:pt idx="470">
                  <c:v>0.29100000000000031</c:v>
                </c:pt>
                <c:pt idx="471">
                  <c:v>0.29100000000000031</c:v>
                </c:pt>
                <c:pt idx="472">
                  <c:v>0.29100000000000031</c:v>
                </c:pt>
                <c:pt idx="473">
                  <c:v>0.29100000000000031</c:v>
                </c:pt>
                <c:pt idx="474">
                  <c:v>0.29100000000000031</c:v>
                </c:pt>
                <c:pt idx="475">
                  <c:v>0.29100000000000031</c:v>
                </c:pt>
                <c:pt idx="476">
                  <c:v>0.29100000000000031</c:v>
                </c:pt>
                <c:pt idx="477">
                  <c:v>0.29100000000000031</c:v>
                </c:pt>
                <c:pt idx="478">
                  <c:v>0.29100000000000031</c:v>
                </c:pt>
                <c:pt idx="479">
                  <c:v>0.29100000000000031</c:v>
                </c:pt>
                <c:pt idx="480">
                  <c:v>0.29100000000000031</c:v>
                </c:pt>
                <c:pt idx="481">
                  <c:v>0.29100000000000031</c:v>
                </c:pt>
                <c:pt idx="482">
                  <c:v>0.29100000000000031</c:v>
                </c:pt>
                <c:pt idx="483">
                  <c:v>0.29100000000000031</c:v>
                </c:pt>
                <c:pt idx="484">
                  <c:v>0.29100000000000031</c:v>
                </c:pt>
                <c:pt idx="485">
                  <c:v>0.29100000000000031</c:v>
                </c:pt>
                <c:pt idx="486">
                  <c:v>0.29100000000000031</c:v>
                </c:pt>
                <c:pt idx="487">
                  <c:v>0.29100000000000031</c:v>
                </c:pt>
                <c:pt idx="488">
                  <c:v>0.29100000000000031</c:v>
                </c:pt>
                <c:pt idx="489">
                  <c:v>0.29100000000000031</c:v>
                </c:pt>
                <c:pt idx="490">
                  <c:v>0.29100000000000031</c:v>
                </c:pt>
                <c:pt idx="491">
                  <c:v>0.29100000000000031</c:v>
                </c:pt>
                <c:pt idx="492">
                  <c:v>0.29100000000000031</c:v>
                </c:pt>
                <c:pt idx="493">
                  <c:v>0.29100000000000031</c:v>
                </c:pt>
                <c:pt idx="494">
                  <c:v>0.29100000000000031</c:v>
                </c:pt>
                <c:pt idx="495">
                  <c:v>0.29100000000000031</c:v>
                </c:pt>
                <c:pt idx="496">
                  <c:v>0.29100000000000031</c:v>
                </c:pt>
                <c:pt idx="497">
                  <c:v>0.29100000000000031</c:v>
                </c:pt>
                <c:pt idx="498">
                  <c:v>0.29100000000000031</c:v>
                </c:pt>
                <c:pt idx="499">
                  <c:v>0.29100000000000031</c:v>
                </c:pt>
                <c:pt idx="500">
                  <c:v>0.29100000000000031</c:v>
                </c:pt>
                <c:pt idx="501">
                  <c:v>0.29100000000000031</c:v>
                </c:pt>
                <c:pt idx="502">
                  <c:v>0.29100000000000031</c:v>
                </c:pt>
                <c:pt idx="503">
                  <c:v>0.29100000000000031</c:v>
                </c:pt>
                <c:pt idx="504">
                  <c:v>0.29100000000000031</c:v>
                </c:pt>
                <c:pt idx="505">
                  <c:v>0.29100000000000031</c:v>
                </c:pt>
                <c:pt idx="506">
                  <c:v>0.29100000000000031</c:v>
                </c:pt>
                <c:pt idx="507">
                  <c:v>0.29100000000000031</c:v>
                </c:pt>
                <c:pt idx="508">
                  <c:v>0.29100000000000031</c:v>
                </c:pt>
                <c:pt idx="509">
                  <c:v>0.29100000000000031</c:v>
                </c:pt>
                <c:pt idx="510">
                  <c:v>0.29100000000000031</c:v>
                </c:pt>
                <c:pt idx="511">
                  <c:v>0.29100000000000031</c:v>
                </c:pt>
                <c:pt idx="512">
                  <c:v>0.29100000000000031</c:v>
                </c:pt>
                <c:pt idx="513">
                  <c:v>0.29100000000000031</c:v>
                </c:pt>
                <c:pt idx="514">
                  <c:v>0.29100000000000031</c:v>
                </c:pt>
                <c:pt idx="515">
                  <c:v>0.29100000000000031</c:v>
                </c:pt>
                <c:pt idx="516">
                  <c:v>0.29100000000000031</c:v>
                </c:pt>
                <c:pt idx="517">
                  <c:v>0.29100000000000031</c:v>
                </c:pt>
                <c:pt idx="518">
                  <c:v>0.29100000000000031</c:v>
                </c:pt>
                <c:pt idx="519">
                  <c:v>0.29100000000000031</c:v>
                </c:pt>
                <c:pt idx="520">
                  <c:v>0.29100000000000031</c:v>
                </c:pt>
                <c:pt idx="521">
                  <c:v>0.29100000000000031</c:v>
                </c:pt>
                <c:pt idx="522">
                  <c:v>0.29100000000000031</c:v>
                </c:pt>
                <c:pt idx="523">
                  <c:v>0.29100000000000031</c:v>
                </c:pt>
                <c:pt idx="524">
                  <c:v>0.29100000000000031</c:v>
                </c:pt>
                <c:pt idx="525">
                  <c:v>0.29100000000000031</c:v>
                </c:pt>
                <c:pt idx="526">
                  <c:v>0.29100000000000031</c:v>
                </c:pt>
                <c:pt idx="527">
                  <c:v>0.29100000000000031</c:v>
                </c:pt>
                <c:pt idx="528">
                  <c:v>0.29100000000000031</c:v>
                </c:pt>
                <c:pt idx="529">
                  <c:v>0.29100000000000031</c:v>
                </c:pt>
                <c:pt idx="530">
                  <c:v>0.29100000000000031</c:v>
                </c:pt>
                <c:pt idx="531">
                  <c:v>0.29100000000000031</c:v>
                </c:pt>
                <c:pt idx="532">
                  <c:v>0.29100000000000031</c:v>
                </c:pt>
                <c:pt idx="533">
                  <c:v>0.29100000000000031</c:v>
                </c:pt>
                <c:pt idx="534">
                  <c:v>0.29100000000000031</c:v>
                </c:pt>
                <c:pt idx="535">
                  <c:v>0.29100000000000031</c:v>
                </c:pt>
                <c:pt idx="536">
                  <c:v>0.29100000000000031</c:v>
                </c:pt>
                <c:pt idx="537">
                  <c:v>0.29100000000000031</c:v>
                </c:pt>
                <c:pt idx="538">
                  <c:v>0.29100000000000031</c:v>
                </c:pt>
                <c:pt idx="539">
                  <c:v>0.29100000000000031</c:v>
                </c:pt>
                <c:pt idx="540">
                  <c:v>0.29100000000000031</c:v>
                </c:pt>
                <c:pt idx="541">
                  <c:v>0.29100000000000031</c:v>
                </c:pt>
                <c:pt idx="542">
                  <c:v>0.29100000000000031</c:v>
                </c:pt>
                <c:pt idx="543">
                  <c:v>0.29100000000000031</c:v>
                </c:pt>
                <c:pt idx="544">
                  <c:v>0.29100000000000031</c:v>
                </c:pt>
                <c:pt idx="545">
                  <c:v>0.29100000000000031</c:v>
                </c:pt>
                <c:pt idx="546">
                  <c:v>0.29100000000000031</c:v>
                </c:pt>
                <c:pt idx="547">
                  <c:v>0.29100000000000031</c:v>
                </c:pt>
                <c:pt idx="548">
                  <c:v>0.29100000000000031</c:v>
                </c:pt>
                <c:pt idx="549">
                  <c:v>0.29100000000000031</c:v>
                </c:pt>
                <c:pt idx="550">
                  <c:v>0.29100000000000031</c:v>
                </c:pt>
                <c:pt idx="551">
                  <c:v>0.29100000000000031</c:v>
                </c:pt>
                <c:pt idx="552">
                  <c:v>0.29100000000000031</c:v>
                </c:pt>
                <c:pt idx="553">
                  <c:v>0.29100000000000031</c:v>
                </c:pt>
                <c:pt idx="554">
                  <c:v>0.29100000000000031</c:v>
                </c:pt>
                <c:pt idx="555">
                  <c:v>0.29100000000000031</c:v>
                </c:pt>
                <c:pt idx="556">
                  <c:v>0.29100000000000031</c:v>
                </c:pt>
                <c:pt idx="557">
                  <c:v>0.29100000000000031</c:v>
                </c:pt>
                <c:pt idx="558">
                  <c:v>0.29100000000000031</c:v>
                </c:pt>
                <c:pt idx="559">
                  <c:v>0.29100000000000031</c:v>
                </c:pt>
                <c:pt idx="560">
                  <c:v>0.29100000000000031</c:v>
                </c:pt>
                <c:pt idx="561">
                  <c:v>0.29100000000000031</c:v>
                </c:pt>
                <c:pt idx="562">
                  <c:v>0.29100000000000031</c:v>
                </c:pt>
                <c:pt idx="563">
                  <c:v>0.29100000000000031</c:v>
                </c:pt>
                <c:pt idx="564">
                  <c:v>0.29100000000000031</c:v>
                </c:pt>
                <c:pt idx="565">
                  <c:v>0.29100000000000031</c:v>
                </c:pt>
                <c:pt idx="566">
                  <c:v>0.29000000000000031</c:v>
                </c:pt>
                <c:pt idx="567">
                  <c:v>0.29000000000000031</c:v>
                </c:pt>
                <c:pt idx="568">
                  <c:v>0.29000000000000031</c:v>
                </c:pt>
                <c:pt idx="569">
                  <c:v>0.29000000000000031</c:v>
                </c:pt>
                <c:pt idx="570">
                  <c:v>0.29000000000000031</c:v>
                </c:pt>
                <c:pt idx="571">
                  <c:v>0.29000000000000031</c:v>
                </c:pt>
                <c:pt idx="572">
                  <c:v>0.29000000000000031</c:v>
                </c:pt>
                <c:pt idx="573">
                  <c:v>0.29000000000000031</c:v>
                </c:pt>
                <c:pt idx="574">
                  <c:v>0.29000000000000031</c:v>
                </c:pt>
                <c:pt idx="575">
                  <c:v>0.29000000000000031</c:v>
                </c:pt>
                <c:pt idx="576">
                  <c:v>0.29000000000000031</c:v>
                </c:pt>
                <c:pt idx="577">
                  <c:v>0.29000000000000031</c:v>
                </c:pt>
                <c:pt idx="578">
                  <c:v>0.29000000000000031</c:v>
                </c:pt>
                <c:pt idx="579">
                  <c:v>0.29000000000000031</c:v>
                </c:pt>
                <c:pt idx="580">
                  <c:v>0.29000000000000031</c:v>
                </c:pt>
                <c:pt idx="581">
                  <c:v>0.29000000000000031</c:v>
                </c:pt>
                <c:pt idx="582">
                  <c:v>0.29000000000000031</c:v>
                </c:pt>
                <c:pt idx="583">
                  <c:v>0.29000000000000031</c:v>
                </c:pt>
                <c:pt idx="584">
                  <c:v>0.29000000000000031</c:v>
                </c:pt>
                <c:pt idx="585">
                  <c:v>0.29000000000000031</c:v>
                </c:pt>
                <c:pt idx="586">
                  <c:v>0.29000000000000031</c:v>
                </c:pt>
                <c:pt idx="587">
                  <c:v>0.29000000000000031</c:v>
                </c:pt>
                <c:pt idx="588">
                  <c:v>0.29000000000000031</c:v>
                </c:pt>
                <c:pt idx="589">
                  <c:v>0.29000000000000031</c:v>
                </c:pt>
                <c:pt idx="590">
                  <c:v>0.29000000000000031</c:v>
                </c:pt>
                <c:pt idx="591">
                  <c:v>0.29000000000000031</c:v>
                </c:pt>
                <c:pt idx="592">
                  <c:v>0.29000000000000031</c:v>
                </c:pt>
                <c:pt idx="593">
                  <c:v>0.29000000000000031</c:v>
                </c:pt>
                <c:pt idx="594">
                  <c:v>0.29000000000000031</c:v>
                </c:pt>
                <c:pt idx="595">
                  <c:v>0.29000000000000031</c:v>
                </c:pt>
                <c:pt idx="596">
                  <c:v>0.29000000000000031</c:v>
                </c:pt>
                <c:pt idx="597">
                  <c:v>0.29000000000000031</c:v>
                </c:pt>
                <c:pt idx="598">
                  <c:v>0.29000000000000031</c:v>
                </c:pt>
                <c:pt idx="599">
                  <c:v>0.29000000000000031</c:v>
                </c:pt>
                <c:pt idx="600">
                  <c:v>0.29000000000000031</c:v>
                </c:pt>
                <c:pt idx="601">
                  <c:v>0.29000000000000031</c:v>
                </c:pt>
                <c:pt idx="602">
                  <c:v>0.29000000000000031</c:v>
                </c:pt>
                <c:pt idx="603">
                  <c:v>0.29000000000000031</c:v>
                </c:pt>
                <c:pt idx="604">
                  <c:v>0.29000000000000031</c:v>
                </c:pt>
                <c:pt idx="605">
                  <c:v>0.29000000000000031</c:v>
                </c:pt>
                <c:pt idx="606">
                  <c:v>0.29000000000000031</c:v>
                </c:pt>
                <c:pt idx="607">
                  <c:v>0.29000000000000031</c:v>
                </c:pt>
                <c:pt idx="608">
                  <c:v>0.29000000000000031</c:v>
                </c:pt>
                <c:pt idx="609">
                  <c:v>0.29000000000000031</c:v>
                </c:pt>
                <c:pt idx="610">
                  <c:v>0.29000000000000031</c:v>
                </c:pt>
                <c:pt idx="611">
                  <c:v>0.29000000000000031</c:v>
                </c:pt>
                <c:pt idx="612">
                  <c:v>0.29000000000000031</c:v>
                </c:pt>
                <c:pt idx="613">
                  <c:v>0.29000000000000031</c:v>
                </c:pt>
                <c:pt idx="614">
                  <c:v>0.29000000000000031</c:v>
                </c:pt>
                <c:pt idx="615">
                  <c:v>0.29000000000000031</c:v>
                </c:pt>
                <c:pt idx="616">
                  <c:v>0.29000000000000031</c:v>
                </c:pt>
                <c:pt idx="617">
                  <c:v>0.29000000000000031</c:v>
                </c:pt>
                <c:pt idx="618">
                  <c:v>0.29000000000000031</c:v>
                </c:pt>
                <c:pt idx="619">
                  <c:v>0.29000000000000031</c:v>
                </c:pt>
                <c:pt idx="620">
                  <c:v>0.29000000000000031</c:v>
                </c:pt>
                <c:pt idx="621">
                  <c:v>0.29000000000000031</c:v>
                </c:pt>
                <c:pt idx="622">
                  <c:v>0.29000000000000031</c:v>
                </c:pt>
                <c:pt idx="623">
                  <c:v>0.29000000000000031</c:v>
                </c:pt>
                <c:pt idx="624">
                  <c:v>0.29000000000000031</c:v>
                </c:pt>
                <c:pt idx="625">
                  <c:v>0.29000000000000031</c:v>
                </c:pt>
                <c:pt idx="626">
                  <c:v>0.29000000000000031</c:v>
                </c:pt>
                <c:pt idx="627">
                  <c:v>0.29000000000000031</c:v>
                </c:pt>
                <c:pt idx="628">
                  <c:v>0.29000000000000031</c:v>
                </c:pt>
                <c:pt idx="629">
                  <c:v>0.29000000000000031</c:v>
                </c:pt>
                <c:pt idx="630">
                  <c:v>0.29000000000000031</c:v>
                </c:pt>
                <c:pt idx="631">
                  <c:v>0.29000000000000031</c:v>
                </c:pt>
                <c:pt idx="632">
                  <c:v>0.29000000000000031</c:v>
                </c:pt>
                <c:pt idx="633">
                  <c:v>0.29000000000000031</c:v>
                </c:pt>
                <c:pt idx="634">
                  <c:v>0.29000000000000031</c:v>
                </c:pt>
                <c:pt idx="635">
                  <c:v>0.29000000000000031</c:v>
                </c:pt>
                <c:pt idx="636">
                  <c:v>0.29000000000000031</c:v>
                </c:pt>
                <c:pt idx="637">
                  <c:v>0.29000000000000031</c:v>
                </c:pt>
                <c:pt idx="638">
                  <c:v>0.29000000000000031</c:v>
                </c:pt>
                <c:pt idx="639">
                  <c:v>0.29000000000000031</c:v>
                </c:pt>
                <c:pt idx="640">
                  <c:v>0.29000000000000031</c:v>
                </c:pt>
                <c:pt idx="641">
                  <c:v>0.29000000000000031</c:v>
                </c:pt>
                <c:pt idx="642">
                  <c:v>0.29000000000000031</c:v>
                </c:pt>
                <c:pt idx="643">
                  <c:v>0.29000000000000031</c:v>
                </c:pt>
                <c:pt idx="644">
                  <c:v>0.29000000000000031</c:v>
                </c:pt>
                <c:pt idx="645">
                  <c:v>0.29000000000000031</c:v>
                </c:pt>
                <c:pt idx="646">
                  <c:v>0.29000000000000031</c:v>
                </c:pt>
                <c:pt idx="647">
                  <c:v>0.29000000000000031</c:v>
                </c:pt>
                <c:pt idx="648">
                  <c:v>0.29000000000000031</c:v>
                </c:pt>
                <c:pt idx="649">
                  <c:v>0.29000000000000031</c:v>
                </c:pt>
                <c:pt idx="650">
                  <c:v>0.29000000000000031</c:v>
                </c:pt>
                <c:pt idx="651">
                  <c:v>0.29000000000000031</c:v>
                </c:pt>
                <c:pt idx="652">
                  <c:v>0.29000000000000031</c:v>
                </c:pt>
                <c:pt idx="653">
                  <c:v>0.29000000000000031</c:v>
                </c:pt>
                <c:pt idx="654">
                  <c:v>0.29000000000000031</c:v>
                </c:pt>
                <c:pt idx="655">
                  <c:v>0.29000000000000031</c:v>
                </c:pt>
                <c:pt idx="656">
                  <c:v>0.29000000000000031</c:v>
                </c:pt>
                <c:pt idx="657">
                  <c:v>0.29000000000000031</c:v>
                </c:pt>
                <c:pt idx="658">
                  <c:v>0.29000000000000031</c:v>
                </c:pt>
                <c:pt idx="659">
                  <c:v>0.29000000000000031</c:v>
                </c:pt>
                <c:pt idx="660">
                  <c:v>0.29000000000000031</c:v>
                </c:pt>
                <c:pt idx="661">
                  <c:v>0.29000000000000031</c:v>
                </c:pt>
                <c:pt idx="662">
                  <c:v>0.29000000000000031</c:v>
                </c:pt>
                <c:pt idx="663">
                  <c:v>0.29000000000000031</c:v>
                </c:pt>
                <c:pt idx="664">
                  <c:v>0.29000000000000031</c:v>
                </c:pt>
                <c:pt idx="665">
                  <c:v>0.29000000000000031</c:v>
                </c:pt>
                <c:pt idx="666">
                  <c:v>0.29000000000000031</c:v>
                </c:pt>
                <c:pt idx="667">
                  <c:v>0.29000000000000031</c:v>
                </c:pt>
                <c:pt idx="668">
                  <c:v>0.29000000000000031</c:v>
                </c:pt>
                <c:pt idx="669">
                  <c:v>0.29000000000000031</c:v>
                </c:pt>
                <c:pt idx="670">
                  <c:v>0.29000000000000031</c:v>
                </c:pt>
                <c:pt idx="671">
                  <c:v>0.29000000000000031</c:v>
                </c:pt>
                <c:pt idx="672">
                  <c:v>0.29000000000000031</c:v>
                </c:pt>
                <c:pt idx="673">
                  <c:v>0.29000000000000031</c:v>
                </c:pt>
                <c:pt idx="674">
                  <c:v>0.29000000000000031</c:v>
                </c:pt>
                <c:pt idx="675">
                  <c:v>0.29000000000000031</c:v>
                </c:pt>
                <c:pt idx="676">
                  <c:v>0.29000000000000031</c:v>
                </c:pt>
                <c:pt idx="677">
                  <c:v>0.29000000000000031</c:v>
                </c:pt>
                <c:pt idx="678">
                  <c:v>0.29000000000000031</c:v>
                </c:pt>
                <c:pt idx="679">
                  <c:v>0.29000000000000031</c:v>
                </c:pt>
                <c:pt idx="680">
                  <c:v>0.29000000000000031</c:v>
                </c:pt>
                <c:pt idx="681">
                  <c:v>0.29000000000000031</c:v>
                </c:pt>
                <c:pt idx="682">
                  <c:v>0.29000000000000031</c:v>
                </c:pt>
                <c:pt idx="683">
                  <c:v>0.29000000000000031</c:v>
                </c:pt>
                <c:pt idx="684">
                  <c:v>0.29000000000000031</c:v>
                </c:pt>
                <c:pt idx="685">
                  <c:v>0.29000000000000031</c:v>
                </c:pt>
                <c:pt idx="686">
                  <c:v>0.29000000000000031</c:v>
                </c:pt>
                <c:pt idx="687">
                  <c:v>0.29000000000000031</c:v>
                </c:pt>
                <c:pt idx="688">
                  <c:v>0.29000000000000031</c:v>
                </c:pt>
                <c:pt idx="689">
                  <c:v>0.29000000000000031</c:v>
                </c:pt>
                <c:pt idx="690">
                  <c:v>0.29000000000000031</c:v>
                </c:pt>
                <c:pt idx="691">
                  <c:v>0.29000000000000031</c:v>
                </c:pt>
                <c:pt idx="692">
                  <c:v>0.29000000000000031</c:v>
                </c:pt>
                <c:pt idx="693">
                  <c:v>0.29000000000000031</c:v>
                </c:pt>
                <c:pt idx="694">
                  <c:v>0.29000000000000031</c:v>
                </c:pt>
                <c:pt idx="695">
                  <c:v>0.29000000000000031</c:v>
                </c:pt>
                <c:pt idx="696">
                  <c:v>0.29000000000000031</c:v>
                </c:pt>
                <c:pt idx="697">
                  <c:v>0.29000000000000031</c:v>
                </c:pt>
                <c:pt idx="698">
                  <c:v>0.29000000000000031</c:v>
                </c:pt>
                <c:pt idx="699">
                  <c:v>0.29000000000000031</c:v>
                </c:pt>
                <c:pt idx="700">
                  <c:v>0.29000000000000031</c:v>
                </c:pt>
                <c:pt idx="701">
                  <c:v>0.29000000000000031</c:v>
                </c:pt>
                <c:pt idx="702">
                  <c:v>0.29000000000000031</c:v>
                </c:pt>
                <c:pt idx="703">
                  <c:v>0.29000000000000031</c:v>
                </c:pt>
                <c:pt idx="704">
                  <c:v>0.29000000000000031</c:v>
                </c:pt>
                <c:pt idx="705">
                  <c:v>0.29000000000000031</c:v>
                </c:pt>
                <c:pt idx="706">
                  <c:v>0.29000000000000031</c:v>
                </c:pt>
                <c:pt idx="707">
                  <c:v>0.29000000000000031</c:v>
                </c:pt>
                <c:pt idx="708">
                  <c:v>0.29000000000000031</c:v>
                </c:pt>
                <c:pt idx="709">
                  <c:v>0.29000000000000031</c:v>
                </c:pt>
                <c:pt idx="710">
                  <c:v>0.29000000000000031</c:v>
                </c:pt>
                <c:pt idx="711">
                  <c:v>0.29000000000000031</c:v>
                </c:pt>
                <c:pt idx="712">
                  <c:v>0.29000000000000031</c:v>
                </c:pt>
                <c:pt idx="713">
                  <c:v>0.29000000000000031</c:v>
                </c:pt>
                <c:pt idx="714">
                  <c:v>0.29000000000000031</c:v>
                </c:pt>
                <c:pt idx="715">
                  <c:v>0.29000000000000031</c:v>
                </c:pt>
                <c:pt idx="716">
                  <c:v>0.29000000000000031</c:v>
                </c:pt>
                <c:pt idx="717">
                  <c:v>0.29000000000000031</c:v>
                </c:pt>
                <c:pt idx="718">
                  <c:v>0.29000000000000031</c:v>
                </c:pt>
                <c:pt idx="719">
                  <c:v>0.29000000000000031</c:v>
                </c:pt>
                <c:pt idx="720">
                  <c:v>0.29000000000000031</c:v>
                </c:pt>
                <c:pt idx="721">
                  <c:v>0.29000000000000031</c:v>
                </c:pt>
                <c:pt idx="722">
                  <c:v>0.29000000000000031</c:v>
                </c:pt>
                <c:pt idx="723">
                  <c:v>0.29000000000000031</c:v>
                </c:pt>
                <c:pt idx="724">
                  <c:v>0.29000000000000031</c:v>
                </c:pt>
                <c:pt idx="725">
                  <c:v>0.29000000000000031</c:v>
                </c:pt>
                <c:pt idx="726">
                  <c:v>0.29000000000000031</c:v>
                </c:pt>
                <c:pt idx="727">
                  <c:v>0.29000000000000031</c:v>
                </c:pt>
                <c:pt idx="728">
                  <c:v>0.29000000000000031</c:v>
                </c:pt>
                <c:pt idx="729">
                  <c:v>0.29000000000000031</c:v>
                </c:pt>
                <c:pt idx="730">
                  <c:v>0.29000000000000031</c:v>
                </c:pt>
                <c:pt idx="731">
                  <c:v>0.29000000000000031</c:v>
                </c:pt>
                <c:pt idx="732">
                  <c:v>0.29000000000000031</c:v>
                </c:pt>
                <c:pt idx="733">
                  <c:v>0.29000000000000031</c:v>
                </c:pt>
                <c:pt idx="734">
                  <c:v>0.29000000000000031</c:v>
                </c:pt>
                <c:pt idx="735">
                  <c:v>0.29000000000000031</c:v>
                </c:pt>
                <c:pt idx="736">
                  <c:v>0.29000000000000031</c:v>
                </c:pt>
                <c:pt idx="737">
                  <c:v>0.29000000000000031</c:v>
                </c:pt>
                <c:pt idx="738">
                  <c:v>0.29000000000000031</c:v>
                </c:pt>
                <c:pt idx="739">
                  <c:v>0.29000000000000031</c:v>
                </c:pt>
                <c:pt idx="740">
                  <c:v>0.29000000000000031</c:v>
                </c:pt>
                <c:pt idx="741">
                  <c:v>0.29000000000000031</c:v>
                </c:pt>
                <c:pt idx="742">
                  <c:v>0.29000000000000031</c:v>
                </c:pt>
                <c:pt idx="743">
                  <c:v>0.29000000000000031</c:v>
                </c:pt>
                <c:pt idx="744">
                  <c:v>0.29000000000000031</c:v>
                </c:pt>
                <c:pt idx="745">
                  <c:v>0.29000000000000031</c:v>
                </c:pt>
                <c:pt idx="746">
                  <c:v>0.29000000000000031</c:v>
                </c:pt>
                <c:pt idx="747">
                  <c:v>0.29000000000000031</c:v>
                </c:pt>
                <c:pt idx="748">
                  <c:v>0.29000000000000031</c:v>
                </c:pt>
                <c:pt idx="749">
                  <c:v>0.29000000000000031</c:v>
                </c:pt>
                <c:pt idx="750">
                  <c:v>0.29000000000000031</c:v>
                </c:pt>
                <c:pt idx="751">
                  <c:v>0.29000000000000031</c:v>
                </c:pt>
                <c:pt idx="752">
                  <c:v>0.29000000000000031</c:v>
                </c:pt>
                <c:pt idx="753">
                  <c:v>0.29000000000000031</c:v>
                </c:pt>
                <c:pt idx="754">
                  <c:v>0.29000000000000031</c:v>
                </c:pt>
                <c:pt idx="755">
                  <c:v>0.29000000000000031</c:v>
                </c:pt>
                <c:pt idx="756">
                  <c:v>0.29000000000000031</c:v>
                </c:pt>
                <c:pt idx="757">
                  <c:v>0.29000000000000031</c:v>
                </c:pt>
                <c:pt idx="758">
                  <c:v>0.29000000000000031</c:v>
                </c:pt>
                <c:pt idx="759">
                  <c:v>0.29000000000000031</c:v>
                </c:pt>
                <c:pt idx="760">
                  <c:v>0.29000000000000031</c:v>
                </c:pt>
                <c:pt idx="761">
                  <c:v>0.29000000000000031</c:v>
                </c:pt>
                <c:pt idx="762">
                  <c:v>0.29000000000000031</c:v>
                </c:pt>
                <c:pt idx="763">
                  <c:v>0.29000000000000031</c:v>
                </c:pt>
                <c:pt idx="764">
                  <c:v>0.29000000000000031</c:v>
                </c:pt>
                <c:pt idx="765">
                  <c:v>0.29000000000000031</c:v>
                </c:pt>
                <c:pt idx="766">
                  <c:v>0.29000000000000031</c:v>
                </c:pt>
                <c:pt idx="767">
                  <c:v>0.29000000000000031</c:v>
                </c:pt>
                <c:pt idx="768">
                  <c:v>0.29000000000000031</c:v>
                </c:pt>
                <c:pt idx="769">
                  <c:v>0.29000000000000031</c:v>
                </c:pt>
                <c:pt idx="770">
                  <c:v>0.29000000000000031</c:v>
                </c:pt>
                <c:pt idx="771">
                  <c:v>0.29000000000000031</c:v>
                </c:pt>
                <c:pt idx="772">
                  <c:v>0.29000000000000031</c:v>
                </c:pt>
                <c:pt idx="773">
                  <c:v>0.29000000000000031</c:v>
                </c:pt>
                <c:pt idx="774">
                  <c:v>0.29000000000000031</c:v>
                </c:pt>
                <c:pt idx="775">
                  <c:v>0.29000000000000031</c:v>
                </c:pt>
                <c:pt idx="776">
                  <c:v>0.29000000000000031</c:v>
                </c:pt>
                <c:pt idx="777">
                  <c:v>0.29000000000000031</c:v>
                </c:pt>
                <c:pt idx="778">
                  <c:v>0.29000000000000031</c:v>
                </c:pt>
                <c:pt idx="779">
                  <c:v>0.29000000000000031</c:v>
                </c:pt>
                <c:pt idx="780">
                  <c:v>0.29000000000000031</c:v>
                </c:pt>
                <c:pt idx="781">
                  <c:v>0.29000000000000031</c:v>
                </c:pt>
                <c:pt idx="782">
                  <c:v>0.29000000000000031</c:v>
                </c:pt>
                <c:pt idx="783">
                  <c:v>0.29000000000000031</c:v>
                </c:pt>
                <c:pt idx="784">
                  <c:v>0.29000000000000031</c:v>
                </c:pt>
                <c:pt idx="785">
                  <c:v>0.29000000000000031</c:v>
                </c:pt>
                <c:pt idx="786">
                  <c:v>0.29000000000000031</c:v>
                </c:pt>
                <c:pt idx="787">
                  <c:v>0.29000000000000031</c:v>
                </c:pt>
                <c:pt idx="788">
                  <c:v>0.29000000000000031</c:v>
                </c:pt>
                <c:pt idx="789">
                  <c:v>0.29000000000000031</c:v>
                </c:pt>
                <c:pt idx="790">
                  <c:v>0.29000000000000031</c:v>
                </c:pt>
                <c:pt idx="791">
                  <c:v>0.29000000000000031</c:v>
                </c:pt>
                <c:pt idx="792">
                  <c:v>0.29000000000000031</c:v>
                </c:pt>
                <c:pt idx="793">
                  <c:v>0.29000000000000031</c:v>
                </c:pt>
                <c:pt idx="794">
                  <c:v>0.29000000000000031</c:v>
                </c:pt>
                <c:pt idx="795">
                  <c:v>0.29000000000000031</c:v>
                </c:pt>
                <c:pt idx="796">
                  <c:v>0.29000000000000031</c:v>
                </c:pt>
                <c:pt idx="797">
                  <c:v>0.29000000000000031</c:v>
                </c:pt>
                <c:pt idx="798">
                  <c:v>0.29000000000000031</c:v>
                </c:pt>
                <c:pt idx="799">
                  <c:v>0.29000000000000031</c:v>
                </c:pt>
                <c:pt idx="800">
                  <c:v>0.29000000000000031</c:v>
                </c:pt>
                <c:pt idx="801">
                  <c:v>0.29000000000000031</c:v>
                </c:pt>
                <c:pt idx="802">
                  <c:v>0.29000000000000031</c:v>
                </c:pt>
                <c:pt idx="803">
                  <c:v>0.29000000000000031</c:v>
                </c:pt>
                <c:pt idx="804">
                  <c:v>0.29000000000000031</c:v>
                </c:pt>
                <c:pt idx="805">
                  <c:v>0.29000000000000031</c:v>
                </c:pt>
                <c:pt idx="806">
                  <c:v>0.29000000000000031</c:v>
                </c:pt>
                <c:pt idx="807">
                  <c:v>0.29000000000000031</c:v>
                </c:pt>
                <c:pt idx="808">
                  <c:v>0.29000000000000031</c:v>
                </c:pt>
                <c:pt idx="809">
                  <c:v>0.29000000000000031</c:v>
                </c:pt>
                <c:pt idx="810">
                  <c:v>0.29000000000000031</c:v>
                </c:pt>
                <c:pt idx="811">
                  <c:v>0.29000000000000031</c:v>
                </c:pt>
                <c:pt idx="812">
                  <c:v>0.29000000000000031</c:v>
                </c:pt>
                <c:pt idx="813">
                  <c:v>0.29000000000000031</c:v>
                </c:pt>
                <c:pt idx="814">
                  <c:v>0.29000000000000031</c:v>
                </c:pt>
                <c:pt idx="815">
                  <c:v>0.29000000000000031</c:v>
                </c:pt>
                <c:pt idx="816">
                  <c:v>0.29000000000000031</c:v>
                </c:pt>
                <c:pt idx="817">
                  <c:v>0.29000000000000031</c:v>
                </c:pt>
                <c:pt idx="818">
                  <c:v>0.29000000000000031</c:v>
                </c:pt>
                <c:pt idx="819">
                  <c:v>0.29000000000000031</c:v>
                </c:pt>
                <c:pt idx="820">
                  <c:v>0.29000000000000031</c:v>
                </c:pt>
                <c:pt idx="821">
                  <c:v>0.29000000000000031</c:v>
                </c:pt>
                <c:pt idx="822">
                  <c:v>0.29000000000000031</c:v>
                </c:pt>
                <c:pt idx="823">
                  <c:v>0.29000000000000031</c:v>
                </c:pt>
                <c:pt idx="824">
                  <c:v>0.29000000000000031</c:v>
                </c:pt>
                <c:pt idx="825">
                  <c:v>0.29000000000000031</c:v>
                </c:pt>
                <c:pt idx="826">
                  <c:v>0.29000000000000031</c:v>
                </c:pt>
                <c:pt idx="827">
                  <c:v>0.29000000000000031</c:v>
                </c:pt>
                <c:pt idx="828">
                  <c:v>0.29000000000000031</c:v>
                </c:pt>
                <c:pt idx="829">
                  <c:v>0.29000000000000031</c:v>
                </c:pt>
                <c:pt idx="830">
                  <c:v>0.29000000000000031</c:v>
                </c:pt>
                <c:pt idx="831">
                  <c:v>0.29000000000000031</c:v>
                </c:pt>
                <c:pt idx="832">
                  <c:v>0.29000000000000031</c:v>
                </c:pt>
                <c:pt idx="833">
                  <c:v>0.29000000000000031</c:v>
                </c:pt>
                <c:pt idx="834">
                  <c:v>0.29000000000000031</c:v>
                </c:pt>
                <c:pt idx="835">
                  <c:v>0.29000000000000031</c:v>
                </c:pt>
                <c:pt idx="836">
                  <c:v>0.28900000000000031</c:v>
                </c:pt>
                <c:pt idx="837">
                  <c:v>0.29000000000000031</c:v>
                </c:pt>
                <c:pt idx="838">
                  <c:v>0.28900000000000031</c:v>
                </c:pt>
                <c:pt idx="839">
                  <c:v>0.28900000000000031</c:v>
                </c:pt>
                <c:pt idx="840">
                  <c:v>0.28900000000000031</c:v>
                </c:pt>
                <c:pt idx="841">
                  <c:v>0.28900000000000031</c:v>
                </c:pt>
                <c:pt idx="842">
                  <c:v>0.28900000000000031</c:v>
                </c:pt>
                <c:pt idx="843">
                  <c:v>0.28900000000000031</c:v>
                </c:pt>
                <c:pt idx="844">
                  <c:v>0.28900000000000031</c:v>
                </c:pt>
                <c:pt idx="845">
                  <c:v>0.28900000000000031</c:v>
                </c:pt>
                <c:pt idx="846">
                  <c:v>0.28900000000000031</c:v>
                </c:pt>
                <c:pt idx="847">
                  <c:v>0.28900000000000031</c:v>
                </c:pt>
                <c:pt idx="848">
                  <c:v>0.28900000000000031</c:v>
                </c:pt>
                <c:pt idx="849">
                  <c:v>0.28900000000000031</c:v>
                </c:pt>
                <c:pt idx="850">
                  <c:v>0.28900000000000031</c:v>
                </c:pt>
                <c:pt idx="851">
                  <c:v>0.28900000000000031</c:v>
                </c:pt>
                <c:pt idx="852">
                  <c:v>0.28900000000000031</c:v>
                </c:pt>
                <c:pt idx="853">
                  <c:v>0.28900000000000031</c:v>
                </c:pt>
                <c:pt idx="854">
                  <c:v>0.28900000000000031</c:v>
                </c:pt>
                <c:pt idx="855">
                  <c:v>0.28900000000000031</c:v>
                </c:pt>
                <c:pt idx="856">
                  <c:v>0.28900000000000031</c:v>
                </c:pt>
                <c:pt idx="857">
                  <c:v>0.28900000000000031</c:v>
                </c:pt>
                <c:pt idx="858">
                  <c:v>0.28900000000000031</c:v>
                </c:pt>
                <c:pt idx="859">
                  <c:v>0.28900000000000031</c:v>
                </c:pt>
                <c:pt idx="860">
                  <c:v>0.28900000000000031</c:v>
                </c:pt>
                <c:pt idx="861">
                  <c:v>0.28900000000000031</c:v>
                </c:pt>
                <c:pt idx="862">
                  <c:v>0.28900000000000031</c:v>
                </c:pt>
                <c:pt idx="863">
                  <c:v>0.28900000000000031</c:v>
                </c:pt>
                <c:pt idx="864">
                  <c:v>0.28900000000000031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Наполнения!$C$1</c:f>
              <c:strCache>
                <c:ptCount val="1"/>
                <c:pt idx="0">
                  <c:v>10</c:v>
                </c:pt>
              </c:strCache>
            </c:strRef>
          </c:tx>
          <c:spPr>
            <a:ln w="25400">
              <a:solidFill>
                <a:srgbClr val="FF00FF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Наполнения!$C$2:$C$866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1.2999999999999998E-2</c:v>
                </c:pt>
                <c:pt idx="7">
                  <c:v>1.4999999999999998E-2</c:v>
                </c:pt>
                <c:pt idx="8">
                  <c:v>1.4999999999999998E-2</c:v>
                </c:pt>
                <c:pt idx="9">
                  <c:v>1.6000000000000021E-2</c:v>
                </c:pt>
                <c:pt idx="10">
                  <c:v>1.7000000000000029E-2</c:v>
                </c:pt>
                <c:pt idx="11">
                  <c:v>1.8000000000000019E-2</c:v>
                </c:pt>
                <c:pt idx="12">
                  <c:v>1.900000000000002E-2</c:v>
                </c:pt>
                <c:pt idx="13">
                  <c:v>1.900000000000002E-2</c:v>
                </c:pt>
                <c:pt idx="14">
                  <c:v>2.0000000000000021E-2</c:v>
                </c:pt>
                <c:pt idx="15">
                  <c:v>3.5000000000000045E-2</c:v>
                </c:pt>
                <c:pt idx="16">
                  <c:v>5.7000000000000071E-2</c:v>
                </c:pt>
                <c:pt idx="17">
                  <c:v>7.400000000000008E-2</c:v>
                </c:pt>
                <c:pt idx="18">
                  <c:v>7.400000000000008E-2</c:v>
                </c:pt>
                <c:pt idx="19">
                  <c:v>8.5000000000000048E-2</c:v>
                </c:pt>
                <c:pt idx="20">
                  <c:v>9.7000000000000045E-2</c:v>
                </c:pt>
                <c:pt idx="21">
                  <c:v>0.10500000000000002</c:v>
                </c:pt>
                <c:pt idx="22">
                  <c:v>0.11100000000000006</c:v>
                </c:pt>
                <c:pt idx="23">
                  <c:v>0.1160000000000001</c:v>
                </c:pt>
                <c:pt idx="24">
                  <c:v>0.1160000000000001</c:v>
                </c:pt>
                <c:pt idx="25">
                  <c:v>0.12400000000000008</c:v>
                </c:pt>
                <c:pt idx="26">
                  <c:v>0.13300000000000001</c:v>
                </c:pt>
                <c:pt idx="27">
                  <c:v>0.14400000000000004</c:v>
                </c:pt>
                <c:pt idx="28">
                  <c:v>0.15200000000000016</c:v>
                </c:pt>
                <c:pt idx="29">
                  <c:v>0.15200000000000016</c:v>
                </c:pt>
                <c:pt idx="30">
                  <c:v>0.15700000000000017</c:v>
                </c:pt>
                <c:pt idx="31">
                  <c:v>0.16200000000000014</c:v>
                </c:pt>
                <c:pt idx="32">
                  <c:v>0.1670000000000002</c:v>
                </c:pt>
                <c:pt idx="33">
                  <c:v>0.17100000000000001</c:v>
                </c:pt>
                <c:pt idx="34">
                  <c:v>0.17100000000000001</c:v>
                </c:pt>
                <c:pt idx="35">
                  <c:v>0.17600000000000016</c:v>
                </c:pt>
                <c:pt idx="36">
                  <c:v>0.18100000000000016</c:v>
                </c:pt>
                <c:pt idx="37">
                  <c:v>0.18600000000000017</c:v>
                </c:pt>
                <c:pt idx="38">
                  <c:v>0.19000000000000011</c:v>
                </c:pt>
                <c:pt idx="39">
                  <c:v>0.19500000000000015</c:v>
                </c:pt>
                <c:pt idx="40">
                  <c:v>0.19500000000000015</c:v>
                </c:pt>
                <c:pt idx="41">
                  <c:v>0.20100000000000001</c:v>
                </c:pt>
                <c:pt idx="42">
                  <c:v>0.20600000000000004</c:v>
                </c:pt>
                <c:pt idx="43">
                  <c:v>0.21000000000000016</c:v>
                </c:pt>
                <c:pt idx="44">
                  <c:v>0.21500000000000016</c:v>
                </c:pt>
                <c:pt idx="45">
                  <c:v>0.21500000000000016</c:v>
                </c:pt>
                <c:pt idx="46">
                  <c:v>0.22000000000000011</c:v>
                </c:pt>
                <c:pt idx="47">
                  <c:v>0.22400000000000014</c:v>
                </c:pt>
                <c:pt idx="48">
                  <c:v>0.22800000000000015</c:v>
                </c:pt>
                <c:pt idx="49">
                  <c:v>0.23300000000000001</c:v>
                </c:pt>
                <c:pt idx="50">
                  <c:v>0.23300000000000001</c:v>
                </c:pt>
                <c:pt idx="51">
                  <c:v>0.23700000000000004</c:v>
                </c:pt>
                <c:pt idx="52">
                  <c:v>0.24200000000000016</c:v>
                </c:pt>
                <c:pt idx="53">
                  <c:v>0.24500000000000016</c:v>
                </c:pt>
                <c:pt idx="54">
                  <c:v>0.25</c:v>
                </c:pt>
                <c:pt idx="55">
                  <c:v>0.254</c:v>
                </c:pt>
                <c:pt idx="56">
                  <c:v>0.254</c:v>
                </c:pt>
                <c:pt idx="57">
                  <c:v>0.25800000000000001</c:v>
                </c:pt>
                <c:pt idx="58">
                  <c:v>0.26100000000000001</c:v>
                </c:pt>
                <c:pt idx="59">
                  <c:v>0.26500000000000001</c:v>
                </c:pt>
                <c:pt idx="60">
                  <c:v>0.26800000000000002</c:v>
                </c:pt>
                <c:pt idx="61">
                  <c:v>0.26800000000000002</c:v>
                </c:pt>
                <c:pt idx="62">
                  <c:v>0.27</c:v>
                </c:pt>
                <c:pt idx="63">
                  <c:v>0.27200000000000002</c:v>
                </c:pt>
                <c:pt idx="64">
                  <c:v>0.27300000000000002</c:v>
                </c:pt>
                <c:pt idx="65">
                  <c:v>0.27300000000000002</c:v>
                </c:pt>
                <c:pt idx="66">
                  <c:v>0.27300000000000002</c:v>
                </c:pt>
                <c:pt idx="67">
                  <c:v>0.27400000000000002</c:v>
                </c:pt>
                <c:pt idx="68">
                  <c:v>0.27400000000000002</c:v>
                </c:pt>
                <c:pt idx="69">
                  <c:v>0.27500000000000002</c:v>
                </c:pt>
                <c:pt idx="70">
                  <c:v>0.27500000000000002</c:v>
                </c:pt>
                <c:pt idx="71">
                  <c:v>0.27500000000000002</c:v>
                </c:pt>
                <c:pt idx="72">
                  <c:v>0.27500000000000002</c:v>
                </c:pt>
                <c:pt idx="73">
                  <c:v>0.27500000000000002</c:v>
                </c:pt>
                <c:pt idx="74">
                  <c:v>0.27500000000000002</c:v>
                </c:pt>
                <c:pt idx="75">
                  <c:v>0.27500000000000002</c:v>
                </c:pt>
                <c:pt idx="76">
                  <c:v>0.27500000000000002</c:v>
                </c:pt>
                <c:pt idx="77">
                  <c:v>0.27500000000000002</c:v>
                </c:pt>
                <c:pt idx="78">
                  <c:v>0.27500000000000002</c:v>
                </c:pt>
                <c:pt idx="79">
                  <c:v>0.27500000000000002</c:v>
                </c:pt>
                <c:pt idx="80">
                  <c:v>0.27500000000000002</c:v>
                </c:pt>
                <c:pt idx="81">
                  <c:v>0.27500000000000002</c:v>
                </c:pt>
                <c:pt idx="82">
                  <c:v>0.27500000000000002</c:v>
                </c:pt>
                <c:pt idx="83">
                  <c:v>0.27500000000000002</c:v>
                </c:pt>
                <c:pt idx="84">
                  <c:v>0.27600000000000002</c:v>
                </c:pt>
                <c:pt idx="85">
                  <c:v>0.27600000000000002</c:v>
                </c:pt>
                <c:pt idx="86">
                  <c:v>0.27600000000000002</c:v>
                </c:pt>
                <c:pt idx="87">
                  <c:v>0.27600000000000002</c:v>
                </c:pt>
                <c:pt idx="88">
                  <c:v>0.27600000000000002</c:v>
                </c:pt>
                <c:pt idx="89">
                  <c:v>0.27600000000000002</c:v>
                </c:pt>
                <c:pt idx="90">
                  <c:v>0.27600000000000002</c:v>
                </c:pt>
                <c:pt idx="91">
                  <c:v>0.27600000000000002</c:v>
                </c:pt>
                <c:pt idx="92">
                  <c:v>0.27600000000000002</c:v>
                </c:pt>
                <c:pt idx="93">
                  <c:v>0.27600000000000002</c:v>
                </c:pt>
                <c:pt idx="94">
                  <c:v>0.27600000000000002</c:v>
                </c:pt>
                <c:pt idx="95">
                  <c:v>0.27600000000000002</c:v>
                </c:pt>
                <c:pt idx="96">
                  <c:v>0.27600000000000002</c:v>
                </c:pt>
                <c:pt idx="97">
                  <c:v>0.27600000000000002</c:v>
                </c:pt>
                <c:pt idx="98">
                  <c:v>0.27600000000000002</c:v>
                </c:pt>
                <c:pt idx="99">
                  <c:v>0.27600000000000002</c:v>
                </c:pt>
                <c:pt idx="100">
                  <c:v>0.27600000000000002</c:v>
                </c:pt>
                <c:pt idx="101">
                  <c:v>0.27600000000000002</c:v>
                </c:pt>
                <c:pt idx="102">
                  <c:v>0.27600000000000002</c:v>
                </c:pt>
                <c:pt idx="103">
                  <c:v>0.27600000000000002</c:v>
                </c:pt>
                <c:pt idx="104">
                  <c:v>0.27600000000000002</c:v>
                </c:pt>
                <c:pt idx="105">
                  <c:v>0.27700000000000002</c:v>
                </c:pt>
                <c:pt idx="106">
                  <c:v>0.27700000000000002</c:v>
                </c:pt>
                <c:pt idx="107">
                  <c:v>0.27700000000000002</c:v>
                </c:pt>
                <c:pt idx="108">
                  <c:v>0.27700000000000002</c:v>
                </c:pt>
                <c:pt idx="109">
                  <c:v>0.27700000000000002</c:v>
                </c:pt>
                <c:pt idx="110">
                  <c:v>0.27700000000000002</c:v>
                </c:pt>
                <c:pt idx="111">
                  <c:v>0.27700000000000002</c:v>
                </c:pt>
                <c:pt idx="112">
                  <c:v>0.27700000000000002</c:v>
                </c:pt>
                <c:pt idx="113">
                  <c:v>0.27700000000000002</c:v>
                </c:pt>
                <c:pt idx="114">
                  <c:v>0.27700000000000002</c:v>
                </c:pt>
                <c:pt idx="115">
                  <c:v>0.27700000000000002</c:v>
                </c:pt>
                <c:pt idx="116">
                  <c:v>0.27700000000000002</c:v>
                </c:pt>
                <c:pt idx="117">
                  <c:v>0.27700000000000002</c:v>
                </c:pt>
                <c:pt idx="118">
                  <c:v>0.27700000000000002</c:v>
                </c:pt>
                <c:pt idx="119">
                  <c:v>0.27700000000000002</c:v>
                </c:pt>
                <c:pt idx="120">
                  <c:v>0.27700000000000002</c:v>
                </c:pt>
                <c:pt idx="121">
                  <c:v>0.27700000000000002</c:v>
                </c:pt>
                <c:pt idx="122">
                  <c:v>0.27700000000000002</c:v>
                </c:pt>
                <c:pt idx="123">
                  <c:v>0.27700000000000002</c:v>
                </c:pt>
                <c:pt idx="124">
                  <c:v>0.27700000000000002</c:v>
                </c:pt>
                <c:pt idx="125">
                  <c:v>0.27700000000000002</c:v>
                </c:pt>
                <c:pt idx="126">
                  <c:v>0.27700000000000002</c:v>
                </c:pt>
                <c:pt idx="127">
                  <c:v>0.27700000000000002</c:v>
                </c:pt>
                <c:pt idx="128">
                  <c:v>0.27700000000000002</c:v>
                </c:pt>
                <c:pt idx="129">
                  <c:v>0.27700000000000002</c:v>
                </c:pt>
                <c:pt idx="130">
                  <c:v>0.27700000000000002</c:v>
                </c:pt>
                <c:pt idx="131">
                  <c:v>0.27700000000000002</c:v>
                </c:pt>
                <c:pt idx="132">
                  <c:v>0.27700000000000002</c:v>
                </c:pt>
                <c:pt idx="133">
                  <c:v>0.27700000000000002</c:v>
                </c:pt>
                <c:pt idx="134">
                  <c:v>0.27700000000000002</c:v>
                </c:pt>
                <c:pt idx="135">
                  <c:v>0.27700000000000002</c:v>
                </c:pt>
                <c:pt idx="136">
                  <c:v>0.27700000000000002</c:v>
                </c:pt>
                <c:pt idx="137">
                  <c:v>0.27700000000000002</c:v>
                </c:pt>
                <c:pt idx="138">
                  <c:v>0.27700000000000002</c:v>
                </c:pt>
                <c:pt idx="139">
                  <c:v>0.27700000000000002</c:v>
                </c:pt>
                <c:pt idx="140">
                  <c:v>0.27700000000000002</c:v>
                </c:pt>
                <c:pt idx="141">
                  <c:v>0.27700000000000002</c:v>
                </c:pt>
                <c:pt idx="142">
                  <c:v>0.27700000000000002</c:v>
                </c:pt>
                <c:pt idx="143">
                  <c:v>0.27700000000000002</c:v>
                </c:pt>
                <c:pt idx="144">
                  <c:v>0.27700000000000002</c:v>
                </c:pt>
                <c:pt idx="145">
                  <c:v>0.27700000000000002</c:v>
                </c:pt>
                <c:pt idx="146">
                  <c:v>0.27700000000000002</c:v>
                </c:pt>
                <c:pt idx="147">
                  <c:v>0.27700000000000002</c:v>
                </c:pt>
                <c:pt idx="148">
                  <c:v>0.27800000000000002</c:v>
                </c:pt>
                <c:pt idx="149">
                  <c:v>0.27800000000000002</c:v>
                </c:pt>
                <c:pt idx="150">
                  <c:v>0.27800000000000002</c:v>
                </c:pt>
                <c:pt idx="151">
                  <c:v>0.27800000000000002</c:v>
                </c:pt>
                <c:pt idx="152">
                  <c:v>0.27800000000000002</c:v>
                </c:pt>
                <c:pt idx="153">
                  <c:v>0.27800000000000002</c:v>
                </c:pt>
                <c:pt idx="154">
                  <c:v>0.27800000000000002</c:v>
                </c:pt>
                <c:pt idx="155">
                  <c:v>0.27800000000000002</c:v>
                </c:pt>
                <c:pt idx="156">
                  <c:v>0.27800000000000002</c:v>
                </c:pt>
                <c:pt idx="157">
                  <c:v>0.27800000000000002</c:v>
                </c:pt>
                <c:pt idx="158">
                  <c:v>0.27800000000000002</c:v>
                </c:pt>
                <c:pt idx="159">
                  <c:v>0.27800000000000002</c:v>
                </c:pt>
                <c:pt idx="160">
                  <c:v>0.27800000000000002</c:v>
                </c:pt>
                <c:pt idx="161">
                  <c:v>0.27800000000000002</c:v>
                </c:pt>
                <c:pt idx="162">
                  <c:v>0.27800000000000002</c:v>
                </c:pt>
                <c:pt idx="163">
                  <c:v>0.27800000000000002</c:v>
                </c:pt>
                <c:pt idx="164">
                  <c:v>0.27800000000000002</c:v>
                </c:pt>
                <c:pt idx="165">
                  <c:v>0.27800000000000002</c:v>
                </c:pt>
                <c:pt idx="166">
                  <c:v>0.27800000000000002</c:v>
                </c:pt>
                <c:pt idx="167">
                  <c:v>0.27800000000000002</c:v>
                </c:pt>
                <c:pt idx="168">
                  <c:v>0.27800000000000002</c:v>
                </c:pt>
                <c:pt idx="169">
                  <c:v>0.27800000000000002</c:v>
                </c:pt>
                <c:pt idx="170">
                  <c:v>0.27800000000000002</c:v>
                </c:pt>
                <c:pt idx="171">
                  <c:v>0.27800000000000002</c:v>
                </c:pt>
                <c:pt idx="172">
                  <c:v>0.27800000000000002</c:v>
                </c:pt>
                <c:pt idx="173">
                  <c:v>0.27800000000000002</c:v>
                </c:pt>
                <c:pt idx="174">
                  <c:v>0.27800000000000002</c:v>
                </c:pt>
                <c:pt idx="175">
                  <c:v>0.27800000000000002</c:v>
                </c:pt>
                <c:pt idx="176">
                  <c:v>0.27800000000000002</c:v>
                </c:pt>
                <c:pt idx="177">
                  <c:v>0.27800000000000002</c:v>
                </c:pt>
                <c:pt idx="178">
                  <c:v>0.27800000000000002</c:v>
                </c:pt>
                <c:pt idx="179">
                  <c:v>0.27800000000000002</c:v>
                </c:pt>
                <c:pt idx="180">
                  <c:v>0.27800000000000002</c:v>
                </c:pt>
                <c:pt idx="181">
                  <c:v>0.27800000000000002</c:v>
                </c:pt>
                <c:pt idx="182">
                  <c:v>0.27800000000000002</c:v>
                </c:pt>
                <c:pt idx="183">
                  <c:v>0.27800000000000002</c:v>
                </c:pt>
                <c:pt idx="184">
                  <c:v>0.27800000000000002</c:v>
                </c:pt>
                <c:pt idx="185">
                  <c:v>0.27800000000000002</c:v>
                </c:pt>
                <c:pt idx="186">
                  <c:v>0.27800000000000002</c:v>
                </c:pt>
                <c:pt idx="187">
                  <c:v>0.27800000000000002</c:v>
                </c:pt>
                <c:pt idx="188">
                  <c:v>0.27800000000000002</c:v>
                </c:pt>
                <c:pt idx="189">
                  <c:v>0.27800000000000002</c:v>
                </c:pt>
                <c:pt idx="190">
                  <c:v>0.27800000000000002</c:v>
                </c:pt>
                <c:pt idx="191">
                  <c:v>0.27800000000000002</c:v>
                </c:pt>
                <c:pt idx="192">
                  <c:v>0.27800000000000002</c:v>
                </c:pt>
                <c:pt idx="193">
                  <c:v>0.27800000000000002</c:v>
                </c:pt>
                <c:pt idx="194">
                  <c:v>0.27800000000000002</c:v>
                </c:pt>
                <c:pt idx="195">
                  <c:v>0.27800000000000002</c:v>
                </c:pt>
                <c:pt idx="196">
                  <c:v>0.27800000000000002</c:v>
                </c:pt>
                <c:pt idx="197">
                  <c:v>0.27800000000000002</c:v>
                </c:pt>
                <c:pt idx="198">
                  <c:v>0.27800000000000002</c:v>
                </c:pt>
                <c:pt idx="199">
                  <c:v>0.27800000000000002</c:v>
                </c:pt>
                <c:pt idx="200">
                  <c:v>0.27800000000000002</c:v>
                </c:pt>
                <c:pt idx="201">
                  <c:v>0.27800000000000002</c:v>
                </c:pt>
                <c:pt idx="202">
                  <c:v>0.27800000000000002</c:v>
                </c:pt>
                <c:pt idx="203">
                  <c:v>0.27800000000000002</c:v>
                </c:pt>
                <c:pt idx="204">
                  <c:v>0.27800000000000002</c:v>
                </c:pt>
                <c:pt idx="205">
                  <c:v>0.27800000000000002</c:v>
                </c:pt>
                <c:pt idx="206">
                  <c:v>0.27800000000000002</c:v>
                </c:pt>
                <c:pt idx="207">
                  <c:v>0.27800000000000002</c:v>
                </c:pt>
                <c:pt idx="208">
                  <c:v>0.27800000000000002</c:v>
                </c:pt>
                <c:pt idx="209">
                  <c:v>0.27800000000000002</c:v>
                </c:pt>
                <c:pt idx="210">
                  <c:v>0.27800000000000002</c:v>
                </c:pt>
                <c:pt idx="211">
                  <c:v>0.27800000000000002</c:v>
                </c:pt>
                <c:pt idx="212">
                  <c:v>0.27800000000000002</c:v>
                </c:pt>
                <c:pt idx="213">
                  <c:v>0.27900000000000008</c:v>
                </c:pt>
                <c:pt idx="214">
                  <c:v>0.27900000000000008</c:v>
                </c:pt>
                <c:pt idx="215">
                  <c:v>0.27900000000000008</c:v>
                </c:pt>
                <c:pt idx="216">
                  <c:v>0.27900000000000008</c:v>
                </c:pt>
                <c:pt idx="217">
                  <c:v>0.27900000000000008</c:v>
                </c:pt>
                <c:pt idx="218">
                  <c:v>0.27900000000000008</c:v>
                </c:pt>
                <c:pt idx="219">
                  <c:v>0.27900000000000008</c:v>
                </c:pt>
                <c:pt idx="220">
                  <c:v>0.27900000000000008</c:v>
                </c:pt>
                <c:pt idx="221">
                  <c:v>0.27900000000000008</c:v>
                </c:pt>
                <c:pt idx="222">
                  <c:v>0.27900000000000008</c:v>
                </c:pt>
                <c:pt idx="223">
                  <c:v>0.27900000000000008</c:v>
                </c:pt>
                <c:pt idx="224">
                  <c:v>0.27900000000000008</c:v>
                </c:pt>
                <c:pt idx="225">
                  <c:v>0.27900000000000008</c:v>
                </c:pt>
                <c:pt idx="226">
                  <c:v>0.27900000000000008</c:v>
                </c:pt>
                <c:pt idx="227">
                  <c:v>0.27900000000000008</c:v>
                </c:pt>
                <c:pt idx="228">
                  <c:v>0.27900000000000008</c:v>
                </c:pt>
                <c:pt idx="229">
                  <c:v>0.27900000000000008</c:v>
                </c:pt>
                <c:pt idx="230">
                  <c:v>0.27900000000000008</c:v>
                </c:pt>
                <c:pt idx="231">
                  <c:v>0.27900000000000008</c:v>
                </c:pt>
                <c:pt idx="232">
                  <c:v>0.27900000000000008</c:v>
                </c:pt>
                <c:pt idx="233">
                  <c:v>0.27900000000000008</c:v>
                </c:pt>
                <c:pt idx="234">
                  <c:v>0.27900000000000008</c:v>
                </c:pt>
                <c:pt idx="235">
                  <c:v>0.27900000000000008</c:v>
                </c:pt>
                <c:pt idx="236">
                  <c:v>0.27900000000000008</c:v>
                </c:pt>
                <c:pt idx="237">
                  <c:v>0.27900000000000008</c:v>
                </c:pt>
                <c:pt idx="238">
                  <c:v>0.27900000000000008</c:v>
                </c:pt>
                <c:pt idx="239">
                  <c:v>0.27900000000000008</c:v>
                </c:pt>
                <c:pt idx="240">
                  <c:v>0.27900000000000008</c:v>
                </c:pt>
                <c:pt idx="241">
                  <c:v>0.27900000000000008</c:v>
                </c:pt>
                <c:pt idx="242">
                  <c:v>0.27900000000000008</c:v>
                </c:pt>
                <c:pt idx="243">
                  <c:v>0.27900000000000008</c:v>
                </c:pt>
                <c:pt idx="244">
                  <c:v>0.27900000000000008</c:v>
                </c:pt>
                <c:pt idx="245">
                  <c:v>0.27900000000000008</c:v>
                </c:pt>
                <c:pt idx="246">
                  <c:v>0.27900000000000008</c:v>
                </c:pt>
                <c:pt idx="247">
                  <c:v>0.27900000000000008</c:v>
                </c:pt>
                <c:pt idx="248">
                  <c:v>0.27900000000000008</c:v>
                </c:pt>
                <c:pt idx="249">
                  <c:v>0.27900000000000008</c:v>
                </c:pt>
                <c:pt idx="250">
                  <c:v>0.27900000000000008</c:v>
                </c:pt>
                <c:pt idx="251">
                  <c:v>0.27900000000000008</c:v>
                </c:pt>
                <c:pt idx="252">
                  <c:v>0.27900000000000008</c:v>
                </c:pt>
                <c:pt idx="253">
                  <c:v>0.27900000000000008</c:v>
                </c:pt>
                <c:pt idx="254">
                  <c:v>0.27900000000000008</c:v>
                </c:pt>
                <c:pt idx="255">
                  <c:v>0.27900000000000008</c:v>
                </c:pt>
                <c:pt idx="256">
                  <c:v>0.27900000000000008</c:v>
                </c:pt>
                <c:pt idx="257">
                  <c:v>0.27900000000000008</c:v>
                </c:pt>
                <c:pt idx="258">
                  <c:v>0.27900000000000008</c:v>
                </c:pt>
                <c:pt idx="259">
                  <c:v>0.27900000000000008</c:v>
                </c:pt>
                <c:pt idx="260">
                  <c:v>0.27900000000000008</c:v>
                </c:pt>
                <c:pt idx="261">
                  <c:v>0.27900000000000008</c:v>
                </c:pt>
                <c:pt idx="262">
                  <c:v>0.27900000000000008</c:v>
                </c:pt>
                <c:pt idx="263">
                  <c:v>0.27900000000000008</c:v>
                </c:pt>
                <c:pt idx="264">
                  <c:v>0.27900000000000008</c:v>
                </c:pt>
                <c:pt idx="265">
                  <c:v>0.27900000000000008</c:v>
                </c:pt>
                <c:pt idx="266">
                  <c:v>0.27900000000000008</c:v>
                </c:pt>
                <c:pt idx="267">
                  <c:v>0.27900000000000008</c:v>
                </c:pt>
                <c:pt idx="268">
                  <c:v>0.27900000000000008</c:v>
                </c:pt>
                <c:pt idx="269">
                  <c:v>0.27900000000000008</c:v>
                </c:pt>
                <c:pt idx="270">
                  <c:v>0.27900000000000008</c:v>
                </c:pt>
                <c:pt idx="271">
                  <c:v>0.27900000000000008</c:v>
                </c:pt>
                <c:pt idx="272">
                  <c:v>0.27900000000000008</c:v>
                </c:pt>
                <c:pt idx="273">
                  <c:v>0.27900000000000008</c:v>
                </c:pt>
                <c:pt idx="274">
                  <c:v>0.27900000000000008</c:v>
                </c:pt>
                <c:pt idx="275">
                  <c:v>0.27900000000000008</c:v>
                </c:pt>
                <c:pt idx="276">
                  <c:v>0.27900000000000008</c:v>
                </c:pt>
                <c:pt idx="277">
                  <c:v>0.27900000000000008</c:v>
                </c:pt>
                <c:pt idx="278">
                  <c:v>0.27900000000000008</c:v>
                </c:pt>
                <c:pt idx="279">
                  <c:v>0.27900000000000008</c:v>
                </c:pt>
                <c:pt idx="280">
                  <c:v>0.27900000000000008</c:v>
                </c:pt>
                <c:pt idx="281">
                  <c:v>0.27900000000000008</c:v>
                </c:pt>
                <c:pt idx="282">
                  <c:v>0.27900000000000008</c:v>
                </c:pt>
                <c:pt idx="283">
                  <c:v>0.27900000000000008</c:v>
                </c:pt>
                <c:pt idx="284">
                  <c:v>0.27900000000000008</c:v>
                </c:pt>
                <c:pt idx="285">
                  <c:v>0.27900000000000008</c:v>
                </c:pt>
                <c:pt idx="286">
                  <c:v>0.27900000000000008</c:v>
                </c:pt>
                <c:pt idx="287">
                  <c:v>0.27900000000000008</c:v>
                </c:pt>
                <c:pt idx="288">
                  <c:v>0.27900000000000008</c:v>
                </c:pt>
                <c:pt idx="289">
                  <c:v>0.27900000000000008</c:v>
                </c:pt>
                <c:pt idx="290">
                  <c:v>0.27900000000000008</c:v>
                </c:pt>
                <c:pt idx="291">
                  <c:v>0.27900000000000008</c:v>
                </c:pt>
                <c:pt idx="292">
                  <c:v>0.27900000000000008</c:v>
                </c:pt>
                <c:pt idx="293">
                  <c:v>0.27900000000000008</c:v>
                </c:pt>
                <c:pt idx="294">
                  <c:v>0.27900000000000008</c:v>
                </c:pt>
                <c:pt idx="295">
                  <c:v>0.27900000000000008</c:v>
                </c:pt>
                <c:pt idx="296">
                  <c:v>0.27900000000000008</c:v>
                </c:pt>
                <c:pt idx="297">
                  <c:v>0.27900000000000008</c:v>
                </c:pt>
                <c:pt idx="298">
                  <c:v>0.27900000000000008</c:v>
                </c:pt>
                <c:pt idx="299">
                  <c:v>0.27900000000000008</c:v>
                </c:pt>
                <c:pt idx="300">
                  <c:v>0.27900000000000008</c:v>
                </c:pt>
                <c:pt idx="301">
                  <c:v>0.27900000000000008</c:v>
                </c:pt>
                <c:pt idx="302">
                  <c:v>0.27900000000000008</c:v>
                </c:pt>
                <c:pt idx="303">
                  <c:v>0.27900000000000008</c:v>
                </c:pt>
                <c:pt idx="304">
                  <c:v>0.27900000000000008</c:v>
                </c:pt>
                <c:pt idx="305">
                  <c:v>0.27900000000000008</c:v>
                </c:pt>
                <c:pt idx="306">
                  <c:v>0.27900000000000008</c:v>
                </c:pt>
                <c:pt idx="307">
                  <c:v>0.27900000000000008</c:v>
                </c:pt>
                <c:pt idx="308">
                  <c:v>0.27900000000000008</c:v>
                </c:pt>
                <c:pt idx="309">
                  <c:v>0.27900000000000008</c:v>
                </c:pt>
                <c:pt idx="310">
                  <c:v>0.27900000000000008</c:v>
                </c:pt>
                <c:pt idx="311">
                  <c:v>0.27900000000000008</c:v>
                </c:pt>
                <c:pt idx="312">
                  <c:v>0.27900000000000008</c:v>
                </c:pt>
                <c:pt idx="313">
                  <c:v>0.27900000000000008</c:v>
                </c:pt>
                <c:pt idx="314">
                  <c:v>0.27900000000000008</c:v>
                </c:pt>
                <c:pt idx="315">
                  <c:v>0.27900000000000008</c:v>
                </c:pt>
                <c:pt idx="316">
                  <c:v>0.27900000000000008</c:v>
                </c:pt>
                <c:pt idx="317">
                  <c:v>0.27900000000000008</c:v>
                </c:pt>
                <c:pt idx="318">
                  <c:v>0.27900000000000008</c:v>
                </c:pt>
                <c:pt idx="319">
                  <c:v>0.27900000000000008</c:v>
                </c:pt>
                <c:pt idx="320">
                  <c:v>0.27900000000000008</c:v>
                </c:pt>
                <c:pt idx="321">
                  <c:v>0.27900000000000008</c:v>
                </c:pt>
                <c:pt idx="322">
                  <c:v>0.27900000000000008</c:v>
                </c:pt>
                <c:pt idx="323">
                  <c:v>0.27900000000000008</c:v>
                </c:pt>
                <c:pt idx="324">
                  <c:v>0.27900000000000008</c:v>
                </c:pt>
                <c:pt idx="325">
                  <c:v>0.27900000000000008</c:v>
                </c:pt>
                <c:pt idx="326">
                  <c:v>0.27900000000000008</c:v>
                </c:pt>
                <c:pt idx="327">
                  <c:v>0.27900000000000008</c:v>
                </c:pt>
                <c:pt idx="328">
                  <c:v>0.27900000000000008</c:v>
                </c:pt>
                <c:pt idx="329">
                  <c:v>0.27900000000000008</c:v>
                </c:pt>
                <c:pt idx="330">
                  <c:v>0.27900000000000008</c:v>
                </c:pt>
                <c:pt idx="331">
                  <c:v>0.27900000000000008</c:v>
                </c:pt>
                <c:pt idx="332">
                  <c:v>0.27900000000000008</c:v>
                </c:pt>
                <c:pt idx="333">
                  <c:v>0.27900000000000008</c:v>
                </c:pt>
                <c:pt idx="334">
                  <c:v>0.27900000000000008</c:v>
                </c:pt>
                <c:pt idx="335">
                  <c:v>0.27900000000000008</c:v>
                </c:pt>
                <c:pt idx="336">
                  <c:v>0.27900000000000008</c:v>
                </c:pt>
                <c:pt idx="337">
                  <c:v>0.27900000000000008</c:v>
                </c:pt>
                <c:pt idx="338">
                  <c:v>0.27900000000000008</c:v>
                </c:pt>
                <c:pt idx="339">
                  <c:v>0.27900000000000008</c:v>
                </c:pt>
                <c:pt idx="340">
                  <c:v>0.27900000000000008</c:v>
                </c:pt>
                <c:pt idx="341">
                  <c:v>0.27900000000000008</c:v>
                </c:pt>
                <c:pt idx="342">
                  <c:v>0.27900000000000008</c:v>
                </c:pt>
                <c:pt idx="343">
                  <c:v>0.27900000000000008</c:v>
                </c:pt>
                <c:pt idx="344">
                  <c:v>0.27900000000000008</c:v>
                </c:pt>
                <c:pt idx="345">
                  <c:v>0.27900000000000008</c:v>
                </c:pt>
                <c:pt idx="346">
                  <c:v>0.27900000000000008</c:v>
                </c:pt>
                <c:pt idx="347">
                  <c:v>0.27900000000000008</c:v>
                </c:pt>
                <c:pt idx="348">
                  <c:v>0.27900000000000008</c:v>
                </c:pt>
                <c:pt idx="349">
                  <c:v>0.27900000000000008</c:v>
                </c:pt>
                <c:pt idx="350">
                  <c:v>0.27900000000000008</c:v>
                </c:pt>
                <c:pt idx="351">
                  <c:v>0.27900000000000008</c:v>
                </c:pt>
                <c:pt idx="352">
                  <c:v>0.27900000000000008</c:v>
                </c:pt>
                <c:pt idx="353">
                  <c:v>0.27900000000000008</c:v>
                </c:pt>
                <c:pt idx="354">
                  <c:v>0.27900000000000008</c:v>
                </c:pt>
                <c:pt idx="355">
                  <c:v>0.27900000000000008</c:v>
                </c:pt>
                <c:pt idx="356">
                  <c:v>0.27900000000000008</c:v>
                </c:pt>
                <c:pt idx="357">
                  <c:v>0.28000000000000008</c:v>
                </c:pt>
                <c:pt idx="358">
                  <c:v>0.28000000000000008</c:v>
                </c:pt>
                <c:pt idx="359">
                  <c:v>0.27900000000000008</c:v>
                </c:pt>
                <c:pt idx="360">
                  <c:v>0.27900000000000008</c:v>
                </c:pt>
                <c:pt idx="361">
                  <c:v>0.28000000000000008</c:v>
                </c:pt>
                <c:pt idx="362">
                  <c:v>0.28000000000000008</c:v>
                </c:pt>
                <c:pt idx="363">
                  <c:v>0.28000000000000008</c:v>
                </c:pt>
                <c:pt idx="364">
                  <c:v>0.28000000000000008</c:v>
                </c:pt>
                <c:pt idx="365">
                  <c:v>0.28000000000000008</c:v>
                </c:pt>
                <c:pt idx="366">
                  <c:v>0.28000000000000008</c:v>
                </c:pt>
                <c:pt idx="367">
                  <c:v>0.28000000000000008</c:v>
                </c:pt>
                <c:pt idx="368">
                  <c:v>0.28000000000000008</c:v>
                </c:pt>
                <c:pt idx="369">
                  <c:v>0.28000000000000008</c:v>
                </c:pt>
                <c:pt idx="370">
                  <c:v>0.28000000000000008</c:v>
                </c:pt>
                <c:pt idx="371">
                  <c:v>0.28000000000000008</c:v>
                </c:pt>
                <c:pt idx="372">
                  <c:v>0.28000000000000008</c:v>
                </c:pt>
                <c:pt idx="373">
                  <c:v>0.28000000000000008</c:v>
                </c:pt>
                <c:pt idx="374">
                  <c:v>0.28000000000000008</c:v>
                </c:pt>
                <c:pt idx="375">
                  <c:v>0.28000000000000008</c:v>
                </c:pt>
                <c:pt idx="376">
                  <c:v>0.28000000000000008</c:v>
                </c:pt>
                <c:pt idx="377">
                  <c:v>0.28000000000000008</c:v>
                </c:pt>
                <c:pt idx="378">
                  <c:v>0.28000000000000008</c:v>
                </c:pt>
                <c:pt idx="379">
                  <c:v>0.28000000000000008</c:v>
                </c:pt>
                <c:pt idx="380">
                  <c:v>0.28000000000000008</c:v>
                </c:pt>
                <c:pt idx="381">
                  <c:v>0.28000000000000008</c:v>
                </c:pt>
                <c:pt idx="382">
                  <c:v>0.28000000000000008</c:v>
                </c:pt>
                <c:pt idx="383">
                  <c:v>0.28000000000000008</c:v>
                </c:pt>
                <c:pt idx="384">
                  <c:v>0.28000000000000008</c:v>
                </c:pt>
                <c:pt idx="385">
                  <c:v>0.28000000000000008</c:v>
                </c:pt>
                <c:pt idx="386">
                  <c:v>0.28000000000000008</c:v>
                </c:pt>
                <c:pt idx="387">
                  <c:v>0.28000000000000008</c:v>
                </c:pt>
                <c:pt idx="388">
                  <c:v>0.28000000000000008</c:v>
                </c:pt>
                <c:pt idx="389">
                  <c:v>0.28000000000000008</c:v>
                </c:pt>
                <c:pt idx="390">
                  <c:v>0.28000000000000008</c:v>
                </c:pt>
                <c:pt idx="391">
                  <c:v>0.28000000000000008</c:v>
                </c:pt>
                <c:pt idx="392">
                  <c:v>0.28000000000000008</c:v>
                </c:pt>
                <c:pt idx="393">
                  <c:v>0.28000000000000008</c:v>
                </c:pt>
                <c:pt idx="394">
                  <c:v>0.28000000000000008</c:v>
                </c:pt>
                <c:pt idx="395">
                  <c:v>0.28000000000000008</c:v>
                </c:pt>
                <c:pt idx="396">
                  <c:v>0.28000000000000008</c:v>
                </c:pt>
                <c:pt idx="397">
                  <c:v>0.28000000000000008</c:v>
                </c:pt>
                <c:pt idx="398">
                  <c:v>0.28000000000000008</c:v>
                </c:pt>
                <c:pt idx="399">
                  <c:v>0.28000000000000008</c:v>
                </c:pt>
                <c:pt idx="400">
                  <c:v>0.28000000000000008</c:v>
                </c:pt>
                <c:pt idx="401">
                  <c:v>0.28000000000000008</c:v>
                </c:pt>
                <c:pt idx="402">
                  <c:v>0.28000000000000008</c:v>
                </c:pt>
                <c:pt idx="403">
                  <c:v>0.28000000000000008</c:v>
                </c:pt>
                <c:pt idx="404">
                  <c:v>0.28000000000000008</c:v>
                </c:pt>
                <c:pt idx="405">
                  <c:v>0.28000000000000008</c:v>
                </c:pt>
                <c:pt idx="406">
                  <c:v>0.28000000000000008</c:v>
                </c:pt>
                <c:pt idx="407">
                  <c:v>0.28000000000000008</c:v>
                </c:pt>
                <c:pt idx="408">
                  <c:v>0.28000000000000008</c:v>
                </c:pt>
                <c:pt idx="409">
                  <c:v>0.28000000000000008</c:v>
                </c:pt>
                <c:pt idx="410">
                  <c:v>0.28000000000000008</c:v>
                </c:pt>
                <c:pt idx="411">
                  <c:v>0.28000000000000008</c:v>
                </c:pt>
                <c:pt idx="412">
                  <c:v>0.28000000000000008</c:v>
                </c:pt>
                <c:pt idx="413">
                  <c:v>0.28000000000000008</c:v>
                </c:pt>
                <c:pt idx="414">
                  <c:v>0.28000000000000008</c:v>
                </c:pt>
                <c:pt idx="415">
                  <c:v>0.28000000000000008</c:v>
                </c:pt>
                <c:pt idx="416">
                  <c:v>0.28000000000000008</c:v>
                </c:pt>
                <c:pt idx="417">
                  <c:v>0.28000000000000008</c:v>
                </c:pt>
                <c:pt idx="418">
                  <c:v>0.28000000000000008</c:v>
                </c:pt>
                <c:pt idx="419">
                  <c:v>0.28000000000000008</c:v>
                </c:pt>
                <c:pt idx="420">
                  <c:v>0.28000000000000008</c:v>
                </c:pt>
                <c:pt idx="421">
                  <c:v>0.28000000000000008</c:v>
                </c:pt>
                <c:pt idx="422">
                  <c:v>0.28000000000000008</c:v>
                </c:pt>
                <c:pt idx="423">
                  <c:v>0.28000000000000008</c:v>
                </c:pt>
                <c:pt idx="424">
                  <c:v>0.28000000000000008</c:v>
                </c:pt>
                <c:pt idx="425">
                  <c:v>0.28000000000000008</c:v>
                </c:pt>
                <c:pt idx="426">
                  <c:v>0.28000000000000008</c:v>
                </c:pt>
                <c:pt idx="427">
                  <c:v>0.28000000000000008</c:v>
                </c:pt>
                <c:pt idx="428">
                  <c:v>0.28000000000000008</c:v>
                </c:pt>
                <c:pt idx="429">
                  <c:v>0.28000000000000008</c:v>
                </c:pt>
                <c:pt idx="430">
                  <c:v>0.28000000000000008</c:v>
                </c:pt>
                <c:pt idx="431">
                  <c:v>0.28000000000000008</c:v>
                </c:pt>
                <c:pt idx="432">
                  <c:v>0.28000000000000008</c:v>
                </c:pt>
                <c:pt idx="433">
                  <c:v>0.28000000000000008</c:v>
                </c:pt>
                <c:pt idx="434">
                  <c:v>0.28000000000000008</c:v>
                </c:pt>
                <c:pt idx="435">
                  <c:v>0.28000000000000008</c:v>
                </c:pt>
                <c:pt idx="436">
                  <c:v>0.28000000000000008</c:v>
                </c:pt>
                <c:pt idx="437">
                  <c:v>0.28000000000000008</c:v>
                </c:pt>
                <c:pt idx="438">
                  <c:v>0.28000000000000008</c:v>
                </c:pt>
                <c:pt idx="439">
                  <c:v>0.28000000000000008</c:v>
                </c:pt>
                <c:pt idx="440">
                  <c:v>0.28000000000000008</c:v>
                </c:pt>
                <c:pt idx="441">
                  <c:v>0.28000000000000008</c:v>
                </c:pt>
                <c:pt idx="442">
                  <c:v>0.28000000000000008</c:v>
                </c:pt>
                <c:pt idx="443">
                  <c:v>0.28000000000000008</c:v>
                </c:pt>
                <c:pt idx="444">
                  <c:v>0.28000000000000008</c:v>
                </c:pt>
                <c:pt idx="445">
                  <c:v>0.28000000000000008</c:v>
                </c:pt>
                <c:pt idx="446">
                  <c:v>0.28000000000000008</c:v>
                </c:pt>
                <c:pt idx="447">
                  <c:v>0.28000000000000008</c:v>
                </c:pt>
                <c:pt idx="448">
                  <c:v>0.28000000000000008</c:v>
                </c:pt>
                <c:pt idx="449">
                  <c:v>0.28000000000000008</c:v>
                </c:pt>
                <c:pt idx="450">
                  <c:v>0.28000000000000008</c:v>
                </c:pt>
                <c:pt idx="451">
                  <c:v>0.28000000000000008</c:v>
                </c:pt>
                <c:pt idx="452">
                  <c:v>0.28000000000000008</c:v>
                </c:pt>
                <c:pt idx="453">
                  <c:v>0.28000000000000008</c:v>
                </c:pt>
                <c:pt idx="454">
                  <c:v>0.28000000000000008</c:v>
                </c:pt>
                <c:pt idx="455">
                  <c:v>0.28000000000000008</c:v>
                </c:pt>
                <c:pt idx="456">
                  <c:v>0.28000000000000008</c:v>
                </c:pt>
                <c:pt idx="457">
                  <c:v>0.28000000000000008</c:v>
                </c:pt>
                <c:pt idx="458">
                  <c:v>0.28000000000000008</c:v>
                </c:pt>
                <c:pt idx="459">
                  <c:v>0.28000000000000008</c:v>
                </c:pt>
                <c:pt idx="460">
                  <c:v>0.28000000000000008</c:v>
                </c:pt>
                <c:pt idx="461">
                  <c:v>0.28000000000000008</c:v>
                </c:pt>
                <c:pt idx="462">
                  <c:v>0.28000000000000008</c:v>
                </c:pt>
                <c:pt idx="463">
                  <c:v>0.28000000000000008</c:v>
                </c:pt>
                <c:pt idx="464">
                  <c:v>0.28000000000000008</c:v>
                </c:pt>
                <c:pt idx="465">
                  <c:v>0.28000000000000008</c:v>
                </c:pt>
                <c:pt idx="466">
                  <c:v>0.28000000000000008</c:v>
                </c:pt>
                <c:pt idx="467">
                  <c:v>0.28000000000000008</c:v>
                </c:pt>
                <c:pt idx="468">
                  <c:v>0.28000000000000008</c:v>
                </c:pt>
                <c:pt idx="469">
                  <c:v>0.28000000000000008</c:v>
                </c:pt>
                <c:pt idx="470">
                  <c:v>0.28000000000000008</c:v>
                </c:pt>
                <c:pt idx="471">
                  <c:v>0.28000000000000008</c:v>
                </c:pt>
                <c:pt idx="472">
                  <c:v>0.28000000000000008</c:v>
                </c:pt>
                <c:pt idx="473">
                  <c:v>0.28000000000000008</c:v>
                </c:pt>
                <c:pt idx="474">
                  <c:v>0.28000000000000008</c:v>
                </c:pt>
                <c:pt idx="475">
                  <c:v>0.28000000000000008</c:v>
                </c:pt>
                <c:pt idx="476">
                  <c:v>0.28000000000000008</c:v>
                </c:pt>
                <c:pt idx="477">
                  <c:v>0.28000000000000008</c:v>
                </c:pt>
                <c:pt idx="478">
                  <c:v>0.28000000000000008</c:v>
                </c:pt>
                <c:pt idx="479">
                  <c:v>0.28000000000000008</c:v>
                </c:pt>
                <c:pt idx="480">
                  <c:v>0.28000000000000008</c:v>
                </c:pt>
                <c:pt idx="481">
                  <c:v>0.28000000000000008</c:v>
                </c:pt>
                <c:pt idx="482">
                  <c:v>0.28000000000000008</c:v>
                </c:pt>
                <c:pt idx="483">
                  <c:v>0.28000000000000008</c:v>
                </c:pt>
                <c:pt idx="484">
                  <c:v>0.28000000000000008</c:v>
                </c:pt>
                <c:pt idx="485">
                  <c:v>0.28000000000000008</c:v>
                </c:pt>
                <c:pt idx="486">
                  <c:v>0.28000000000000008</c:v>
                </c:pt>
                <c:pt idx="487">
                  <c:v>0.28000000000000008</c:v>
                </c:pt>
                <c:pt idx="488">
                  <c:v>0.28000000000000008</c:v>
                </c:pt>
                <c:pt idx="489">
                  <c:v>0.28000000000000008</c:v>
                </c:pt>
                <c:pt idx="490">
                  <c:v>0.28000000000000008</c:v>
                </c:pt>
                <c:pt idx="491">
                  <c:v>0.28000000000000008</c:v>
                </c:pt>
                <c:pt idx="492">
                  <c:v>0.28000000000000008</c:v>
                </c:pt>
                <c:pt idx="493">
                  <c:v>0.28000000000000008</c:v>
                </c:pt>
                <c:pt idx="494">
                  <c:v>0.28000000000000008</c:v>
                </c:pt>
                <c:pt idx="495">
                  <c:v>0.28000000000000008</c:v>
                </c:pt>
                <c:pt idx="496">
                  <c:v>0.28000000000000008</c:v>
                </c:pt>
                <c:pt idx="497">
                  <c:v>0.28000000000000008</c:v>
                </c:pt>
                <c:pt idx="498">
                  <c:v>0.28000000000000008</c:v>
                </c:pt>
                <c:pt idx="499">
                  <c:v>0.28000000000000008</c:v>
                </c:pt>
                <c:pt idx="500">
                  <c:v>0.28000000000000008</c:v>
                </c:pt>
                <c:pt idx="501">
                  <c:v>0.28000000000000008</c:v>
                </c:pt>
                <c:pt idx="502">
                  <c:v>0.28000000000000008</c:v>
                </c:pt>
                <c:pt idx="503">
                  <c:v>0.28000000000000008</c:v>
                </c:pt>
                <c:pt idx="504">
                  <c:v>0.28000000000000008</c:v>
                </c:pt>
                <c:pt idx="505">
                  <c:v>0.28000000000000008</c:v>
                </c:pt>
                <c:pt idx="506">
                  <c:v>0.28000000000000008</c:v>
                </c:pt>
                <c:pt idx="507">
                  <c:v>0.28000000000000008</c:v>
                </c:pt>
                <c:pt idx="508">
                  <c:v>0.28000000000000008</c:v>
                </c:pt>
                <c:pt idx="509">
                  <c:v>0.28000000000000008</c:v>
                </c:pt>
                <c:pt idx="510">
                  <c:v>0.28000000000000008</c:v>
                </c:pt>
                <c:pt idx="511">
                  <c:v>0.28000000000000008</c:v>
                </c:pt>
                <c:pt idx="512">
                  <c:v>0.28000000000000008</c:v>
                </c:pt>
                <c:pt idx="513">
                  <c:v>0.28000000000000008</c:v>
                </c:pt>
                <c:pt idx="514">
                  <c:v>0.28000000000000008</c:v>
                </c:pt>
                <c:pt idx="515">
                  <c:v>0.28000000000000008</c:v>
                </c:pt>
                <c:pt idx="516">
                  <c:v>0.28000000000000008</c:v>
                </c:pt>
                <c:pt idx="517">
                  <c:v>0.28000000000000008</c:v>
                </c:pt>
                <c:pt idx="518">
                  <c:v>0.28000000000000008</c:v>
                </c:pt>
                <c:pt idx="519">
                  <c:v>0.28000000000000008</c:v>
                </c:pt>
                <c:pt idx="520">
                  <c:v>0.28000000000000008</c:v>
                </c:pt>
                <c:pt idx="521">
                  <c:v>0.28000000000000008</c:v>
                </c:pt>
                <c:pt idx="522">
                  <c:v>0.28000000000000008</c:v>
                </c:pt>
                <c:pt idx="523">
                  <c:v>0.28000000000000008</c:v>
                </c:pt>
                <c:pt idx="524">
                  <c:v>0.28000000000000008</c:v>
                </c:pt>
                <c:pt idx="525">
                  <c:v>0.28000000000000008</c:v>
                </c:pt>
                <c:pt idx="526">
                  <c:v>0.28000000000000008</c:v>
                </c:pt>
                <c:pt idx="527">
                  <c:v>0.28000000000000008</c:v>
                </c:pt>
                <c:pt idx="528">
                  <c:v>0.28000000000000008</c:v>
                </c:pt>
                <c:pt idx="529">
                  <c:v>0.28000000000000008</c:v>
                </c:pt>
                <c:pt idx="530">
                  <c:v>0.28000000000000008</c:v>
                </c:pt>
                <c:pt idx="531">
                  <c:v>0.28000000000000008</c:v>
                </c:pt>
                <c:pt idx="532">
                  <c:v>0.28000000000000008</c:v>
                </c:pt>
                <c:pt idx="533">
                  <c:v>0.28000000000000008</c:v>
                </c:pt>
                <c:pt idx="534">
                  <c:v>0.28000000000000008</c:v>
                </c:pt>
                <c:pt idx="535">
                  <c:v>0.28000000000000008</c:v>
                </c:pt>
                <c:pt idx="536">
                  <c:v>0.28000000000000008</c:v>
                </c:pt>
                <c:pt idx="537">
                  <c:v>0.28000000000000008</c:v>
                </c:pt>
                <c:pt idx="538">
                  <c:v>0.28000000000000008</c:v>
                </c:pt>
                <c:pt idx="539">
                  <c:v>0.28000000000000008</c:v>
                </c:pt>
                <c:pt idx="540">
                  <c:v>0.28000000000000008</c:v>
                </c:pt>
                <c:pt idx="541">
                  <c:v>0.28000000000000008</c:v>
                </c:pt>
                <c:pt idx="542">
                  <c:v>0.28000000000000008</c:v>
                </c:pt>
                <c:pt idx="543">
                  <c:v>0.28000000000000008</c:v>
                </c:pt>
                <c:pt idx="544">
                  <c:v>0.28000000000000008</c:v>
                </c:pt>
                <c:pt idx="545">
                  <c:v>0.28000000000000008</c:v>
                </c:pt>
                <c:pt idx="546">
                  <c:v>0.28000000000000008</c:v>
                </c:pt>
                <c:pt idx="547">
                  <c:v>0.28000000000000008</c:v>
                </c:pt>
                <c:pt idx="548">
                  <c:v>0.28000000000000008</c:v>
                </c:pt>
                <c:pt idx="549">
                  <c:v>0.28000000000000008</c:v>
                </c:pt>
                <c:pt idx="550">
                  <c:v>0.28000000000000008</c:v>
                </c:pt>
                <c:pt idx="551">
                  <c:v>0.28000000000000008</c:v>
                </c:pt>
                <c:pt idx="552">
                  <c:v>0.28000000000000008</c:v>
                </c:pt>
                <c:pt idx="553">
                  <c:v>0.28000000000000008</c:v>
                </c:pt>
                <c:pt idx="554">
                  <c:v>0.28000000000000008</c:v>
                </c:pt>
                <c:pt idx="555">
                  <c:v>0.28000000000000008</c:v>
                </c:pt>
                <c:pt idx="556">
                  <c:v>0.28000000000000008</c:v>
                </c:pt>
                <c:pt idx="557">
                  <c:v>0.28000000000000008</c:v>
                </c:pt>
                <c:pt idx="558">
                  <c:v>0.28000000000000008</c:v>
                </c:pt>
                <c:pt idx="559">
                  <c:v>0.28000000000000008</c:v>
                </c:pt>
                <c:pt idx="560">
                  <c:v>0.28000000000000008</c:v>
                </c:pt>
                <c:pt idx="561">
                  <c:v>0.28000000000000008</c:v>
                </c:pt>
                <c:pt idx="562">
                  <c:v>0.28000000000000008</c:v>
                </c:pt>
                <c:pt idx="563">
                  <c:v>0.28000000000000008</c:v>
                </c:pt>
                <c:pt idx="564">
                  <c:v>0.28000000000000008</c:v>
                </c:pt>
                <c:pt idx="565">
                  <c:v>0.28000000000000008</c:v>
                </c:pt>
                <c:pt idx="566">
                  <c:v>0.28000000000000008</c:v>
                </c:pt>
                <c:pt idx="567">
                  <c:v>0.28000000000000008</c:v>
                </c:pt>
                <c:pt idx="568">
                  <c:v>0.28000000000000008</c:v>
                </c:pt>
                <c:pt idx="569">
                  <c:v>0.28000000000000008</c:v>
                </c:pt>
                <c:pt idx="570">
                  <c:v>0.28000000000000008</c:v>
                </c:pt>
                <c:pt idx="571">
                  <c:v>0.28000000000000008</c:v>
                </c:pt>
                <c:pt idx="572">
                  <c:v>0.28000000000000008</c:v>
                </c:pt>
                <c:pt idx="573">
                  <c:v>0.28000000000000008</c:v>
                </c:pt>
                <c:pt idx="574">
                  <c:v>0.28000000000000008</c:v>
                </c:pt>
                <c:pt idx="575">
                  <c:v>0.28000000000000008</c:v>
                </c:pt>
                <c:pt idx="576">
                  <c:v>0.28000000000000008</c:v>
                </c:pt>
                <c:pt idx="577">
                  <c:v>0.28000000000000008</c:v>
                </c:pt>
                <c:pt idx="578">
                  <c:v>0.28000000000000008</c:v>
                </c:pt>
                <c:pt idx="579">
                  <c:v>0.28000000000000008</c:v>
                </c:pt>
                <c:pt idx="580">
                  <c:v>0.28000000000000008</c:v>
                </c:pt>
                <c:pt idx="581">
                  <c:v>0.28000000000000008</c:v>
                </c:pt>
                <c:pt idx="582">
                  <c:v>0.28000000000000008</c:v>
                </c:pt>
                <c:pt idx="583">
                  <c:v>0.28000000000000008</c:v>
                </c:pt>
                <c:pt idx="584">
                  <c:v>0.28000000000000008</c:v>
                </c:pt>
                <c:pt idx="585">
                  <c:v>0.28000000000000008</c:v>
                </c:pt>
                <c:pt idx="586">
                  <c:v>0.28000000000000008</c:v>
                </c:pt>
                <c:pt idx="587">
                  <c:v>0.28000000000000008</c:v>
                </c:pt>
                <c:pt idx="588">
                  <c:v>0.28000000000000008</c:v>
                </c:pt>
                <c:pt idx="589">
                  <c:v>0.28000000000000008</c:v>
                </c:pt>
                <c:pt idx="590">
                  <c:v>0.28000000000000008</c:v>
                </c:pt>
                <c:pt idx="591">
                  <c:v>0.28000000000000008</c:v>
                </c:pt>
                <c:pt idx="592">
                  <c:v>0.28000000000000008</c:v>
                </c:pt>
                <c:pt idx="593">
                  <c:v>0.28000000000000008</c:v>
                </c:pt>
                <c:pt idx="594">
                  <c:v>0.28000000000000008</c:v>
                </c:pt>
                <c:pt idx="595">
                  <c:v>0.28000000000000008</c:v>
                </c:pt>
                <c:pt idx="596">
                  <c:v>0.28000000000000008</c:v>
                </c:pt>
                <c:pt idx="597">
                  <c:v>0.28000000000000008</c:v>
                </c:pt>
                <c:pt idx="598">
                  <c:v>0.28000000000000008</c:v>
                </c:pt>
                <c:pt idx="599">
                  <c:v>0.28000000000000008</c:v>
                </c:pt>
                <c:pt idx="600">
                  <c:v>0.28000000000000008</c:v>
                </c:pt>
                <c:pt idx="601">
                  <c:v>0.28000000000000008</c:v>
                </c:pt>
                <c:pt idx="602">
                  <c:v>0.28000000000000008</c:v>
                </c:pt>
                <c:pt idx="603">
                  <c:v>0.28000000000000008</c:v>
                </c:pt>
                <c:pt idx="604">
                  <c:v>0.28000000000000008</c:v>
                </c:pt>
                <c:pt idx="605">
                  <c:v>0.28000000000000008</c:v>
                </c:pt>
                <c:pt idx="606">
                  <c:v>0.28000000000000008</c:v>
                </c:pt>
                <c:pt idx="607">
                  <c:v>0.28000000000000008</c:v>
                </c:pt>
                <c:pt idx="608">
                  <c:v>0.28000000000000008</c:v>
                </c:pt>
                <c:pt idx="609">
                  <c:v>0.28000000000000008</c:v>
                </c:pt>
                <c:pt idx="610">
                  <c:v>0.28000000000000008</c:v>
                </c:pt>
                <c:pt idx="611">
                  <c:v>0.28000000000000008</c:v>
                </c:pt>
                <c:pt idx="612">
                  <c:v>0.28000000000000008</c:v>
                </c:pt>
                <c:pt idx="613">
                  <c:v>0.28000000000000008</c:v>
                </c:pt>
                <c:pt idx="614">
                  <c:v>0.28000000000000008</c:v>
                </c:pt>
                <c:pt idx="615">
                  <c:v>0.28000000000000008</c:v>
                </c:pt>
                <c:pt idx="616">
                  <c:v>0.28000000000000008</c:v>
                </c:pt>
                <c:pt idx="617">
                  <c:v>0.28000000000000008</c:v>
                </c:pt>
                <c:pt idx="618">
                  <c:v>0.28000000000000008</c:v>
                </c:pt>
                <c:pt idx="619">
                  <c:v>0.28000000000000008</c:v>
                </c:pt>
                <c:pt idx="620">
                  <c:v>0.28000000000000008</c:v>
                </c:pt>
                <c:pt idx="621">
                  <c:v>0.28000000000000008</c:v>
                </c:pt>
                <c:pt idx="622">
                  <c:v>0.28000000000000008</c:v>
                </c:pt>
                <c:pt idx="623">
                  <c:v>0.28000000000000008</c:v>
                </c:pt>
                <c:pt idx="624">
                  <c:v>0.28000000000000008</c:v>
                </c:pt>
                <c:pt idx="625">
                  <c:v>0.28000000000000008</c:v>
                </c:pt>
                <c:pt idx="626">
                  <c:v>0.28000000000000008</c:v>
                </c:pt>
                <c:pt idx="627">
                  <c:v>0.28000000000000008</c:v>
                </c:pt>
                <c:pt idx="628">
                  <c:v>0.28000000000000008</c:v>
                </c:pt>
                <c:pt idx="629">
                  <c:v>0.28000000000000008</c:v>
                </c:pt>
                <c:pt idx="630">
                  <c:v>0.28000000000000008</c:v>
                </c:pt>
                <c:pt idx="631">
                  <c:v>0.28000000000000008</c:v>
                </c:pt>
                <c:pt idx="632">
                  <c:v>0.28000000000000008</c:v>
                </c:pt>
                <c:pt idx="633">
                  <c:v>0.28000000000000008</c:v>
                </c:pt>
                <c:pt idx="634">
                  <c:v>0.28000000000000008</c:v>
                </c:pt>
                <c:pt idx="635">
                  <c:v>0.28000000000000008</c:v>
                </c:pt>
                <c:pt idx="636">
                  <c:v>0.28000000000000008</c:v>
                </c:pt>
                <c:pt idx="637">
                  <c:v>0.28000000000000008</c:v>
                </c:pt>
                <c:pt idx="638">
                  <c:v>0.28000000000000008</c:v>
                </c:pt>
                <c:pt idx="639">
                  <c:v>0.28000000000000008</c:v>
                </c:pt>
                <c:pt idx="640">
                  <c:v>0.28000000000000008</c:v>
                </c:pt>
                <c:pt idx="641">
                  <c:v>0.28000000000000008</c:v>
                </c:pt>
                <c:pt idx="642">
                  <c:v>0.28000000000000008</c:v>
                </c:pt>
                <c:pt idx="643">
                  <c:v>0.28000000000000008</c:v>
                </c:pt>
                <c:pt idx="644">
                  <c:v>0.28000000000000008</c:v>
                </c:pt>
                <c:pt idx="645">
                  <c:v>0.28000000000000008</c:v>
                </c:pt>
                <c:pt idx="646">
                  <c:v>0.28000000000000008</c:v>
                </c:pt>
                <c:pt idx="647">
                  <c:v>0.28000000000000008</c:v>
                </c:pt>
                <c:pt idx="648">
                  <c:v>0.28000000000000008</c:v>
                </c:pt>
                <c:pt idx="649">
                  <c:v>0.28000000000000008</c:v>
                </c:pt>
                <c:pt idx="650">
                  <c:v>0.28000000000000008</c:v>
                </c:pt>
                <c:pt idx="651">
                  <c:v>0.28000000000000008</c:v>
                </c:pt>
                <c:pt idx="652">
                  <c:v>0.28000000000000008</c:v>
                </c:pt>
                <c:pt idx="653">
                  <c:v>0.28000000000000008</c:v>
                </c:pt>
                <c:pt idx="654">
                  <c:v>0.28000000000000008</c:v>
                </c:pt>
                <c:pt idx="655">
                  <c:v>0.28000000000000008</c:v>
                </c:pt>
                <c:pt idx="656">
                  <c:v>0.28000000000000008</c:v>
                </c:pt>
                <c:pt idx="657">
                  <c:v>0.28000000000000008</c:v>
                </c:pt>
                <c:pt idx="658">
                  <c:v>0.28000000000000008</c:v>
                </c:pt>
                <c:pt idx="659">
                  <c:v>0.28000000000000008</c:v>
                </c:pt>
                <c:pt idx="660">
                  <c:v>0.28000000000000008</c:v>
                </c:pt>
                <c:pt idx="661">
                  <c:v>0.28000000000000008</c:v>
                </c:pt>
                <c:pt idx="662">
                  <c:v>0.28000000000000008</c:v>
                </c:pt>
                <c:pt idx="663">
                  <c:v>0.28000000000000008</c:v>
                </c:pt>
                <c:pt idx="664">
                  <c:v>0.28000000000000008</c:v>
                </c:pt>
                <c:pt idx="665">
                  <c:v>0.28000000000000008</c:v>
                </c:pt>
                <c:pt idx="666">
                  <c:v>0.28000000000000008</c:v>
                </c:pt>
                <c:pt idx="667">
                  <c:v>0.28000000000000008</c:v>
                </c:pt>
                <c:pt idx="668">
                  <c:v>0.28000000000000008</c:v>
                </c:pt>
                <c:pt idx="669">
                  <c:v>0.28000000000000008</c:v>
                </c:pt>
                <c:pt idx="670">
                  <c:v>0.28000000000000008</c:v>
                </c:pt>
                <c:pt idx="671">
                  <c:v>0.28000000000000008</c:v>
                </c:pt>
                <c:pt idx="672">
                  <c:v>0.28000000000000008</c:v>
                </c:pt>
                <c:pt idx="673">
                  <c:v>0.28000000000000008</c:v>
                </c:pt>
                <c:pt idx="674">
                  <c:v>0.28000000000000008</c:v>
                </c:pt>
                <c:pt idx="675">
                  <c:v>0.28000000000000008</c:v>
                </c:pt>
                <c:pt idx="676">
                  <c:v>0.28000000000000008</c:v>
                </c:pt>
                <c:pt idx="677">
                  <c:v>0.28000000000000008</c:v>
                </c:pt>
                <c:pt idx="678">
                  <c:v>0.28000000000000008</c:v>
                </c:pt>
                <c:pt idx="679">
                  <c:v>0.28000000000000008</c:v>
                </c:pt>
                <c:pt idx="680">
                  <c:v>0.28000000000000008</c:v>
                </c:pt>
                <c:pt idx="681">
                  <c:v>0.28000000000000008</c:v>
                </c:pt>
                <c:pt idx="682">
                  <c:v>0.28000000000000008</c:v>
                </c:pt>
                <c:pt idx="683">
                  <c:v>0.28000000000000008</c:v>
                </c:pt>
                <c:pt idx="684">
                  <c:v>0.28000000000000008</c:v>
                </c:pt>
                <c:pt idx="685">
                  <c:v>0.28000000000000008</c:v>
                </c:pt>
                <c:pt idx="686">
                  <c:v>0.28000000000000008</c:v>
                </c:pt>
                <c:pt idx="687">
                  <c:v>0.28000000000000008</c:v>
                </c:pt>
                <c:pt idx="688">
                  <c:v>0.28000000000000008</c:v>
                </c:pt>
                <c:pt idx="689">
                  <c:v>0.28000000000000008</c:v>
                </c:pt>
                <c:pt idx="690">
                  <c:v>0.28000000000000008</c:v>
                </c:pt>
                <c:pt idx="691">
                  <c:v>0.28000000000000008</c:v>
                </c:pt>
                <c:pt idx="692">
                  <c:v>0.28000000000000008</c:v>
                </c:pt>
                <c:pt idx="693">
                  <c:v>0.28000000000000008</c:v>
                </c:pt>
                <c:pt idx="694">
                  <c:v>0.28000000000000008</c:v>
                </c:pt>
                <c:pt idx="695">
                  <c:v>0.28000000000000008</c:v>
                </c:pt>
                <c:pt idx="696">
                  <c:v>0.28000000000000008</c:v>
                </c:pt>
                <c:pt idx="697">
                  <c:v>0.28000000000000008</c:v>
                </c:pt>
                <c:pt idx="698">
                  <c:v>0.28000000000000008</c:v>
                </c:pt>
                <c:pt idx="699">
                  <c:v>0.28000000000000008</c:v>
                </c:pt>
                <c:pt idx="700">
                  <c:v>0.28000000000000008</c:v>
                </c:pt>
                <c:pt idx="701">
                  <c:v>0.28000000000000008</c:v>
                </c:pt>
                <c:pt idx="702">
                  <c:v>0.28000000000000008</c:v>
                </c:pt>
                <c:pt idx="703">
                  <c:v>0.28000000000000008</c:v>
                </c:pt>
                <c:pt idx="704">
                  <c:v>0.28000000000000008</c:v>
                </c:pt>
                <c:pt idx="705">
                  <c:v>0.28000000000000008</c:v>
                </c:pt>
                <c:pt idx="706">
                  <c:v>0.28000000000000008</c:v>
                </c:pt>
                <c:pt idx="707">
                  <c:v>0.28000000000000008</c:v>
                </c:pt>
                <c:pt idx="708">
                  <c:v>0.28000000000000008</c:v>
                </c:pt>
                <c:pt idx="709">
                  <c:v>0.28000000000000008</c:v>
                </c:pt>
                <c:pt idx="710">
                  <c:v>0.28000000000000008</c:v>
                </c:pt>
                <c:pt idx="711">
                  <c:v>0.28000000000000008</c:v>
                </c:pt>
                <c:pt idx="712">
                  <c:v>0.28000000000000008</c:v>
                </c:pt>
                <c:pt idx="713">
                  <c:v>0.28000000000000008</c:v>
                </c:pt>
                <c:pt idx="714">
                  <c:v>0.28000000000000008</c:v>
                </c:pt>
                <c:pt idx="715">
                  <c:v>0.28000000000000008</c:v>
                </c:pt>
                <c:pt idx="716">
                  <c:v>0.28000000000000008</c:v>
                </c:pt>
                <c:pt idx="717">
                  <c:v>0.28000000000000008</c:v>
                </c:pt>
                <c:pt idx="718">
                  <c:v>0.28000000000000008</c:v>
                </c:pt>
                <c:pt idx="719">
                  <c:v>0.28000000000000008</c:v>
                </c:pt>
                <c:pt idx="720">
                  <c:v>0.28000000000000008</c:v>
                </c:pt>
                <c:pt idx="721">
                  <c:v>0.28000000000000008</c:v>
                </c:pt>
                <c:pt idx="722">
                  <c:v>0.28000000000000008</c:v>
                </c:pt>
                <c:pt idx="723">
                  <c:v>0.28000000000000008</c:v>
                </c:pt>
                <c:pt idx="724">
                  <c:v>0.28000000000000008</c:v>
                </c:pt>
                <c:pt idx="725">
                  <c:v>0.28000000000000008</c:v>
                </c:pt>
                <c:pt idx="726">
                  <c:v>0.28000000000000008</c:v>
                </c:pt>
                <c:pt idx="727">
                  <c:v>0.28000000000000008</c:v>
                </c:pt>
                <c:pt idx="728">
                  <c:v>0.28000000000000008</c:v>
                </c:pt>
                <c:pt idx="729">
                  <c:v>0.28000000000000008</c:v>
                </c:pt>
                <c:pt idx="730">
                  <c:v>0.28000000000000008</c:v>
                </c:pt>
                <c:pt idx="731">
                  <c:v>0.28000000000000008</c:v>
                </c:pt>
                <c:pt idx="732">
                  <c:v>0.28000000000000008</c:v>
                </c:pt>
                <c:pt idx="733">
                  <c:v>0.28000000000000008</c:v>
                </c:pt>
                <c:pt idx="734">
                  <c:v>0.28000000000000008</c:v>
                </c:pt>
                <c:pt idx="735">
                  <c:v>0.28000000000000008</c:v>
                </c:pt>
                <c:pt idx="736">
                  <c:v>0.28000000000000008</c:v>
                </c:pt>
                <c:pt idx="737">
                  <c:v>0.28000000000000008</c:v>
                </c:pt>
                <c:pt idx="738">
                  <c:v>0.28000000000000008</c:v>
                </c:pt>
                <c:pt idx="739">
                  <c:v>0.28000000000000008</c:v>
                </c:pt>
                <c:pt idx="740">
                  <c:v>0.28000000000000008</c:v>
                </c:pt>
                <c:pt idx="741">
                  <c:v>0.28000000000000008</c:v>
                </c:pt>
                <c:pt idx="742">
                  <c:v>0.28000000000000008</c:v>
                </c:pt>
                <c:pt idx="743">
                  <c:v>0.28000000000000008</c:v>
                </c:pt>
                <c:pt idx="744">
                  <c:v>0.28000000000000008</c:v>
                </c:pt>
                <c:pt idx="745">
                  <c:v>0.28000000000000008</c:v>
                </c:pt>
                <c:pt idx="746">
                  <c:v>0.28000000000000008</c:v>
                </c:pt>
                <c:pt idx="747">
                  <c:v>0.28000000000000008</c:v>
                </c:pt>
                <c:pt idx="748">
                  <c:v>0.28000000000000008</c:v>
                </c:pt>
                <c:pt idx="749">
                  <c:v>0.28000000000000008</c:v>
                </c:pt>
                <c:pt idx="750">
                  <c:v>0.28000000000000008</c:v>
                </c:pt>
                <c:pt idx="751">
                  <c:v>0.28000000000000008</c:v>
                </c:pt>
                <c:pt idx="752">
                  <c:v>0.28000000000000008</c:v>
                </c:pt>
                <c:pt idx="753">
                  <c:v>0.28000000000000008</c:v>
                </c:pt>
                <c:pt idx="754">
                  <c:v>0.28000000000000008</c:v>
                </c:pt>
                <c:pt idx="755">
                  <c:v>0.28000000000000008</c:v>
                </c:pt>
                <c:pt idx="756">
                  <c:v>0.28000000000000008</c:v>
                </c:pt>
                <c:pt idx="757">
                  <c:v>0.28000000000000008</c:v>
                </c:pt>
                <c:pt idx="758">
                  <c:v>0.28000000000000008</c:v>
                </c:pt>
                <c:pt idx="759">
                  <c:v>0.28000000000000008</c:v>
                </c:pt>
                <c:pt idx="760">
                  <c:v>0.28000000000000008</c:v>
                </c:pt>
                <c:pt idx="761">
                  <c:v>0.28000000000000008</c:v>
                </c:pt>
                <c:pt idx="762">
                  <c:v>0.28000000000000008</c:v>
                </c:pt>
                <c:pt idx="763">
                  <c:v>0.28000000000000008</c:v>
                </c:pt>
                <c:pt idx="764">
                  <c:v>0.28000000000000008</c:v>
                </c:pt>
                <c:pt idx="765">
                  <c:v>0.28000000000000008</c:v>
                </c:pt>
                <c:pt idx="766">
                  <c:v>0.28000000000000008</c:v>
                </c:pt>
                <c:pt idx="767">
                  <c:v>0.28000000000000008</c:v>
                </c:pt>
                <c:pt idx="768">
                  <c:v>0.28000000000000008</c:v>
                </c:pt>
                <c:pt idx="769">
                  <c:v>0.28000000000000008</c:v>
                </c:pt>
                <c:pt idx="770">
                  <c:v>0.28000000000000008</c:v>
                </c:pt>
                <c:pt idx="771">
                  <c:v>0.28000000000000008</c:v>
                </c:pt>
                <c:pt idx="772">
                  <c:v>0.28000000000000008</c:v>
                </c:pt>
                <c:pt idx="773">
                  <c:v>0.28000000000000008</c:v>
                </c:pt>
                <c:pt idx="774">
                  <c:v>0.28000000000000008</c:v>
                </c:pt>
                <c:pt idx="775">
                  <c:v>0.28000000000000008</c:v>
                </c:pt>
                <c:pt idx="776">
                  <c:v>0.28000000000000008</c:v>
                </c:pt>
                <c:pt idx="777">
                  <c:v>0.28000000000000008</c:v>
                </c:pt>
                <c:pt idx="778">
                  <c:v>0.28000000000000008</c:v>
                </c:pt>
                <c:pt idx="779">
                  <c:v>0.28000000000000008</c:v>
                </c:pt>
                <c:pt idx="780">
                  <c:v>0.28000000000000008</c:v>
                </c:pt>
                <c:pt idx="781">
                  <c:v>0.28000000000000008</c:v>
                </c:pt>
                <c:pt idx="782">
                  <c:v>0.28000000000000008</c:v>
                </c:pt>
                <c:pt idx="783">
                  <c:v>0.28000000000000008</c:v>
                </c:pt>
                <c:pt idx="784">
                  <c:v>0.28000000000000008</c:v>
                </c:pt>
                <c:pt idx="785">
                  <c:v>0.28000000000000008</c:v>
                </c:pt>
                <c:pt idx="786">
                  <c:v>0.28000000000000008</c:v>
                </c:pt>
                <c:pt idx="787">
                  <c:v>0.28000000000000008</c:v>
                </c:pt>
                <c:pt idx="788">
                  <c:v>0.28000000000000008</c:v>
                </c:pt>
                <c:pt idx="789">
                  <c:v>0.28000000000000008</c:v>
                </c:pt>
                <c:pt idx="790">
                  <c:v>0.28000000000000008</c:v>
                </c:pt>
                <c:pt idx="791">
                  <c:v>0.28000000000000008</c:v>
                </c:pt>
                <c:pt idx="792">
                  <c:v>0.28000000000000008</c:v>
                </c:pt>
                <c:pt idx="793">
                  <c:v>0.28000000000000008</c:v>
                </c:pt>
                <c:pt idx="794">
                  <c:v>0.28000000000000008</c:v>
                </c:pt>
                <c:pt idx="795">
                  <c:v>0.28000000000000008</c:v>
                </c:pt>
                <c:pt idx="796">
                  <c:v>0.28000000000000008</c:v>
                </c:pt>
                <c:pt idx="797">
                  <c:v>0.28000000000000008</c:v>
                </c:pt>
                <c:pt idx="798">
                  <c:v>0.28000000000000008</c:v>
                </c:pt>
                <c:pt idx="799">
                  <c:v>0.28000000000000008</c:v>
                </c:pt>
                <c:pt idx="800">
                  <c:v>0.28000000000000008</c:v>
                </c:pt>
                <c:pt idx="801">
                  <c:v>0.28000000000000008</c:v>
                </c:pt>
                <c:pt idx="802">
                  <c:v>0.28000000000000008</c:v>
                </c:pt>
                <c:pt idx="803">
                  <c:v>0.28000000000000008</c:v>
                </c:pt>
                <c:pt idx="804">
                  <c:v>0.28000000000000008</c:v>
                </c:pt>
                <c:pt idx="805">
                  <c:v>0.28000000000000008</c:v>
                </c:pt>
                <c:pt idx="806">
                  <c:v>0.28000000000000008</c:v>
                </c:pt>
                <c:pt idx="807">
                  <c:v>0.28000000000000008</c:v>
                </c:pt>
                <c:pt idx="808">
                  <c:v>0.28000000000000008</c:v>
                </c:pt>
                <c:pt idx="809">
                  <c:v>0.28000000000000008</c:v>
                </c:pt>
                <c:pt idx="810">
                  <c:v>0.28000000000000008</c:v>
                </c:pt>
                <c:pt idx="811">
                  <c:v>0.28000000000000008</c:v>
                </c:pt>
                <c:pt idx="812">
                  <c:v>0.28000000000000008</c:v>
                </c:pt>
                <c:pt idx="813">
                  <c:v>0.28000000000000008</c:v>
                </c:pt>
                <c:pt idx="814">
                  <c:v>0.28000000000000008</c:v>
                </c:pt>
                <c:pt idx="815">
                  <c:v>0.28000000000000008</c:v>
                </c:pt>
                <c:pt idx="816">
                  <c:v>0.28000000000000008</c:v>
                </c:pt>
                <c:pt idx="817">
                  <c:v>0.28000000000000008</c:v>
                </c:pt>
                <c:pt idx="818">
                  <c:v>0.28000000000000008</c:v>
                </c:pt>
                <c:pt idx="819">
                  <c:v>0.28000000000000008</c:v>
                </c:pt>
                <c:pt idx="820">
                  <c:v>0.28000000000000008</c:v>
                </c:pt>
                <c:pt idx="821">
                  <c:v>0.28000000000000008</c:v>
                </c:pt>
                <c:pt idx="822">
                  <c:v>0.28000000000000008</c:v>
                </c:pt>
                <c:pt idx="823">
                  <c:v>0.28000000000000008</c:v>
                </c:pt>
                <c:pt idx="824">
                  <c:v>0.28000000000000008</c:v>
                </c:pt>
                <c:pt idx="825">
                  <c:v>0.28000000000000008</c:v>
                </c:pt>
                <c:pt idx="826">
                  <c:v>0.28000000000000008</c:v>
                </c:pt>
                <c:pt idx="827">
                  <c:v>0.28000000000000008</c:v>
                </c:pt>
                <c:pt idx="828">
                  <c:v>0.28000000000000008</c:v>
                </c:pt>
                <c:pt idx="829">
                  <c:v>0.28000000000000008</c:v>
                </c:pt>
                <c:pt idx="830">
                  <c:v>0.28000000000000008</c:v>
                </c:pt>
                <c:pt idx="831">
                  <c:v>0.28000000000000008</c:v>
                </c:pt>
                <c:pt idx="832">
                  <c:v>0.28000000000000008</c:v>
                </c:pt>
                <c:pt idx="833">
                  <c:v>0.28000000000000008</c:v>
                </c:pt>
                <c:pt idx="834">
                  <c:v>0.28000000000000008</c:v>
                </c:pt>
                <c:pt idx="835">
                  <c:v>0.28000000000000008</c:v>
                </c:pt>
                <c:pt idx="836">
                  <c:v>0.28000000000000008</c:v>
                </c:pt>
                <c:pt idx="837">
                  <c:v>0.28000000000000008</c:v>
                </c:pt>
                <c:pt idx="838">
                  <c:v>0.28000000000000008</c:v>
                </c:pt>
                <c:pt idx="839">
                  <c:v>0.28000000000000008</c:v>
                </c:pt>
                <c:pt idx="840">
                  <c:v>0.28000000000000008</c:v>
                </c:pt>
                <c:pt idx="841">
                  <c:v>0.28000000000000008</c:v>
                </c:pt>
                <c:pt idx="842">
                  <c:v>0.28000000000000008</c:v>
                </c:pt>
                <c:pt idx="843">
                  <c:v>0.28000000000000008</c:v>
                </c:pt>
                <c:pt idx="844">
                  <c:v>0.28000000000000008</c:v>
                </c:pt>
                <c:pt idx="845">
                  <c:v>0.28000000000000008</c:v>
                </c:pt>
                <c:pt idx="846">
                  <c:v>0.28000000000000008</c:v>
                </c:pt>
                <c:pt idx="847">
                  <c:v>0.28000000000000008</c:v>
                </c:pt>
                <c:pt idx="848">
                  <c:v>0.28000000000000008</c:v>
                </c:pt>
                <c:pt idx="849">
                  <c:v>0.28000000000000008</c:v>
                </c:pt>
                <c:pt idx="850">
                  <c:v>0.28000000000000008</c:v>
                </c:pt>
                <c:pt idx="851">
                  <c:v>0.28000000000000008</c:v>
                </c:pt>
                <c:pt idx="852">
                  <c:v>0.28000000000000008</c:v>
                </c:pt>
                <c:pt idx="853">
                  <c:v>0.28000000000000008</c:v>
                </c:pt>
                <c:pt idx="854">
                  <c:v>0.28000000000000008</c:v>
                </c:pt>
                <c:pt idx="855">
                  <c:v>0.28000000000000008</c:v>
                </c:pt>
                <c:pt idx="856">
                  <c:v>0.28000000000000008</c:v>
                </c:pt>
                <c:pt idx="857">
                  <c:v>0.28000000000000008</c:v>
                </c:pt>
                <c:pt idx="858">
                  <c:v>0.28000000000000008</c:v>
                </c:pt>
                <c:pt idx="859">
                  <c:v>0.28000000000000008</c:v>
                </c:pt>
                <c:pt idx="860">
                  <c:v>0.28000000000000008</c:v>
                </c:pt>
                <c:pt idx="861">
                  <c:v>0.28000000000000008</c:v>
                </c:pt>
                <c:pt idx="862">
                  <c:v>0.28000000000000008</c:v>
                </c:pt>
                <c:pt idx="863">
                  <c:v>0.28000000000000008</c:v>
                </c:pt>
                <c:pt idx="864">
                  <c:v>0.28000000000000008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Наполнения!$D$1</c:f>
              <c:strCache>
                <c:ptCount val="1"/>
                <c:pt idx="0">
                  <c:v>20</c:v>
                </c:pt>
              </c:strCache>
            </c:strRef>
          </c:tx>
          <c:spPr>
            <a:ln w="25400">
              <a:solidFill>
                <a:srgbClr val="FFFF00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Наполнения!$D$2:$D$866</c:f>
              <c:numCache>
                <c:formatCode>General</c:formatCode>
                <c:ptCount val="865"/>
                <c:pt idx="0">
                  <c:v>1.0000000000000013E-3</c:v>
                </c:pt>
                <c:pt idx="1">
                  <c:v>1.0000000000000013E-3</c:v>
                </c:pt>
                <c:pt idx="2">
                  <c:v>1.0000000000000013E-3</c:v>
                </c:pt>
                <c:pt idx="3">
                  <c:v>1.0000000000000013E-3</c:v>
                </c:pt>
                <c:pt idx="4">
                  <c:v>1.0000000000000013E-3</c:v>
                </c:pt>
                <c:pt idx="5">
                  <c:v>1.0000000000000013E-3</c:v>
                </c:pt>
                <c:pt idx="6">
                  <c:v>1.0000000000000013E-3</c:v>
                </c:pt>
                <c:pt idx="7">
                  <c:v>1.0000000000000013E-3</c:v>
                </c:pt>
                <c:pt idx="8">
                  <c:v>1.0000000000000013E-3</c:v>
                </c:pt>
                <c:pt idx="9">
                  <c:v>1.0999999999999998E-2</c:v>
                </c:pt>
                <c:pt idx="10">
                  <c:v>1.900000000000002E-2</c:v>
                </c:pt>
                <c:pt idx="11">
                  <c:v>1.8000000000000019E-2</c:v>
                </c:pt>
                <c:pt idx="12">
                  <c:v>2.0000000000000021E-2</c:v>
                </c:pt>
                <c:pt idx="13">
                  <c:v>2.0000000000000021E-2</c:v>
                </c:pt>
                <c:pt idx="14">
                  <c:v>2.1000000000000022E-2</c:v>
                </c:pt>
                <c:pt idx="15">
                  <c:v>2.2000000000000026E-2</c:v>
                </c:pt>
                <c:pt idx="16">
                  <c:v>2.300000000000001E-2</c:v>
                </c:pt>
                <c:pt idx="17">
                  <c:v>3.2000000000000042E-2</c:v>
                </c:pt>
                <c:pt idx="18">
                  <c:v>3.2000000000000042E-2</c:v>
                </c:pt>
                <c:pt idx="19">
                  <c:v>5.3000000000000033E-2</c:v>
                </c:pt>
                <c:pt idx="20">
                  <c:v>6.6000000000000003E-2</c:v>
                </c:pt>
                <c:pt idx="21">
                  <c:v>7.8000000000000083E-2</c:v>
                </c:pt>
                <c:pt idx="22">
                  <c:v>8.6000000000000063E-2</c:v>
                </c:pt>
                <c:pt idx="23">
                  <c:v>9.2000000000000026E-2</c:v>
                </c:pt>
                <c:pt idx="24">
                  <c:v>9.2000000000000026E-2</c:v>
                </c:pt>
                <c:pt idx="25">
                  <c:v>9.5000000000000098E-2</c:v>
                </c:pt>
                <c:pt idx="26">
                  <c:v>9.9000000000000143E-2</c:v>
                </c:pt>
                <c:pt idx="27">
                  <c:v>0.10199999999999998</c:v>
                </c:pt>
                <c:pt idx="28">
                  <c:v>0.10600000000000002</c:v>
                </c:pt>
                <c:pt idx="29">
                  <c:v>0.10600000000000002</c:v>
                </c:pt>
                <c:pt idx="30">
                  <c:v>0.11200000000000006</c:v>
                </c:pt>
                <c:pt idx="31">
                  <c:v>0.12000000000000002</c:v>
                </c:pt>
                <c:pt idx="32">
                  <c:v>0.129</c:v>
                </c:pt>
                <c:pt idx="33">
                  <c:v>0.13800000000000001</c:v>
                </c:pt>
                <c:pt idx="34">
                  <c:v>0.13800000000000001</c:v>
                </c:pt>
                <c:pt idx="35">
                  <c:v>0.14500000000000016</c:v>
                </c:pt>
                <c:pt idx="36">
                  <c:v>0.15500000000000017</c:v>
                </c:pt>
                <c:pt idx="37">
                  <c:v>0.16500000000000015</c:v>
                </c:pt>
                <c:pt idx="38">
                  <c:v>0.17500000000000004</c:v>
                </c:pt>
                <c:pt idx="39">
                  <c:v>0.18000000000000016</c:v>
                </c:pt>
                <c:pt idx="40">
                  <c:v>0.18000000000000016</c:v>
                </c:pt>
                <c:pt idx="41">
                  <c:v>0.18500000000000016</c:v>
                </c:pt>
                <c:pt idx="42">
                  <c:v>0.19000000000000011</c:v>
                </c:pt>
                <c:pt idx="43">
                  <c:v>0.19600000000000015</c:v>
                </c:pt>
                <c:pt idx="44">
                  <c:v>0.2</c:v>
                </c:pt>
                <c:pt idx="45">
                  <c:v>0.2</c:v>
                </c:pt>
                <c:pt idx="46">
                  <c:v>0.20500000000000004</c:v>
                </c:pt>
                <c:pt idx="47">
                  <c:v>0.21100000000000016</c:v>
                </c:pt>
                <c:pt idx="48">
                  <c:v>0.21600000000000016</c:v>
                </c:pt>
                <c:pt idx="49">
                  <c:v>0.22000000000000011</c:v>
                </c:pt>
                <c:pt idx="50">
                  <c:v>0.22000000000000011</c:v>
                </c:pt>
                <c:pt idx="51">
                  <c:v>0.22500000000000014</c:v>
                </c:pt>
                <c:pt idx="52">
                  <c:v>0.23100000000000001</c:v>
                </c:pt>
                <c:pt idx="53">
                  <c:v>0.23500000000000001</c:v>
                </c:pt>
                <c:pt idx="54">
                  <c:v>0.24000000000000016</c:v>
                </c:pt>
                <c:pt idx="55">
                  <c:v>0.24500000000000016</c:v>
                </c:pt>
                <c:pt idx="56">
                  <c:v>0.24500000000000016</c:v>
                </c:pt>
                <c:pt idx="57">
                  <c:v>0.25</c:v>
                </c:pt>
                <c:pt idx="58">
                  <c:v>0.254</c:v>
                </c:pt>
                <c:pt idx="59">
                  <c:v>0.26</c:v>
                </c:pt>
                <c:pt idx="60">
                  <c:v>0.26600000000000001</c:v>
                </c:pt>
                <c:pt idx="61">
                  <c:v>0.26600000000000001</c:v>
                </c:pt>
                <c:pt idx="62">
                  <c:v>0.27100000000000002</c:v>
                </c:pt>
                <c:pt idx="63">
                  <c:v>0.27500000000000002</c:v>
                </c:pt>
                <c:pt idx="64">
                  <c:v>0.28000000000000008</c:v>
                </c:pt>
                <c:pt idx="65">
                  <c:v>0.28500000000000031</c:v>
                </c:pt>
                <c:pt idx="66">
                  <c:v>0.28500000000000031</c:v>
                </c:pt>
                <c:pt idx="67">
                  <c:v>0.28900000000000031</c:v>
                </c:pt>
                <c:pt idx="68">
                  <c:v>0.29300000000000032</c:v>
                </c:pt>
                <c:pt idx="69">
                  <c:v>0.29800000000000032</c:v>
                </c:pt>
                <c:pt idx="70">
                  <c:v>0.30300000000000032</c:v>
                </c:pt>
                <c:pt idx="71">
                  <c:v>0.30700000000000033</c:v>
                </c:pt>
                <c:pt idx="72">
                  <c:v>0.30700000000000033</c:v>
                </c:pt>
                <c:pt idx="73">
                  <c:v>0.31100000000000033</c:v>
                </c:pt>
                <c:pt idx="74">
                  <c:v>0.31600000000000039</c:v>
                </c:pt>
                <c:pt idx="75">
                  <c:v>0.3200000000000004</c:v>
                </c:pt>
                <c:pt idx="76">
                  <c:v>0.3240000000000004</c:v>
                </c:pt>
                <c:pt idx="77">
                  <c:v>0.3240000000000004</c:v>
                </c:pt>
                <c:pt idx="78">
                  <c:v>0.3270000000000004</c:v>
                </c:pt>
                <c:pt idx="79">
                  <c:v>0.33100000000000046</c:v>
                </c:pt>
                <c:pt idx="80">
                  <c:v>0.33300000000000046</c:v>
                </c:pt>
                <c:pt idx="81">
                  <c:v>0.33300000000000046</c:v>
                </c:pt>
                <c:pt idx="82">
                  <c:v>0.33300000000000046</c:v>
                </c:pt>
                <c:pt idx="83">
                  <c:v>0.33200000000000046</c:v>
                </c:pt>
                <c:pt idx="84">
                  <c:v>0.33100000000000046</c:v>
                </c:pt>
                <c:pt idx="85">
                  <c:v>0.33100000000000046</c:v>
                </c:pt>
                <c:pt idx="86">
                  <c:v>0.33000000000000046</c:v>
                </c:pt>
                <c:pt idx="87">
                  <c:v>0.33000000000000046</c:v>
                </c:pt>
                <c:pt idx="88">
                  <c:v>0.33000000000000046</c:v>
                </c:pt>
                <c:pt idx="89">
                  <c:v>0.32900000000000046</c:v>
                </c:pt>
                <c:pt idx="90">
                  <c:v>0.3280000000000004</c:v>
                </c:pt>
                <c:pt idx="91">
                  <c:v>0.3280000000000004</c:v>
                </c:pt>
                <c:pt idx="92">
                  <c:v>0.3280000000000004</c:v>
                </c:pt>
                <c:pt idx="93">
                  <c:v>0.3280000000000004</c:v>
                </c:pt>
                <c:pt idx="94">
                  <c:v>0.3270000000000004</c:v>
                </c:pt>
                <c:pt idx="95">
                  <c:v>0.3270000000000004</c:v>
                </c:pt>
                <c:pt idx="96">
                  <c:v>0.3270000000000004</c:v>
                </c:pt>
                <c:pt idx="97">
                  <c:v>0.3260000000000004</c:v>
                </c:pt>
                <c:pt idx="98">
                  <c:v>0.3260000000000004</c:v>
                </c:pt>
                <c:pt idx="99">
                  <c:v>0.3260000000000004</c:v>
                </c:pt>
                <c:pt idx="100">
                  <c:v>0.3260000000000004</c:v>
                </c:pt>
                <c:pt idx="101">
                  <c:v>0.3260000000000004</c:v>
                </c:pt>
                <c:pt idx="102">
                  <c:v>0.3250000000000004</c:v>
                </c:pt>
                <c:pt idx="103">
                  <c:v>0.3250000000000004</c:v>
                </c:pt>
                <c:pt idx="104">
                  <c:v>0.3250000000000004</c:v>
                </c:pt>
                <c:pt idx="105">
                  <c:v>0.3250000000000004</c:v>
                </c:pt>
                <c:pt idx="106">
                  <c:v>0.3250000000000004</c:v>
                </c:pt>
                <c:pt idx="107">
                  <c:v>0.3250000000000004</c:v>
                </c:pt>
                <c:pt idx="108">
                  <c:v>0.3250000000000004</c:v>
                </c:pt>
                <c:pt idx="109">
                  <c:v>0.3250000000000004</c:v>
                </c:pt>
                <c:pt idx="110">
                  <c:v>0.3250000000000004</c:v>
                </c:pt>
                <c:pt idx="111">
                  <c:v>0.3250000000000004</c:v>
                </c:pt>
                <c:pt idx="112">
                  <c:v>0.3250000000000004</c:v>
                </c:pt>
                <c:pt idx="113">
                  <c:v>0.3250000000000004</c:v>
                </c:pt>
                <c:pt idx="114">
                  <c:v>0.3250000000000004</c:v>
                </c:pt>
                <c:pt idx="115">
                  <c:v>0.3250000000000004</c:v>
                </c:pt>
                <c:pt idx="116">
                  <c:v>0.3250000000000004</c:v>
                </c:pt>
                <c:pt idx="117">
                  <c:v>0.3250000000000004</c:v>
                </c:pt>
                <c:pt idx="118">
                  <c:v>0.3250000000000004</c:v>
                </c:pt>
                <c:pt idx="119">
                  <c:v>0.3250000000000004</c:v>
                </c:pt>
                <c:pt idx="120">
                  <c:v>0.3250000000000004</c:v>
                </c:pt>
                <c:pt idx="121">
                  <c:v>0.3250000000000004</c:v>
                </c:pt>
                <c:pt idx="122">
                  <c:v>0.3250000000000004</c:v>
                </c:pt>
                <c:pt idx="123">
                  <c:v>0.3250000000000004</c:v>
                </c:pt>
                <c:pt idx="124">
                  <c:v>0.3250000000000004</c:v>
                </c:pt>
                <c:pt idx="125">
                  <c:v>0.3250000000000004</c:v>
                </c:pt>
                <c:pt idx="126">
                  <c:v>0.3250000000000004</c:v>
                </c:pt>
                <c:pt idx="127">
                  <c:v>0.3250000000000004</c:v>
                </c:pt>
                <c:pt idx="128">
                  <c:v>0.3250000000000004</c:v>
                </c:pt>
                <c:pt idx="129">
                  <c:v>0.3250000000000004</c:v>
                </c:pt>
                <c:pt idx="130">
                  <c:v>0.3250000000000004</c:v>
                </c:pt>
                <c:pt idx="131">
                  <c:v>0.3250000000000004</c:v>
                </c:pt>
                <c:pt idx="132">
                  <c:v>0.3250000000000004</c:v>
                </c:pt>
                <c:pt idx="133">
                  <c:v>0.3260000000000004</c:v>
                </c:pt>
                <c:pt idx="134">
                  <c:v>0.3260000000000004</c:v>
                </c:pt>
                <c:pt idx="135">
                  <c:v>0.3260000000000004</c:v>
                </c:pt>
                <c:pt idx="136">
                  <c:v>0.3260000000000004</c:v>
                </c:pt>
                <c:pt idx="137">
                  <c:v>0.3260000000000004</c:v>
                </c:pt>
                <c:pt idx="138">
                  <c:v>0.3260000000000004</c:v>
                </c:pt>
                <c:pt idx="139">
                  <c:v>0.3260000000000004</c:v>
                </c:pt>
                <c:pt idx="140">
                  <c:v>0.3260000000000004</c:v>
                </c:pt>
                <c:pt idx="141">
                  <c:v>0.3260000000000004</c:v>
                </c:pt>
                <c:pt idx="142">
                  <c:v>0.3270000000000004</c:v>
                </c:pt>
                <c:pt idx="143">
                  <c:v>0.3270000000000004</c:v>
                </c:pt>
                <c:pt idx="144">
                  <c:v>0.3270000000000004</c:v>
                </c:pt>
                <c:pt idx="145">
                  <c:v>0.3270000000000004</c:v>
                </c:pt>
                <c:pt idx="146">
                  <c:v>0.3270000000000004</c:v>
                </c:pt>
                <c:pt idx="147">
                  <c:v>0.3270000000000004</c:v>
                </c:pt>
                <c:pt idx="148">
                  <c:v>0.3270000000000004</c:v>
                </c:pt>
                <c:pt idx="149">
                  <c:v>0.3280000000000004</c:v>
                </c:pt>
                <c:pt idx="150">
                  <c:v>0.3280000000000004</c:v>
                </c:pt>
                <c:pt idx="151">
                  <c:v>0.3280000000000004</c:v>
                </c:pt>
                <c:pt idx="152">
                  <c:v>0.3280000000000004</c:v>
                </c:pt>
                <c:pt idx="153">
                  <c:v>0.3280000000000004</c:v>
                </c:pt>
                <c:pt idx="154">
                  <c:v>0.3280000000000004</c:v>
                </c:pt>
                <c:pt idx="155">
                  <c:v>0.3280000000000004</c:v>
                </c:pt>
                <c:pt idx="156">
                  <c:v>0.32900000000000046</c:v>
                </c:pt>
                <c:pt idx="157">
                  <c:v>0.32900000000000046</c:v>
                </c:pt>
                <c:pt idx="158">
                  <c:v>0.32900000000000046</c:v>
                </c:pt>
                <c:pt idx="159">
                  <c:v>0.32900000000000046</c:v>
                </c:pt>
                <c:pt idx="160">
                  <c:v>0.32900000000000046</c:v>
                </c:pt>
                <c:pt idx="161">
                  <c:v>0.32900000000000046</c:v>
                </c:pt>
                <c:pt idx="162">
                  <c:v>0.32900000000000046</c:v>
                </c:pt>
                <c:pt idx="163">
                  <c:v>0.32900000000000046</c:v>
                </c:pt>
                <c:pt idx="164">
                  <c:v>0.33000000000000046</c:v>
                </c:pt>
                <c:pt idx="165">
                  <c:v>0.33000000000000046</c:v>
                </c:pt>
                <c:pt idx="166">
                  <c:v>0.33000000000000046</c:v>
                </c:pt>
                <c:pt idx="167">
                  <c:v>0.33000000000000046</c:v>
                </c:pt>
                <c:pt idx="168">
                  <c:v>0.33000000000000046</c:v>
                </c:pt>
                <c:pt idx="169">
                  <c:v>0.33000000000000046</c:v>
                </c:pt>
                <c:pt idx="170">
                  <c:v>0.33000000000000046</c:v>
                </c:pt>
                <c:pt idx="171">
                  <c:v>0.33100000000000046</c:v>
                </c:pt>
                <c:pt idx="172">
                  <c:v>0.33100000000000046</c:v>
                </c:pt>
                <c:pt idx="173">
                  <c:v>0.33100000000000046</c:v>
                </c:pt>
                <c:pt idx="174">
                  <c:v>0.33100000000000046</c:v>
                </c:pt>
                <c:pt idx="175">
                  <c:v>0.33100000000000046</c:v>
                </c:pt>
                <c:pt idx="176">
                  <c:v>0.33100000000000046</c:v>
                </c:pt>
                <c:pt idx="177">
                  <c:v>0.33100000000000046</c:v>
                </c:pt>
                <c:pt idx="178">
                  <c:v>0.33100000000000046</c:v>
                </c:pt>
                <c:pt idx="179">
                  <c:v>0.33100000000000046</c:v>
                </c:pt>
                <c:pt idx="180">
                  <c:v>0.33100000000000046</c:v>
                </c:pt>
                <c:pt idx="181">
                  <c:v>0.33100000000000046</c:v>
                </c:pt>
                <c:pt idx="182">
                  <c:v>0.33100000000000046</c:v>
                </c:pt>
                <c:pt idx="183">
                  <c:v>0.33100000000000046</c:v>
                </c:pt>
                <c:pt idx="184">
                  <c:v>0.33100000000000046</c:v>
                </c:pt>
                <c:pt idx="185">
                  <c:v>0.33100000000000046</c:v>
                </c:pt>
                <c:pt idx="186">
                  <c:v>0.33100000000000046</c:v>
                </c:pt>
                <c:pt idx="187">
                  <c:v>0.33100000000000046</c:v>
                </c:pt>
                <c:pt idx="188">
                  <c:v>0.33100000000000046</c:v>
                </c:pt>
                <c:pt idx="189">
                  <c:v>0.33100000000000046</c:v>
                </c:pt>
                <c:pt idx="190">
                  <c:v>0.33100000000000046</c:v>
                </c:pt>
                <c:pt idx="191">
                  <c:v>0.33100000000000046</c:v>
                </c:pt>
                <c:pt idx="192">
                  <c:v>0.33100000000000046</c:v>
                </c:pt>
                <c:pt idx="193">
                  <c:v>0.33100000000000046</c:v>
                </c:pt>
                <c:pt idx="194">
                  <c:v>0.33100000000000046</c:v>
                </c:pt>
                <c:pt idx="195">
                  <c:v>0.33100000000000046</c:v>
                </c:pt>
                <c:pt idx="196">
                  <c:v>0.33100000000000046</c:v>
                </c:pt>
                <c:pt idx="197">
                  <c:v>0.33100000000000046</c:v>
                </c:pt>
                <c:pt idx="198">
                  <c:v>0.33100000000000046</c:v>
                </c:pt>
                <c:pt idx="199">
                  <c:v>0.33100000000000046</c:v>
                </c:pt>
                <c:pt idx="200">
                  <c:v>0.33100000000000046</c:v>
                </c:pt>
                <c:pt idx="201">
                  <c:v>0.33100000000000046</c:v>
                </c:pt>
                <c:pt idx="202">
                  <c:v>0.33100000000000046</c:v>
                </c:pt>
                <c:pt idx="203">
                  <c:v>0.33100000000000046</c:v>
                </c:pt>
                <c:pt idx="204">
                  <c:v>0.33100000000000046</c:v>
                </c:pt>
                <c:pt idx="205">
                  <c:v>0.33100000000000046</c:v>
                </c:pt>
                <c:pt idx="206">
                  <c:v>0.33100000000000046</c:v>
                </c:pt>
                <c:pt idx="207">
                  <c:v>0.33000000000000046</c:v>
                </c:pt>
                <c:pt idx="208">
                  <c:v>0.33000000000000046</c:v>
                </c:pt>
                <c:pt idx="209">
                  <c:v>0.33000000000000046</c:v>
                </c:pt>
                <c:pt idx="210">
                  <c:v>0.33000000000000046</c:v>
                </c:pt>
                <c:pt idx="211">
                  <c:v>0.33000000000000046</c:v>
                </c:pt>
                <c:pt idx="212">
                  <c:v>0.33000000000000046</c:v>
                </c:pt>
                <c:pt idx="213">
                  <c:v>0.33000000000000046</c:v>
                </c:pt>
                <c:pt idx="214">
                  <c:v>0.33000000000000046</c:v>
                </c:pt>
                <c:pt idx="215">
                  <c:v>0.33000000000000046</c:v>
                </c:pt>
                <c:pt idx="216">
                  <c:v>0.33000000000000046</c:v>
                </c:pt>
                <c:pt idx="217">
                  <c:v>0.33000000000000046</c:v>
                </c:pt>
                <c:pt idx="218">
                  <c:v>0.33000000000000046</c:v>
                </c:pt>
                <c:pt idx="219">
                  <c:v>0.33000000000000046</c:v>
                </c:pt>
                <c:pt idx="220">
                  <c:v>0.33000000000000046</c:v>
                </c:pt>
                <c:pt idx="221">
                  <c:v>0.33000000000000046</c:v>
                </c:pt>
                <c:pt idx="222">
                  <c:v>0.33000000000000046</c:v>
                </c:pt>
                <c:pt idx="223">
                  <c:v>0.33000000000000046</c:v>
                </c:pt>
                <c:pt idx="224">
                  <c:v>0.33000000000000046</c:v>
                </c:pt>
                <c:pt idx="225">
                  <c:v>0.33000000000000046</c:v>
                </c:pt>
                <c:pt idx="226">
                  <c:v>0.33000000000000046</c:v>
                </c:pt>
                <c:pt idx="227">
                  <c:v>0.33000000000000046</c:v>
                </c:pt>
                <c:pt idx="228">
                  <c:v>0.33000000000000046</c:v>
                </c:pt>
                <c:pt idx="229">
                  <c:v>0.33000000000000046</c:v>
                </c:pt>
                <c:pt idx="230">
                  <c:v>0.33000000000000046</c:v>
                </c:pt>
                <c:pt idx="231">
                  <c:v>0.33000000000000046</c:v>
                </c:pt>
                <c:pt idx="232">
                  <c:v>0.33000000000000046</c:v>
                </c:pt>
                <c:pt idx="233">
                  <c:v>0.33000000000000046</c:v>
                </c:pt>
                <c:pt idx="234">
                  <c:v>0.33000000000000046</c:v>
                </c:pt>
                <c:pt idx="235">
                  <c:v>0.33000000000000046</c:v>
                </c:pt>
                <c:pt idx="236">
                  <c:v>0.33000000000000046</c:v>
                </c:pt>
                <c:pt idx="237">
                  <c:v>0.33000000000000046</c:v>
                </c:pt>
                <c:pt idx="238">
                  <c:v>0.33000000000000046</c:v>
                </c:pt>
                <c:pt idx="239">
                  <c:v>0.33000000000000046</c:v>
                </c:pt>
                <c:pt idx="240">
                  <c:v>0.33000000000000046</c:v>
                </c:pt>
                <c:pt idx="241">
                  <c:v>0.33000000000000046</c:v>
                </c:pt>
                <c:pt idx="242">
                  <c:v>0.33000000000000046</c:v>
                </c:pt>
                <c:pt idx="243">
                  <c:v>0.33000000000000046</c:v>
                </c:pt>
                <c:pt idx="244">
                  <c:v>0.33000000000000046</c:v>
                </c:pt>
                <c:pt idx="245">
                  <c:v>0.33000000000000046</c:v>
                </c:pt>
                <c:pt idx="246">
                  <c:v>0.33000000000000046</c:v>
                </c:pt>
                <c:pt idx="247">
                  <c:v>0.33000000000000046</c:v>
                </c:pt>
                <c:pt idx="248">
                  <c:v>0.33000000000000046</c:v>
                </c:pt>
                <c:pt idx="249">
                  <c:v>0.33000000000000046</c:v>
                </c:pt>
                <c:pt idx="250">
                  <c:v>0.33000000000000046</c:v>
                </c:pt>
                <c:pt idx="251">
                  <c:v>0.33000000000000046</c:v>
                </c:pt>
                <c:pt idx="252">
                  <c:v>0.33000000000000046</c:v>
                </c:pt>
                <c:pt idx="253">
                  <c:v>0.33000000000000046</c:v>
                </c:pt>
                <c:pt idx="254">
                  <c:v>0.33000000000000046</c:v>
                </c:pt>
                <c:pt idx="255">
                  <c:v>0.33000000000000046</c:v>
                </c:pt>
                <c:pt idx="256">
                  <c:v>0.33000000000000046</c:v>
                </c:pt>
                <c:pt idx="257">
                  <c:v>0.33100000000000046</c:v>
                </c:pt>
                <c:pt idx="258">
                  <c:v>0.33100000000000046</c:v>
                </c:pt>
                <c:pt idx="259">
                  <c:v>0.33000000000000046</c:v>
                </c:pt>
                <c:pt idx="260">
                  <c:v>0.33000000000000046</c:v>
                </c:pt>
                <c:pt idx="261">
                  <c:v>0.33000000000000046</c:v>
                </c:pt>
                <c:pt idx="262">
                  <c:v>0.33000000000000046</c:v>
                </c:pt>
                <c:pt idx="263">
                  <c:v>0.33100000000000046</c:v>
                </c:pt>
                <c:pt idx="264">
                  <c:v>0.33100000000000046</c:v>
                </c:pt>
                <c:pt idx="265">
                  <c:v>0.33100000000000046</c:v>
                </c:pt>
                <c:pt idx="266">
                  <c:v>0.33100000000000046</c:v>
                </c:pt>
                <c:pt idx="267">
                  <c:v>0.33100000000000046</c:v>
                </c:pt>
                <c:pt idx="268">
                  <c:v>0.33100000000000046</c:v>
                </c:pt>
                <c:pt idx="269">
                  <c:v>0.33100000000000046</c:v>
                </c:pt>
                <c:pt idx="270">
                  <c:v>0.33100000000000046</c:v>
                </c:pt>
                <c:pt idx="271">
                  <c:v>0.33100000000000046</c:v>
                </c:pt>
                <c:pt idx="272">
                  <c:v>0.33100000000000046</c:v>
                </c:pt>
                <c:pt idx="273">
                  <c:v>0.33100000000000046</c:v>
                </c:pt>
                <c:pt idx="274">
                  <c:v>0.33100000000000046</c:v>
                </c:pt>
                <c:pt idx="275">
                  <c:v>0.33100000000000046</c:v>
                </c:pt>
                <c:pt idx="276">
                  <c:v>0.33100000000000046</c:v>
                </c:pt>
                <c:pt idx="277">
                  <c:v>0.33100000000000046</c:v>
                </c:pt>
                <c:pt idx="278">
                  <c:v>0.33100000000000046</c:v>
                </c:pt>
                <c:pt idx="279">
                  <c:v>0.33100000000000046</c:v>
                </c:pt>
                <c:pt idx="280">
                  <c:v>0.33100000000000046</c:v>
                </c:pt>
                <c:pt idx="281">
                  <c:v>0.33100000000000046</c:v>
                </c:pt>
                <c:pt idx="282">
                  <c:v>0.33100000000000046</c:v>
                </c:pt>
                <c:pt idx="283">
                  <c:v>0.33100000000000046</c:v>
                </c:pt>
                <c:pt idx="284">
                  <c:v>0.33100000000000046</c:v>
                </c:pt>
                <c:pt idx="285">
                  <c:v>0.33100000000000046</c:v>
                </c:pt>
                <c:pt idx="286">
                  <c:v>0.33100000000000046</c:v>
                </c:pt>
                <c:pt idx="287">
                  <c:v>0.33100000000000046</c:v>
                </c:pt>
                <c:pt idx="288">
                  <c:v>0.33100000000000046</c:v>
                </c:pt>
                <c:pt idx="289">
                  <c:v>0.33100000000000046</c:v>
                </c:pt>
                <c:pt idx="290">
                  <c:v>0.33100000000000046</c:v>
                </c:pt>
                <c:pt idx="291">
                  <c:v>0.33100000000000046</c:v>
                </c:pt>
                <c:pt idx="292">
                  <c:v>0.33100000000000046</c:v>
                </c:pt>
                <c:pt idx="293">
                  <c:v>0.33100000000000046</c:v>
                </c:pt>
                <c:pt idx="294">
                  <c:v>0.33100000000000046</c:v>
                </c:pt>
                <c:pt idx="295">
                  <c:v>0.33100000000000046</c:v>
                </c:pt>
                <c:pt idx="296">
                  <c:v>0.33100000000000046</c:v>
                </c:pt>
                <c:pt idx="297">
                  <c:v>0.33100000000000046</c:v>
                </c:pt>
                <c:pt idx="298">
                  <c:v>0.33100000000000046</c:v>
                </c:pt>
                <c:pt idx="299">
                  <c:v>0.33100000000000046</c:v>
                </c:pt>
                <c:pt idx="300">
                  <c:v>0.33100000000000046</c:v>
                </c:pt>
                <c:pt idx="301">
                  <c:v>0.33100000000000046</c:v>
                </c:pt>
                <c:pt idx="302">
                  <c:v>0.33100000000000046</c:v>
                </c:pt>
                <c:pt idx="303">
                  <c:v>0.33100000000000046</c:v>
                </c:pt>
                <c:pt idx="304">
                  <c:v>0.33100000000000046</c:v>
                </c:pt>
                <c:pt idx="305">
                  <c:v>0.33100000000000046</c:v>
                </c:pt>
                <c:pt idx="306">
                  <c:v>0.33100000000000046</c:v>
                </c:pt>
                <c:pt idx="307">
                  <c:v>0.33100000000000046</c:v>
                </c:pt>
                <c:pt idx="308">
                  <c:v>0.33100000000000046</c:v>
                </c:pt>
                <c:pt idx="309">
                  <c:v>0.33100000000000046</c:v>
                </c:pt>
                <c:pt idx="310">
                  <c:v>0.33100000000000046</c:v>
                </c:pt>
                <c:pt idx="311">
                  <c:v>0.33100000000000046</c:v>
                </c:pt>
                <c:pt idx="312">
                  <c:v>0.33100000000000046</c:v>
                </c:pt>
                <c:pt idx="313">
                  <c:v>0.33100000000000046</c:v>
                </c:pt>
                <c:pt idx="314">
                  <c:v>0.33100000000000046</c:v>
                </c:pt>
                <c:pt idx="315">
                  <c:v>0.33100000000000046</c:v>
                </c:pt>
                <c:pt idx="316">
                  <c:v>0.33100000000000046</c:v>
                </c:pt>
                <c:pt idx="317">
                  <c:v>0.33100000000000046</c:v>
                </c:pt>
                <c:pt idx="318">
                  <c:v>0.33100000000000046</c:v>
                </c:pt>
                <c:pt idx="319">
                  <c:v>0.33100000000000046</c:v>
                </c:pt>
                <c:pt idx="320">
                  <c:v>0.33100000000000046</c:v>
                </c:pt>
                <c:pt idx="321">
                  <c:v>0.33100000000000046</c:v>
                </c:pt>
                <c:pt idx="322">
                  <c:v>0.33100000000000046</c:v>
                </c:pt>
                <c:pt idx="323">
                  <c:v>0.33100000000000046</c:v>
                </c:pt>
                <c:pt idx="324">
                  <c:v>0.33100000000000046</c:v>
                </c:pt>
                <c:pt idx="325">
                  <c:v>0.33100000000000046</c:v>
                </c:pt>
                <c:pt idx="326">
                  <c:v>0.33100000000000046</c:v>
                </c:pt>
                <c:pt idx="327">
                  <c:v>0.33100000000000046</c:v>
                </c:pt>
                <c:pt idx="328">
                  <c:v>0.33100000000000046</c:v>
                </c:pt>
                <c:pt idx="329">
                  <c:v>0.33100000000000046</c:v>
                </c:pt>
                <c:pt idx="330">
                  <c:v>0.33100000000000046</c:v>
                </c:pt>
                <c:pt idx="331">
                  <c:v>0.33100000000000046</c:v>
                </c:pt>
                <c:pt idx="332">
                  <c:v>0.33100000000000046</c:v>
                </c:pt>
                <c:pt idx="333">
                  <c:v>0.33100000000000046</c:v>
                </c:pt>
                <c:pt idx="334">
                  <c:v>0.33100000000000046</c:v>
                </c:pt>
                <c:pt idx="335">
                  <c:v>0.33100000000000046</c:v>
                </c:pt>
                <c:pt idx="336">
                  <c:v>0.33100000000000046</c:v>
                </c:pt>
                <c:pt idx="337">
                  <c:v>0.33100000000000046</c:v>
                </c:pt>
                <c:pt idx="338">
                  <c:v>0.33100000000000046</c:v>
                </c:pt>
                <c:pt idx="339">
                  <c:v>0.33100000000000046</c:v>
                </c:pt>
                <c:pt idx="340">
                  <c:v>0.33100000000000046</c:v>
                </c:pt>
                <c:pt idx="341">
                  <c:v>0.33100000000000046</c:v>
                </c:pt>
                <c:pt idx="342">
                  <c:v>0.33100000000000046</c:v>
                </c:pt>
                <c:pt idx="343">
                  <c:v>0.33100000000000046</c:v>
                </c:pt>
                <c:pt idx="344">
                  <c:v>0.33100000000000046</c:v>
                </c:pt>
                <c:pt idx="345">
                  <c:v>0.33100000000000046</c:v>
                </c:pt>
                <c:pt idx="346">
                  <c:v>0.33100000000000046</c:v>
                </c:pt>
                <c:pt idx="347">
                  <c:v>0.33100000000000046</c:v>
                </c:pt>
                <c:pt idx="348">
                  <c:v>0.33100000000000046</c:v>
                </c:pt>
                <c:pt idx="349">
                  <c:v>0.33100000000000046</c:v>
                </c:pt>
                <c:pt idx="350">
                  <c:v>0.33100000000000046</c:v>
                </c:pt>
                <c:pt idx="351">
                  <c:v>0.33100000000000046</c:v>
                </c:pt>
                <c:pt idx="352">
                  <c:v>0.33100000000000046</c:v>
                </c:pt>
                <c:pt idx="353">
                  <c:v>0.33100000000000046</c:v>
                </c:pt>
                <c:pt idx="354">
                  <c:v>0.33100000000000046</c:v>
                </c:pt>
                <c:pt idx="355">
                  <c:v>0.33100000000000046</c:v>
                </c:pt>
                <c:pt idx="356">
                  <c:v>0.33100000000000046</c:v>
                </c:pt>
                <c:pt idx="357">
                  <c:v>0.33100000000000046</c:v>
                </c:pt>
                <c:pt idx="358">
                  <c:v>0.33100000000000046</c:v>
                </c:pt>
                <c:pt idx="359">
                  <c:v>0.33100000000000046</c:v>
                </c:pt>
                <c:pt idx="360">
                  <c:v>0.33100000000000046</c:v>
                </c:pt>
                <c:pt idx="361">
                  <c:v>0.33100000000000046</c:v>
                </c:pt>
                <c:pt idx="362">
                  <c:v>0.33100000000000046</c:v>
                </c:pt>
                <c:pt idx="363">
                  <c:v>0.33100000000000046</c:v>
                </c:pt>
                <c:pt idx="364">
                  <c:v>0.33100000000000046</c:v>
                </c:pt>
                <c:pt idx="365">
                  <c:v>0.33100000000000046</c:v>
                </c:pt>
                <c:pt idx="366">
                  <c:v>0.33100000000000046</c:v>
                </c:pt>
                <c:pt idx="367">
                  <c:v>0.33100000000000046</c:v>
                </c:pt>
                <c:pt idx="368">
                  <c:v>0.33100000000000046</c:v>
                </c:pt>
                <c:pt idx="369">
                  <c:v>0.33100000000000046</c:v>
                </c:pt>
                <c:pt idx="370">
                  <c:v>0.33100000000000046</c:v>
                </c:pt>
                <c:pt idx="371">
                  <c:v>0.33100000000000046</c:v>
                </c:pt>
                <c:pt idx="372">
                  <c:v>0.33100000000000046</c:v>
                </c:pt>
                <c:pt idx="373">
                  <c:v>0.33100000000000046</c:v>
                </c:pt>
                <c:pt idx="374">
                  <c:v>0.33100000000000046</c:v>
                </c:pt>
                <c:pt idx="375">
                  <c:v>0.33100000000000046</c:v>
                </c:pt>
                <c:pt idx="376">
                  <c:v>0.33100000000000046</c:v>
                </c:pt>
                <c:pt idx="377">
                  <c:v>0.33100000000000046</c:v>
                </c:pt>
                <c:pt idx="378">
                  <c:v>0.33100000000000046</c:v>
                </c:pt>
                <c:pt idx="379">
                  <c:v>0.33100000000000046</c:v>
                </c:pt>
                <c:pt idx="380">
                  <c:v>0.33100000000000046</c:v>
                </c:pt>
                <c:pt idx="381">
                  <c:v>0.33100000000000046</c:v>
                </c:pt>
                <c:pt idx="382">
                  <c:v>0.33100000000000046</c:v>
                </c:pt>
                <c:pt idx="383">
                  <c:v>0.33100000000000046</c:v>
                </c:pt>
                <c:pt idx="384">
                  <c:v>0.33100000000000046</c:v>
                </c:pt>
                <c:pt idx="385">
                  <c:v>0.33100000000000046</c:v>
                </c:pt>
                <c:pt idx="386">
                  <c:v>0.33100000000000046</c:v>
                </c:pt>
                <c:pt idx="387">
                  <c:v>0.33100000000000046</c:v>
                </c:pt>
                <c:pt idx="388">
                  <c:v>0.33100000000000046</c:v>
                </c:pt>
                <c:pt idx="389">
                  <c:v>0.33100000000000046</c:v>
                </c:pt>
                <c:pt idx="390">
                  <c:v>0.33100000000000046</c:v>
                </c:pt>
                <c:pt idx="391">
                  <c:v>0.33100000000000046</c:v>
                </c:pt>
                <c:pt idx="392">
                  <c:v>0.33100000000000046</c:v>
                </c:pt>
                <c:pt idx="393">
                  <c:v>0.33100000000000046</c:v>
                </c:pt>
                <c:pt idx="394">
                  <c:v>0.33100000000000046</c:v>
                </c:pt>
                <c:pt idx="395">
                  <c:v>0.33100000000000046</c:v>
                </c:pt>
                <c:pt idx="396">
                  <c:v>0.33100000000000046</c:v>
                </c:pt>
                <c:pt idx="397">
                  <c:v>0.33100000000000046</c:v>
                </c:pt>
                <c:pt idx="398">
                  <c:v>0.33100000000000046</c:v>
                </c:pt>
                <c:pt idx="399">
                  <c:v>0.33100000000000046</c:v>
                </c:pt>
                <c:pt idx="400">
                  <c:v>0.33100000000000046</c:v>
                </c:pt>
                <c:pt idx="401">
                  <c:v>0.33100000000000046</c:v>
                </c:pt>
                <c:pt idx="402">
                  <c:v>0.33100000000000046</c:v>
                </c:pt>
                <c:pt idx="403">
                  <c:v>0.33100000000000046</c:v>
                </c:pt>
                <c:pt idx="404">
                  <c:v>0.33100000000000046</c:v>
                </c:pt>
                <c:pt idx="405">
                  <c:v>0.33100000000000046</c:v>
                </c:pt>
                <c:pt idx="406">
                  <c:v>0.33100000000000046</c:v>
                </c:pt>
                <c:pt idx="407">
                  <c:v>0.33100000000000046</c:v>
                </c:pt>
                <c:pt idx="408">
                  <c:v>0.33100000000000046</c:v>
                </c:pt>
                <c:pt idx="409">
                  <c:v>0.33100000000000046</c:v>
                </c:pt>
                <c:pt idx="410">
                  <c:v>0.33100000000000046</c:v>
                </c:pt>
                <c:pt idx="411">
                  <c:v>0.33100000000000046</c:v>
                </c:pt>
                <c:pt idx="412">
                  <c:v>0.33100000000000046</c:v>
                </c:pt>
                <c:pt idx="413">
                  <c:v>0.33100000000000046</c:v>
                </c:pt>
                <c:pt idx="414">
                  <c:v>0.33100000000000046</c:v>
                </c:pt>
                <c:pt idx="415">
                  <c:v>0.33100000000000046</c:v>
                </c:pt>
                <c:pt idx="416">
                  <c:v>0.33100000000000046</c:v>
                </c:pt>
                <c:pt idx="417">
                  <c:v>0.33100000000000046</c:v>
                </c:pt>
                <c:pt idx="418">
                  <c:v>0.33100000000000046</c:v>
                </c:pt>
                <c:pt idx="419">
                  <c:v>0.33100000000000046</c:v>
                </c:pt>
                <c:pt idx="420">
                  <c:v>0.33100000000000046</c:v>
                </c:pt>
                <c:pt idx="421">
                  <c:v>0.33100000000000046</c:v>
                </c:pt>
                <c:pt idx="422">
                  <c:v>0.33100000000000046</c:v>
                </c:pt>
                <c:pt idx="423">
                  <c:v>0.33100000000000046</c:v>
                </c:pt>
                <c:pt idx="424">
                  <c:v>0.33100000000000046</c:v>
                </c:pt>
                <c:pt idx="425">
                  <c:v>0.33100000000000046</c:v>
                </c:pt>
                <c:pt idx="426">
                  <c:v>0.33100000000000046</c:v>
                </c:pt>
                <c:pt idx="427">
                  <c:v>0.33100000000000046</c:v>
                </c:pt>
                <c:pt idx="428">
                  <c:v>0.33100000000000046</c:v>
                </c:pt>
                <c:pt idx="429">
                  <c:v>0.33100000000000046</c:v>
                </c:pt>
                <c:pt idx="430">
                  <c:v>0.33100000000000046</c:v>
                </c:pt>
                <c:pt idx="431">
                  <c:v>0.33100000000000046</c:v>
                </c:pt>
                <c:pt idx="432">
                  <c:v>0.33100000000000046</c:v>
                </c:pt>
                <c:pt idx="433">
                  <c:v>0.33100000000000046</c:v>
                </c:pt>
                <c:pt idx="434">
                  <c:v>0.33100000000000046</c:v>
                </c:pt>
                <c:pt idx="435">
                  <c:v>0.33100000000000046</c:v>
                </c:pt>
                <c:pt idx="436">
                  <c:v>0.33100000000000046</c:v>
                </c:pt>
                <c:pt idx="437">
                  <c:v>0.33100000000000046</c:v>
                </c:pt>
                <c:pt idx="438">
                  <c:v>0.33100000000000046</c:v>
                </c:pt>
                <c:pt idx="439">
                  <c:v>0.33100000000000046</c:v>
                </c:pt>
                <c:pt idx="440">
                  <c:v>0.33100000000000046</c:v>
                </c:pt>
                <c:pt idx="441">
                  <c:v>0.33100000000000046</c:v>
                </c:pt>
                <c:pt idx="442">
                  <c:v>0.33100000000000046</c:v>
                </c:pt>
                <c:pt idx="443">
                  <c:v>0.33100000000000046</c:v>
                </c:pt>
                <c:pt idx="444">
                  <c:v>0.33100000000000046</c:v>
                </c:pt>
                <c:pt idx="445">
                  <c:v>0.33100000000000046</c:v>
                </c:pt>
                <c:pt idx="446">
                  <c:v>0.33100000000000046</c:v>
                </c:pt>
                <c:pt idx="447">
                  <c:v>0.33100000000000046</c:v>
                </c:pt>
                <c:pt idx="448">
                  <c:v>0.33100000000000046</c:v>
                </c:pt>
                <c:pt idx="449">
                  <c:v>0.33100000000000046</c:v>
                </c:pt>
                <c:pt idx="450">
                  <c:v>0.33100000000000046</c:v>
                </c:pt>
                <c:pt idx="451">
                  <c:v>0.33100000000000046</c:v>
                </c:pt>
                <c:pt idx="452">
                  <c:v>0.33100000000000046</c:v>
                </c:pt>
                <c:pt idx="453">
                  <c:v>0.33100000000000046</c:v>
                </c:pt>
                <c:pt idx="454">
                  <c:v>0.33100000000000046</c:v>
                </c:pt>
                <c:pt idx="455">
                  <c:v>0.33100000000000046</c:v>
                </c:pt>
                <c:pt idx="456">
                  <c:v>0.33100000000000046</c:v>
                </c:pt>
                <c:pt idx="457">
                  <c:v>0.33100000000000046</c:v>
                </c:pt>
                <c:pt idx="458">
                  <c:v>0.33100000000000046</c:v>
                </c:pt>
                <c:pt idx="459">
                  <c:v>0.33100000000000046</c:v>
                </c:pt>
                <c:pt idx="460">
                  <c:v>0.33100000000000046</c:v>
                </c:pt>
                <c:pt idx="461">
                  <c:v>0.33100000000000046</c:v>
                </c:pt>
                <c:pt idx="462">
                  <c:v>0.33100000000000046</c:v>
                </c:pt>
                <c:pt idx="463">
                  <c:v>0.33100000000000046</c:v>
                </c:pt>
                <c:pt idx="464">
                  <c:v>0.33100000000000046</c:v>
                </c:pt>
                <c:pt idx="465">
                  <c:v>0.33100000000000046</c:v>
                </c:pt>
                <c:pt idx="466">
                  <c:v>0.33100000000000046</c:v>
                </c:pt>
                <c:pt idx="467">
                  <c:v>0.33100000000000046</c:v>
                </c:pt>
                <c:pt idx="468">
                  <c:v>0.33100000000000046</c:v>
                </c:pt>
                <c:pt idx="469">
                  <c:v>0.33100000000000046</c:v>
                </c:pt>
                <c:pt idx="470">
                  <c:v>0.33100000000000046</c:v>
                </c:pt>
                <c:pt idx="471">
                  <c:v>0.33100000000000046</c:v>
                </c:pt>
                <c:pt idx="472">
                  <c:v>0.33100000000000046</c:v>
                </c:pt>
                <c:pt idx="473">
                  <c:v>0.33100000000000046</c:v>
                </c:pt>
                <c:pt idx="474">
                  <c:v>0.33100000000000046</c:v>
                </c:pt>
                <c:pt idx="475">
                  <c:v>0.33100000000000046</c:v>
                </c:pt>
                <c:pt idx="476">
                  <c:v>0.33100000000000046</c:v>
                </c:pt>
                <c:pt idx="477">
                  <c:v>0.33100000000000046</c:v>
                </c:pt>
                <c:pt idx="478">
                  <c:v>0.33100000000000046</c:v>
                </c:pt>
                <c:pt idx="479">
                  <c:v>0.33100000000000046</c:v>
                </c:pt>
                <c:pt idx="480">
                  <c:v>0.33100000000000046</c:v>
                </c:pt>
                <c:pt idx="481">
                  <c:v>0.33100000000000046</c:v>
                </c:pt>
                <c:pt idx="482">
                  <c:v>0.33100000000000046</c:v>
                </c:pt>
                <c:pt idx="483">
                  <c:v>0.33100000000000046</c:v>
                </c:pt>
                <c:pt idx="484">
                  <c:v>0.33100000000000046</c:v>
                </c:pt>
                <c:pt idx="485">
                  <c:v>0.33100000000000046</c:v>
                </c:pt>
                <c:pt idx="486">
                  <c:v>0.33100000000000046</c:v>
                </c:pt>
                <c:pt idx="487">
                  <c:v>0.33100000000000046</c:v>
                </c:pt>
                <c:pt idx="488">
                  <c:v>0.33100000000000046</c:v>
                </c:pt>
                <c:pt idx="489">
                  <c:v>0.33100000000000046</c:v>
                </c:pt>
                <c:pt idx="490">
                  <c:v>0.33100000000000046</c:v>
                </c:pt>
                <c:pt idx="491">
                  <c:v>0.33100000000000046</c:v>
                </c:pt>
                <c:pt idx="492">
                  <c:v>0.33100000000000046</c:v>
                </c:pt>
                <c:pt idx="493">
                  <c:v>0.33100000000000046</c:v>
                </c:pt>
                <c:pt idx="494">
                  <c:v>0.33100000000000046</c:v>
                </c:pt>
                <c:pt idx="495">
                  <c:v>0.33100000000000046</c:v>
                </c:pt>
                <c:pt idx="496">
                  <c:v>0.33100000000000046</c:v>
                </c:pt>
                <c:pt idx="497">
                  <c:v>0.33100000000000046</c:v>
                </c:pt>
                <c:pt idx="498">
                  <c:v>0.33100000000000046</c:v>
                </c:pt>
                <c:pt idx="499">
                  <c:v>0.33100000000000046</c:v>
                </c:pt>
                <c:pt idx="500">
                  <c:v>0.33100000000000046</c:v>
                </c:pt>
                <c:pt idx="501">
                  <c:v>0.33100000000000046</c:v>
                </c:pt>
                <c:pt idx="502">
                  <c:v>0.33100000000000046</c:v>
                </c:pt>
                <c:pt idx="503">
                  <c:v>0.33100000000000046</c:v>
                </c:pt>
                <c:pt idx="504">
                  <c:v>0.33100000000000046</c:v>
                </c:pt>
                <c:pt idx="505">
                  <c:v>0.33100000000000046</c:v>
                </c:pt>
                <c:pt idx="506">
                  <c:v>0.33100000000000046</c:v>
                </c:pt>
                <c:pt idx="507">
                  <c:v>0.33100000000000046</c:v>
                </c:pt>
                <c:pt idx="508">
                  <c:v>0.33100000000000046</c:v>
                </c:pt>
                <c:pt idx="509">
                  <c:v>0.33100000000000046</c:v>
                </c:pt>
                <c:pt idx="510">
                  <c:v>0.33100000000000046</c:v>
                </c:pt>
                <c:pt idx="511">
                  <c:v>0.33100000000000046</c:v>
                </c:pt>
                <c:pt idx="512">
                  <c:v>0.33100000000000046</c:v>
                </c:pt>
                <c:pt idx="513">
                  <c:v>0.33100000000000046</c:v>
                </c:pt>
                <c:pt idx="514">
                  <c:v>0.33100000000000046</c:v>
                </c:pt>
                <c:pt idx="515">
                  <c:v>0.33100000000000046</c:v>
                </c:pt>
                <c:pt idx="516">
                  <c:v>0.33100000000000046</c:v>
                </c:pt>
                <c:pt idx="517">
                  <c:v>0.33100000000000046</c:v>
                </c:pt>
                <c:pt idx="518">
                  <c:v>0.33100000000000046</c:v>
                </c:pt>
                <c:pt idx="519">
                  <c:v>0.33100000000000046</c:v>
                </c:pt>
                <c:pt idx="520">
                  <c:v>0.33100000000000046</c:v>
                </c:pt>
                <c:pt idx="521">
                  <c:v>0.33100000000000046</c:v>
                </c:pt>
                <c:pt idx="522">
                  <c:v>0.33100000000000046</c:v>
                </c:pt>
                <c:pt idx="523">
                  <c:v>0.33100000000000046</c:v>
                </c:pt>
                <c:pt idx="524">
                  <c:v>0.33100000000000046</c:v>
                </c:pt>
                <c:pt idx="525">
                  <c:v>0.33100000000000046</c:v>
                </c:pt>
                <c:pt idx="526">
                  <c:v>0.33100000000000046</c:v>
                </c:pt>
                <c:pt idx="527">
                  <c:v>0.33100000000000046</c:v>
                </c:pt>
                <c:pt idx="528">
                  <c:v>0.33100000000000046</c:v>
                </c:pt>
                <c:pt idx="529">
                  <c:v>0.33100000000000046</c:v>
                </c:pt>
                <c:pt idx="530">
                  <c:v>0.33100000000000046</c:v>
                </c:pt>
                <c:pt idx="531">
                  <c:v>0.33100000000000046</c:v>
                </c:pt>
                <c:pt idx="532">
                  <c:v>0.33100000000000046</c:v>
                </c:pt>
                <c:pt idx="533">
                  <c:v>0.33100000000000046</c:v>
                </c:pt>
                <c:pt idx="534">
                  <c:v>0.33100000000000046</c:v>
                </c:pt>
                <c:pt idx="535">
                  <c:v>0.33100000000000046</c:v>
                </c:pt>
                <c:pt idx="536">
                  <c:v>0.33100000000000046</c:v>
                </c:pt>
                <c:pt idx="537">
                  <c:v>0.33100000000000046</c:v>
                </c:pt>
                <c:pt idx="538">
                  <c:v>0.33100000000000046</c:v>
                </c:pt>
                <c:pt idx="539">
                  <c:v>0.33100000000000046</c:v>
                </c:pt>
                <c:pt idx="540">
                  <c:v>0.33100000000000046</c:v>
                </c:pt>
                <c:pt idx="541">
                  <c:v>0.33100000000000046</c:v>
                </c:pt>
                <c:pt idx="542">
                  <c:v>0.33100000000000046</c:v>
                </c:pt>
                <c:pt idx="543">
                  <c:v>0.33100000000000046</c:v>
                </c:pt>
                <c:pt idx="544">
                  <c:v>0.33100000000000046</c:v>
                </c:pt>
                <c:pt idx="545">
                  <c:v>0.33100000000000046</c:v>
                </c:pt>
                <c:pt idx="546">
                  <c:v>0.33100000000000046</c:v>
                </c:pt>
                <c:pt idx="547">
                  <c:v>0.33100000000000046</c:v>
                </c:pt>
                <c:pt idx="548">
                  <c:v>0.33100000000000046</c:v>
                </c:pt>
                <c:pt idx="549">
                  <c:v>0.33100000000000046</c:v>
                </c:pt>
                <c:pt idx="550">
                  <c:v>0.33100000000000046</c:v>
                </c:pt>
                <c:pt idx="551">
                  <c:v>0.33100000000000046</c:v>
                </c:pt>
                <c:pt idx="552">
                  <c:v>0.33100000000000046</c:v>
                </c:pt>
                <c:pt idx="553">
                  <c:v>0.33100000000000046</c:v>
                </c:pt>
                <c:pt idx="554">
                  <c:v>0.33100000000000046</c:v>
                </c:pt>
                <c:pt idx="555">
                  <c:v>0.33100000000000046</c:v>
                </c:pt>
                <c:pt idx="556">
                  <c:v>0.33100000000000046</c:v>
                </c:pt>
                <c:pt idx="557">
                  <c:v>0.33100000000000046</c:v>
                </c:pt>
                <c:pt idx="558">
                  <c:v>0.33100000000000046</c:v>
                </c:pt>
                <c:pt idx="559">
                  <c:v>0.33100000000000046</c:v>
                </c:pt>
                <c:pt idx="560">
                  <c:v>0.33100000000000046</c:v>
                </c:pt>
                <c:pt idx="561">
                  <c:v>0.33100000000000046</c:v>
                </c:pt>
                <c:pt idx="562">
                  <c:v>0.33100000000000046</c:v>
                </c:pt>
                <c:pt idx="563">
                  <c:v>0.33100000000000046</c:v>
                </c:pt>
                <c:pt idx="564">
                  <c:v>0.33100000000000046</c:v>
                </c:pt>
                <c:pt idx="565">
                  <c:v>0.33100000000000046</c:v>
                </c:pt>
                <c:pt idx="566">
                  <c:v>0.33100000000000046</c:v>
                </c:pt>
                <c:pt idx="567">
                  <c:v>0.33100000000000046</c:v>
                </c:pt>
                <c:pt idx="568">
                  <c:v>0.33100000000000046</c:v>
                </c:pt>
                <c:pt idx="569">
                  <c:v>0.33100000000000046</c:v>
                </c:pt>
                <c:pt idx="570">
                  <c:v>0.33100000000000046</c:v>
                </c:pt>
                <c:pt idx="571">
                  <c:v>0.33100000000000046</c:v>
                </c:pt>
                <c:pt idx="572">
                  <c:v>0.33100000000000046</c:v>
                </c:pt>
                <c:pt idx="573">
                  <c:v>0.33100000000000046</c:v>
                </c:pt>
                <c:pt idx="574">
                  <c:v>0.33100000000000046</c:v>
                </c:pt>
                <c:pt idx="575">
                  <c:v>0.33100000000000046</c:v>
                </c:pt>
                <c:pt idx="576">
                  <c:v>0.33100000000000046</c:v>
                </c:pt>
                <c:pt idx="577">
                  <c:v>0.33100000000000046</c:v>
                </c:pt>
                <c:pt idx="578">
                  <c:v>0.33100000000000046</c:v>
                </c:pt>
                <c:pt idx="579">
                  <c:v>0.33100000000000046</c:v>
                </c:pt>
                <c:pt idx="580">
                  <c:v>0.33100000000000046</c:v>
                </c:pt>
                <c:pt idx="581">
                  <c:v>0.33100000000000046</c:v>
                </c:pt>
                <c:pt idx="582">
                  <c:v>0.33100000000000046</c:v>
                </c:pt>
                <c:pt idx="583">
                  <c:v>0.33100000000000046</c:v>
                </c:pt>
                <c:pt idx="584">
                  <c:v>0.33100000000000046</c:v>
                </c:pt>
                <c:pt idx="585">
                  <c:v>0.33100000000000046</c:v>
                </c:pt>
                <c:pt idx="586">
                  <c:v>0.33100000000000046</c:v>
                </c:pt>
                <c:pt idx="587">
                  <c:v>0.33100000000000046</c:v>
                </c:pt>
                <c:pt idx="588">
                  <c:v>0.33100000000000046</c:v>
                </c:pt>
                <c:pt idx="589">
                  <c:v>0.33100000000000046</c:v>
                </c:pt>
                <c:pt idx="590">
                  <c:v>0.33100000000000046</c:v>
                </c:pt>
                <c:pt idx="591">
                  <c:v>0.33100000000000046</c:v>
                </c:pt>
                <c:pt idx="592">
                  <c:v>0.33100000000000046</c:v>
                </c:pt>
                <c:pt idx="593">
                  <c:v>0.33100000000000046</c:v>
                </c:pt>
                <c:pt idx="594">
                  <c:v>0.33100000000000046</c:v>
                </c:pt>
                <c:pt idx="595">
                  <c:v>0.33100000000000046</c:v>
                </c:pt>
                <c:pt idx="596">
                  <c:v>0.33100000000000046</c:v>
                </c:pt>
                <c:pt idx="597">
                  <c:v>0.33100000000000046</c:v>
                </c:pt>
                <c:pt idx="598">
                  <c:v>0.33100000000000046</c:v>
                </c:pt>
                <c:pt idx="599">
                  <c:v>0.33100000000000046</c:v>
                </c:pt>
                <c:pt idx="600">
                  <c:v>0.33100000000000046</c:v>
                </c:pt>
                <c:pt idx="601">
                  <c:v>0.33100000000000046</c:v>
                </c:pt>
                <c:pt idx="602">
                  <c:v>0.33100000000000046</c:v>
                </c:pt>
                <c:pt idx="603">
                  <c:v>0.33100000000000046</c:v>
                </c:pt>
                <c:pt idx="604">
                  <c:v>0.33100000000000046</c:v>
                </c:pt>
                <c:pt idx="605">
                  <c:v>0.33100000000000046</c:v>
                </c:pt>
                <c:pt idx="606">
                  <c:v>0.33100000000000046</c:v>
                </c:pt>
                <c:pt idx="607">
                  <c:v>0.33100000000000046</c:v>
                </c:pt>
                <c:pt idx="608">
                  <c:v>0.33100000000000046</c:v>
                </c:pt>
                <c:pt idx="609">
                  <c:v>0.33100000000000046</c:v>
                </c:pt>
                <c:pt idx="610">
                  <c:v>0.33100000000000046</c:v>
                </c:pt>
                <c:pt idx="611">
                  <c:v>0.33100000000000046</c:v>
                </c:pt>
                <c:pt idx="612">
                  <c:v>0.33100000000000046</c:v>
                </c:pt>
                <c:pt idx="613">
                  <c:v>0.33100000000000046</c:v>
                </c:pt>
                <c:pt idx="614">
                  <c:v>0.33100000000000046</c:v>
                </c:pt>
                <c:pt idx="615">
                  <c:v>0.33100000000000046</c:v>
                </c:pt>
                <c:pt idx="616">
                  <c:v>0.33100000000000046</c:v>
                </c:pt>
                <c:pt idx="617">
                  <c:v>0.33100000000000046</c:v>
                </c:pt>
                <c:pt idx="618">
                  <c:v>0.33100000000000046</c:v>
                </c:pt>
                <c:pt idx="619">
                  <c:v>0.33100000000000046</c:v>
                </c:pt>
                <c:pt idx="620">
                  <c:v>0.33100000000000046</c:v>
                </c:pt>
                <c:pt idx="621">
                  <c:v>0.33100000000000046</c:v>
                </c:pt>
                <c:pt idx="622">
                  <c:v>0.33100000000000046</c:v>
                </c:pt>
                <c:pt idx="623">
                  <c:v>0.33100000000000046</c:v>
                </c:pt>
                <c:pt idx="624">
                  <c:v>0.33100000000000046</c:v>
                </c:pt>
                <c:pt idx="625">
                  <c:v>0.33100000000000046</c:v>
                </c:pt>
                <c:pt idx="626">
                  <c:v>0.33100000000000046</c:v>
                </c:pt>
                <c:pt idx="627">
                  <c:v>0.33100000000000046</c:v>
                </c:pt>
                <c:pt idx="628">
                  <c:v>0.33100000000000046</c:v>
                </c:pt>
                <c:pt idx="629">
                  <c:v>0.33100000000000046</c:v>
                </c:pt>
                <c:pt idx="630">
                  <c:v>0.33100000000000046</c:v>
                </c:pt>
                <c:pt idx="631">
                  <c:v>0.33100000000000046</c:v>
                </c:pt>
                <c:pt idx="632">
                  <c:v>0.33100000000000046</c:v>
                </c:pt>
                <c:pt idx="633">
                  <c:v>0.33100000000000046</c:v>
                </c:pt>
                <c:pt idx="634">
                  <c:v>0.33100000000000046</c:v>
                </c:pt>
                <c:pt idx="635">
                  <c:v>0.33100000000000046</c:v>
                </c:pt>
                <c:pt idx="636">
                  <c:v>0.33100000000000046</c:v>
                </c:pt>
                <c:pt idx="637">
                  <c:v>0.33100000000000046</c:v>
                </c:pt>
                <c:pt idx="638">
                  <c:v>0.33100000000000046</c:v>
                </c:pt>
                <c:pt idx="639">
                  <c:v>0.33100000000000046</c:v>
                </c:pt>
                <c:pt idx="640">
                  <c:v>0.33100000000000046</c:v>
                </c:pt>
                <c:pt idx="641">
                  <c:v>0.33100000000000046</c:v>
                </c:pt>
                <c:pt idx="642">
                  <c:v>0.33100000000000046</c:v>
                </c:pt>
                <c:pt idx="643">
                  <c:v>0.33100000000000046</c:v>
                </c:pt>
                <c:pt idx="644">
                  <c:v>0.33100000000000046</c:v>
                </c:pt>
                <c:pt idx="645">
                  <c:v>0.33100000000000046</c:v>
                </c:pt>
                <c:pt idx="646">
                  <c:v>0.33100000000000046</c:v>
                </c:pt>
                <c:pt idx="647">
                  <c:v>0.33100000000000046</c:v>
                </c:pt>
                <c:pt idx="648">
                  <c:v>0.33100000000000046</c:v>
                </c:pt>
                <c:pt idx="649">
                  <c:v>0.33100000000000046</c:v>
                </c:pt>
                <c:pt idx="650">
                  <c:v>0.33100000000000046</c:v>
                </c:pt>
                <c:pt idx="651">
                  <c:v>0.33100000000000046</c:v>
                </c:pt>
                <c:pt idx="652">
                  <c:v>0.33100000000000046</c:v>
                </c:pt>
                <c:pt idx="653">
                  <c:v>0.33100000000000046</c:v>
                </c:pt>
                <c:pt idx="654">
                  <c:v>0.33100000000000046</c:v>
                </c:pt>
                <c:pt idx="655">
                  <c:v>0.33100000000000046</c:v>
                </c:pt>
                <c:pt idx="656">
                  <c:v>0.33100000000000046</c:v>
                </c:pt>
                <c:pt idx="657">
                  <c:v>0.33100000000000046</c:v>
                </c:pt>
                <c:pt idx="658">
                  <c:v>0.33100000000000046</c:v>
                </c:pt>
                <c:pt idx="659">
                  <c:v>0.33100000000000046</c:v>
                </c:pt>
                <c:pt idx="660">
                  <c:v>0.33100000000000046</c:v>
                </c:pt>
                <c:pt idx="661">
                  <c:v>0.33100000000000046</c:v>
                </c:pt>
                <c:pt idx="662">
                  <c:v>0.33100000000000046</c:v>
                </c:pt>
                <c:pt idx="663">
                  <c:v>0.33100000000000046</c:v>
                </c:pt>
                <c:pt idx="664">
                  <c:v>0.33100000000000046</c:v>
                </c:pt>
                <c:pt idx="665">
                  <c:v>0.33100000000000046</c:v>
                </c:pt>
                <c:pt idx="666">
                  <c:v>0.33100000000000046</c:v>
                </c:pt>
                <c:pt idx="667">
                  <c:v>0.33100000000000046</c:v>
                </c:pt>
                <c:pt idx="668">
                  <c:v>0.33100000000000046</c:v>
                </c:pt>
                <c:pt idx="669">
                  <c:v>0.33100000000000046</c:v>
                </c:pt>
                <c:pt idx="670">
                  <c:v>0.33100000000000046</c:v>
                </c:pt>
                <c:pt idx="671">
                  <c:v>0.33100000000000046</c:v>
                </c:pt>
                <c:pt idx="672">
                  <c:v>0.33100000000000046</c:v>
                </c:pt>
                <c:pt idx="673">
                  <c:v>0.33100000000000046</c:v>
                </c:pt>
                <c:pt idx="674">
                  <c:v>0.33100000000000046</c:v>
                </c:pt>
                <c:pt idx="675">
                  <c:v>0.33100000000000046</c:v>
                </c:pt>
                <c:pt idx="676">
                  <c:v>0.33100000000000046</c:v>
                </c:pt>
                <c:pt idx="677">
                  <c:v>0.33100000000000046</c:v>
                </c:pt>
                <c:pt idx="678">
                  <c:v>0.33100000000000046</c:v>
                </c:pt>
                <c:pt idx="679">
                  <c:v>0.33100000000000046</c:v>
                </c:pt>
                <c:pt idx="680">
                  <c:v>0.33100000000000046</c:v>
                </c:pt>
                <c:pt idx="681">
                  <c:v>0.33100000000000046</c:v>
                </c:pt>
                <c:pt idx="682">
                  <c:v>0.33100000000000046</c:v>
                </c:pt>
                <c:pt idx="683">
                  <c:v>0.33100000000000046</c:v>
                </c:pt>
                <c:pt idx="684">
                  <c:v>0.33100000000000046</c:v>
                </c:pt>
                <c:pt idx="685">
                  <c:v>0.33100000000000046</c:v>
                </c:pt>
                <c:pt idx="686">
                  <c:v>0.33100000000000046</c:v>
                </c:pt>
                <c:pt idx="687">
                  <c:v>0.33100000000000046</c:v>
                </c:pt>
                <c:pt idx="688">
                  <c:v>0.33100000000000046</c:v>
                </c:pt>
                <c:pt idx="689">
                  <c:v>0.33100000000000046</c:v>
                </c:pt>
                <c:pt idx="690">
                  <c:v>0.33100000000000046</c:v>
                </c:pt>
                <c:pt idx="691">
                  <c:v>0.33100000000000046</c:v>
                </c:pt>
                <c:pt idx="692">
                  <c:v>0.33100000000000046</c:v>
                </c:pt>
                <c:pt idx="693">
                  <c:v>0.33100000000000046</c:v>
                </c:pt>
                <c:pt idx="694">
                  <c:v>0.33100000000000046</c:v>
                </c:pt>
                <c:pt idx="695">
                  <c:v>0.33100000000000046</c:v>
                </c:pt>
                <c:pt idx="696">
                  <c:v>0.33100000000000046</c:v>
                </c:pt>
                <c:pt idx="697">
                  <c:v>0.33100000000000046</c:v>
                </c:pt>
                <c:pt idx="698">
                  <c:v>0.33100000000000046</c:v>
                </c:pt>
                <c:pt idx="699">
                  <c:v>0.33100000000000046</c:v>
                </c:pt>
                <c:pt idx="700">
                  <c:v>0.33100000000000046</c:v>
                </c:pt>
                <c:pt idx="701">
                  <c:v>0.33100000000000046</c:v>
                </c:pt>
                <c:pt idx="702">
                  <c:v>0.33100000000000046</c:v>
                </c:pt>
                <c:pt idx="703">
                  <c:v>0.33100000000000046</c:v>
                </c:pt>
                <c:pt idx="704">
                  <c:v>0.33100000000000046</c:v>
                </c:pt>
                <c:pt idx="705">
                  <c:v>0.33100000000000046</c:v>
                </c:pt>
                <c:pt idx="706">
                  <c:v>0.33100000000000046</c:v>
                </c:pt>
                <c:pt idx="707">
                  <c:v>0.33100000000000046</c:v>
                </c:pt>
                <c:pt idx="708">
                  <c:v>0.33100000000000046</c:v>
                </c:pt>
                <c:pt idx="709">
                  <c:v>0.33100000000000046</c:v>
                </c:pt>
                <c:pt idx="710">
                  <c:v>0.33100000000000046</c:v>
                </c:pt>
                <c:pt idx="711">
                  <c:v>0.33100000000000046</c:v>
                </c:pt>
                <c:pt idx="712">
                  <c:v>0.33100000000000046</c:v>
                </c:pt>
                <c:pt idx="713">
                  <c:v>0.33100000000000046</c:v>
                </c:pt>
                <c:pt idx="714">
                  <c:v>0.33100000000000046</c:v>
                </c:pt>
                <c:pt idx="715">
                  <c:v>0.33100000000000046</c:v>
                </c:pt>
                <c:pt idx="716">
                  <c:v>0.33100000000000046</c:v>
                </c:pt>
                <c:pt idx="717">
                  <c:v>0.33100000000000046</c:v>
                </c:pt>
                <c:pt idx="718">
                  <c:v>0.33100000000000046</c:v>
                </c:pt>
                <c:pt idx="719">
                  <c:v>0.33100000000000046</c:v>
                </c:pt>
                <c:pt idx="720">
                  <c:v>0.33100000000000046</c:v>
                </c:pt>
                <c:pt idx="721">
                  <c:v>0.33100000000000046</c:v>
                </c:pt>
                <c:pt idx="722">
                  <c:v>0.33100000000000046</c:v>
                </c:pt>
                <c:pt idx="723">
                  <c:v>0.33100000000000046</c:v>
                </c:pt>
                <c:pt idx="724">
                  <c:v>0.33100000000000046</c:v>
                </c:pt>
                <c:pt idx="725">
                  <c:v>0.33100000000000046</c:v>
                </c:pt>
                <c:pt idx="726">
                  <c:v>0.33100000000000046</c:v>
                </c:pt>
                <c:pt idx="727">
                  <c:v>0.33100000000000046</c:v>
                </c:pt>
                <c:pt idx="728">
                  <c:v>0.33100000000000046</c:v>
                </c:pt>
                <c:pt idx="729">
                  <c:v>0.33100000000000046</c:v>
                </c:pt>
                <c:pt idx="730">
                  <c:v>0.33100000000000046</c:v>
                </c:pt>
                <c:pt idx="731">
                  <c:v>0.33100000000000046</c:v>
                </c:pt>
                <c:pt idx="732">
                  <c:v>0.33100000000000046</c:v>
                </c:pt>
                <c:pt idx="733">
                  <c:v>0.33100000000000046</c:v>
                </c:pt>
                <c:pt idx="734">
                  <c:v>0.33100000000000046</c:v>
                </c:pt>
                <c:pt idx="735">
                  <c:v>0.33100000000000046</c:v>
                </c:pt>
                <c:pt idx="736">
                  <c:v>0.33100000000000046</c:v>
                </c:pt>
                <c:pt idx="737">
                  <c:v>0.33100000000000046</c:v>
                </c:pt>
                <c:pt idx="738">
                  <c:v>0.33100000000000046</c:v>
                </c:pt>
                <c:pt idx="739">
                  <c:v>0.33100000000000046</c:v>
                </c:pt>
                <c:pt idx="740">
                  <c:v>0.33100000000000046</c:v>
                </c:pt>
                <c:pt idx="741">
                  <c:v>0.33100000000000046</c:v>
                </c:pt>
                <c:pt idx="742">
                  <c:v>0.33100000000000046</c:v>
                </c:pt>
                <c:pt idx="743">
                  <c:v>0.33100000000000046</c:v>
                </c:pt>
                <c:pt idx="744">
                  <c:v>0.33100000000000046</c:v>
                </c:pt>
                <c:pt idx="745">
                  <c:v>0.33100000000000046</c:v>
                </c:pt>
                <c:pt idx="746">
                  <c:v>0.33100000000000046</c:v>
                </c:pt>
                <c:pt idx="747">
                  <c:v>0.33100000000000046</c:v>
                </c:pt>
                <c:pt idx="748">
                  <c:v>0.33100000000000046</c:v>
                </c:pt>
                <c:pt idx="749">
                  <c:v>0.33100000000000046</c:v>
                </c:pt>
                <c:pt idx="750">
                  <c:v>0.33100000000000046</c:v>
                </c:pt>
                <c:pt idx="751">
                  <c:v>0.33100000000000046</c:v>
                </c:pt>
                <c:pt idx="752">
                  <c:v>0.33100000000000046</c:v>
                </c:pt>
                <c:pt idx="753">
                  <c:v>0.33100000000000046</c:v>
                </c:pt>
                <c:pt idx="754">
                  <c:v>0.33100000000000046</c:v>
                </c:pt>
                <c:pt idx="755">
                  <c:v>0.33100000000000046</c:v>
                </c:pt>
                <c:pt idx="756">
                  <c:v>0.33100000000000046</c:v>
                </c:pt>
                <c:pt idx="757">
                  <c:v>0.33100000000000046</c:v>
                </c:pt>
                <c:pt idx="758">
                  <c:v>0.33100000000000046</c:v>
                </c:pt>
                <c:pt idx="759">
                  <c:v>0.33100000000000046</c:v>
                </c:pt>
                <c:pt idx="760">
                  <c:v>0.33100000000000046</c:v>
                </c:pt>
                <c:pt idx="761">
                  <c:v>0.33100000000000046</c:v>
                </c:pt>
                <c:pt idx="762">
                  <c:v>0.33100000000000046</c:v>
                </c:pt>
                <c:pt idx="763">
                  <c:v>0.33100000000000046</c:v>
                </c:pt>
                <c:pt idx="764">
                  <c:v>0.33100000000000046</c:v>
                </c:pt>
                <c:pt idx="765">
                  <c:v>0.33100000000000046</c:v>
                </c:pt>
                <c:pt idx="766">
                  <c:v>0.33100000000000046</c:v>
                </c:pt>
                <c:pt idx="767">
                  <c:v>0.33100000000000046</c:v>
                </c:pt>
                <c:pt idx="768">
                  <c:v>0.33100000000000046</c:v>
                </c:pt>
                <c:pt idx="769">
                  <c:v>0.33100000000000046</c:v>
                </c:pt>
                <c:pt idx="770">
                  <c:v>0.33100000000000046</c:v>
                </c:pt>
                <c:pt idx="771">
                  <c:v>0.33100000000000046</c:v>
                </c:pt>
                <c:pt idx="772">
                  <c:v>0.33100000000000046</c:v>
                </c:pt>
                <c:pt idx="773">
                  <c:v>0.33100000000000046</c:v>
                </c:pt>
                <c:pt idx="774">
                  <c:v>0.33100000000000046</c:v>
                </c:pt>
                <c:pt idx="775">
                  <c:v>0.33100000000000046</c:v>
                </c:pt>
                <c:pt idx="776">
                  <c:v>0.33100000000000046</c:v>
                </c:pt>
                <c:pt idx="777">
                  <c:v>0.33100000000000046</c:v>
                </c:pt>
                <c:pt idx="778">
                  <c:v>0.33100000000000046</c:v>
                </c:pt>
                <c:pt idx="779">
                  <c:v>0.33100000000000046</c:v>
                </c:pt>
                <c:pt idx="780">
                  <c:v>0.33100000000000046</c:v>
                </c:pt>
                <c:pt idx="781">
                  <c:v>0.33100000000000046</c:v>
                </c:pt>
                <c:pt idx="782">
                  <c:v>0.33100000000000046</c:v>
                </c:pt>
                <c:pt idx="783">
                  <c:v>0.33100000000000046</c:v>
                </c:pt>
                <c:pt idx="784">
                  <c:v>0.33100000000000046</c:v>
                </c:pt>
                <c:pt idx="785">
                  <c:v>0.33100000000000046</c:v>
                </c:pt>
                <c:pt idx="786">
                  <c:v>0.33100000000000046</c:v>
                </c:pt>
                <c:pt idx="787">
                  <c:v>0.33100000000000046</c:v>
                </c:pt>
                <c:pt idx="788">
                  <c:v>0.33100000000000046</c:v>
                </c:pt>
                <c:pt idx="789">
                  <c:v>0.33100000000000046</c:v>
                </c:pt>
                <c:pt idx="790">
                  <c:v>0.33100000000000046</c:v>
                </c:pt>
                <c:pt idx="791">
                  <c:v>0.33100000000000046</c:v>
                </c:pt>
                <c:pt idx="792">
                  <c:v>0.33100000000000046</c:v>
                </c:pt>
                <c:pt idx="793">
                  <c:v>0.33100000000000046</c:v>
                </c:pt>
                <c:pt idx="794">
                  <c:v>0.33100000000000046</c:v>
                </c:pt>
                <c:pt idx="795">
                  <c:v>0.33100000000000046</c:v>
                </c:pt>
                <c:pt idx="796">
                  <c:v>0.33100000000000046</c:v>
                </c:pt>
                <c:pt idx="797">
                  <c:v>0.33100000000000046</c:v>
                </c:pt>
                <c:pt idx="798">
                  <c:v>0.33100000000000046</c:v>
                </c:pt>
                <c:pt idx="799">
                  <c:v>0.33100000000000046</c:v>
                </c:pt>
                <c:pt idx="800">
                  <c:v>0.33100000000000046</c:v>
                </c:pt>
                <c:pt idx="801">
                  <c:v>0.33100000000000046</c:v>
                </c:pt>
                <c:pt idx="802">
                  <c:v>0.33100000000000046</c:v>
                </c:pt>
                <c:pt idx="803">
                  <c:v>0.33100000000000046</c:v>
                </c:pt>
                <c:pt idx="804">
                  <c:v>0.33100000000000046</c:v>
                </c:pt>
                <c:pt idx="805">
                  <c:v>0.33100000000000046</c:v>
                </c:pt>
                <c:pt idx="806">
                  <c:v>0.33100000000000046</c:v>
                </c:pt>
                <c:pt idx="807">
                  <c:v>0.33100000000000046</c:v>
                </c:pt>
                <c:pt idx="808">
                  <c:v>0.33100000000000046</c:v>
                </c:pt>
                <c:pt idx="809">
                  <c:v>0.33100000000000046</c:v>
                </c:pt>
                <c:pt idx="810">
                  <c:v>0.33100000000000046</c:v>
                </c:pt>
                <c:pt idx="811">
                  <c:v>0.33100000000000046</c:v>
                </c:pt>
                <c:pt idx="812">
                  <c:v>0.33100000000000046</c:v>
                </c:pt>
                <c:pt idx="813">
                  <c:v>0.33100000000000046</c:v>
                </c:pt>
                <c:pt idx="814">
                  <c:v>0.33100000000000046</c:v>
                </c:pt>
                <c:pt idx="815">
                  <c:v>0.33100000000000046</c:v>
                </c:pt>
                <c:pt idx="816">
                  <c:v>0.33100000000000046</c:v>
                </c:pt>
                <c:pt idx="817">
                  <c:v>0.33100000000000046</c:v>
                </c:pt>
                <c:pt idx="818">
                  <c:v>0.33100000000000046</c:v>
                </c:pt>
                <c:pt idx="819">
                  <c:v>0.33100000000000046</c:v>
                </c:pt>
                <c:pt idx="820">
                  <c:v>0.33100000000000046</c:v>
                </c:pt>
                <c:pt idx="821">
                  <c:v>0.33100000000000046</c:v>
                </c:pt>
                <c:pt idx="822">
                  <c:v>0.33100000000000046</c:v>
                </c:pt>
                <c:pt idx="823">
                  <c:v>0.33100000000000046</c:v>
                </c:pt>
                <c:pt idx="824">
                  <c:v>0.33100000000000046</c:v>
                </c:pt>
                <c:pt idx="825">
                  <c:v>0.33100000000000046</c:v>
                </c:pt>
                <c:pt idx="826">
                  <c:v>0.33100000000000046</c:v>
                </c:pt>
                <c:pt idx="827">
                  <c:v>0.33100000000000046</c:v>
                </c:pt>
                <c:pt idx="828">
                  <c:v>0.33100000000000046</c:v>
                </c:pt>
                <c:pt idx="829">
                  <c:v>0.33100000000000046</c:v>
                </c:pt>
                <c:pt idx="830">
                  <c:v>0.33100000000000046</c:v>
                </c:pt>
                <c:pt idx="831">
                  <c:v>0.33100000000000046</c:v>
                </c:pt>
                <c:pt idx="832">
                  <c:v>0.33100000000000046</c:v>
                </c:pt>
                <c:pt idx="833">
                  <c:v>0.33100000000000046</c:v>
                </c:pt>
                <c:pt idx="834">
                  <c:v>0.33100000000000046</c:v>
                </c:pt>
                <c:pt idx="835">
                  <c:v>0.33100000000000046</c:v>
                </c:pt>
                <c:pt idx="836">
                  <c:v>0.33100000000000046</c:v>
                </c:pt>
                <c:pt idx="837">
                  <c:v>0.33100000000000046</c:v>
                </c:pt>
                <c:pt idx="838">
                  <c:v>0.33100000000000046</c:v>
                </c:pt>
                <c:pt idx="839">
                  <c:v>0.33100000000000046</c:v>
                </c:pt>
                <c:pt idx="840">
                  <c:v>0.33100000000000046</c:v>
                </c:pt>
                <c:pt idx="841">
                  <c:v>0.33100000000000046</c:v>
                </c:pt>
                <c:pt idx="842">
                  <c:v>0.33100000000000046</c:v>
                </c:pt>
                <c:pt idx="843">
                  <c:v>0.33100000000000046</c:v>
                </c:pt>
                <c:pt idx="844">
                  <c:v>0.33100000000000046</c:v>
                </c:pt>
                <c:pt idx="845">
                  <c:v>0.33100000000000046</c:v>
                </c:pt>
                <c:pt idx="846">
                  <c:v>0.33100000000000046</c:v>
                </c:pt>
                <c:pt idx="847">
                  <c:v>0.33100000000000046</c:v>
                </c:pt>
                <c:pt idx="848">
                  <c:v>0.33100000000000046</c:v>
                </c:pt>
                <c:pt idx="849">
                  <c:v>0.33100000000000046</c:v>
                </c:pt>
                <c:pt idx="850">
                  <c:v>0.33100000000000046</c:v>
                </c:pt>
                <c:pt idx="851">
                  <c:v>0.33100000000000046</c:v>
                </c:pt>
                <c:pt idx="852">
                  <c:v>0.33100000000000046</c:v>
                </c:pt>
                <c:pt idx="853">
                  <c:v>0.33100000000000046</c:v>
                </c:pt>
                <c:pt idx="854">
                  <c:v>0.33100000000000046</c:v>
                </c:pt>
                <c:pt idx="855">
                  <c:v>0.33100000000000046</c:v>
                </c:pt>
                <c:pt idx="856">
                  <c:v>0.33100000000000046</c:v>
                </c:pt>
                <c:pt idx="857">
                  <c:v>0.33100000000000046</c:v>
                </c:pt>
                <c:pt idx="858">
                  <c:v>0.33100000000000046</c:v>
                </c:pt>
                <c:pt idx="859">
                  <c:v>0.33100000000000046</c:v>
                </c:pt>
                <c:pt idx="860">
                  <c:v>0.33100000000000046</c:v>
                </c:pt>
                <c:pt idx="861">
                  <c:v>0.33100000000000046</c:v>
                </c:pt>
                <c:pt idx="862">
                  <c:v>0.33100000000000046</c:v>
                </c:pt>
                <c:pt idx="863">
                  <c:v>0.33100000000000046</c:v>
                </c:pt>
                <c:pt idx="864">
                  <c:v>0.33100000000000046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Наполнения!$E$1</c:f>
              <c:strCache>
                <c:ptCount val="1"/>
                <c:pt idx="0">
                  <c:v>30</c:v>
                </c:pt>
              </c:strCache>
            </c:strRef>
          </c:tx>
          <c:spPr>
            <a:ln w="25400">
              <a:solidFill>
                <a:srgbClr val="00FFFF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Наполнения!$E$2:$E$866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1.4000000000000005E-2</c:v>
                </c:pt>
                <c:pt idx="12">
                  <c:v>1.7000000000000029E-2</c:v>
                </c:pt>
                <c:pt idx="13">
                  <c:v>1.7000000000000029E-2</c:v>
                </c:pt>
                <c:pt idx="14">
                  <c:v>1.6000000000000021E-2</c:v>
                </c:pt>
                <c:pt idx="15">
                  <c:v>1.7000000000000029E-2</c:v>
                </c:pt>
                <c:pt idx="16">
                  <c:v>1.8000000000000019E-2</c:v>
                </c:pt>
                <c:pt idx="17">
                  <c:v>2.0000000000000021E-2</c:v>
                </c:pt>
                <c:pt idx="18">
                  <c:v>2.0000000000000021E-2</c:v>
                </c:pt>
                <c:pt idx="19">
                  <c:v>2.0000000000000021E-2</c:v>
                </c:pt>
                <c:pt idx="20">
                  <c:v>2.1000000000000022E-2</c:v>
                </c:pt>
                <c:pt idx="21">
                  <c:v>3.6000000000000039E-2</c:v>
                </c:pt>
                <c:pt idx="22">
                  <c:v>5.5000000000000063E-2</c:v>
                </c:pt>
                <c:pt idx="23">
                  <c:v>6.6000000000000003E-2</c:v>
                </c:pt>
                <c:pt idx="24">
                  <c:v>6.6000000000000003E-2</c:v>
                </c:pt>
                <c:pt idx="25">
                  <c:v>7.7000000000000096E-2</c:v>
                </c:pt>
                <c:pt idx="26">
                  <c:v>8.4000000000000116E-2</c:v>
                </c:pt>
                <c:pt idx="27">
                  <c:v>8.7000000000000022E-2</c:v>
                </c:pt>
                <c:pt idx="28">
                  <c:v>8.9000000000000135E-2</c:v>
                </c:pt>
                <c:pt idx="29">
                  <c:v>8.9000000000000135E-2</c:v>
                </c:pt>
                <c:pt idx="30">
                  <c:v>9.1000000000000025E-2</c:v>
                </c:pt>
                <c:pt idx="31">
                  <c:v>9.2000000000000026E-2</c:v>
                </c:pt>
                <c:pt idx="32">
                  <c:v>9.4000000000000097E-2</c:v>
                </c:pt>
                <c:pt idx="33">
                  <c:v>9.6000000000000071E-2</c:v>
                </c:pt>
                <c:pt idx="34">
                  <c:v>9.8000000000000198E-2</c:v>
                </c:pt>
                <c:pt idx="35">
                  <c:v>9.8000000000000198E-2</c:v>
                </c:pt>
                <c:pt idx="36">
                  <c:v>9.9000000000000143E-2</c:v>
                </c:pt>
                <c:pt idx="37">
                  <c:v>0.10100000000000002</c:v>
                </c:pt>
                <c:pt idx="38">
                  <c:v>0.10199999999999998</c:v>
                </c:pt>
                <c:pt idx="39">
                  <c:v>0.10400000000000002</c:v>
                </c:pt>
                <c:pt idx="40">
                  <c:v>0.10400000000000002</c:v>
                </c:pt>
                <c:pt idx="41">
                  <c:v>0.10600000000000002</c:v>
                </c:pt>
                <c:pt idx="42">
                  <c:v>0.10800000000000008</c:v>
                </c:pt>
                <c:pt idx="43">
                  <c:v>0.11000000000000006</c:v>
                </c:pt>
                <c:pt idx="44">
                  <c:v>0.11300000000000006</c:v>
                </c:pt>
                <c:pt idx="45">
                  <c:v>0.11300000000000006</c:v>
                </c:pt>
                <c:pt idx="46">
                  <c:v>0.1170000000000001</c:v>
                </c:pt>
                <c:pt idx="47">
                  <c:v>0.12300000000000008</c:v>
                </c:pt>
                <c:pt idx="48">
                  <c:v>0.127</c:v>
                </c:pt>
                <c:pt idx="49">
                  <c:v>0.13200000000000001</c:v>
                </c:pt>
                <c:pt idx="50">
                  <c:v>0.13700000000000001</c:v>
                </c:pt>
                <c:pt idx="51">
                  <c:v>0.13700000000000001</c:v>
                </c:pt>
                <c:pt idx="52">
                  <c:v>0.14300000000000004</c:v>
                </c:pt>
                <c:pt idx="53">
                  <c:v>0.14700000000000016</c:v>
                </c:pt>
                <c:pt idx="54">
                  <c:v>0.15400000000000016</c:v>
                </c:pt>
                <c:pt idx="55">
                  <c:v>0.16000000000000011</c:v>
                </c:pt>
                <c:pt idx="56">
                  <c:v>0.16000000000000011</c:v>
                </c:pt>
                <c:pt idx="57">
                  <c:v>0.1670000000000002</c:v>
                </c:pt>
                <c:pt idx="58">
                  <c:v>0.17200000000000001</c:v>
                </c:pt>
                <c:pt idx="59">
                  <c:v>0.17900000000000016</c:v>
                </c:pt>
                <c:pt idx="60">
                  <c:v>0.18700000000000017</c:v>
                </c:pt>
                <c:pt idx="61">
                  <c:v>0.18700000000000017</c:v>
                </c:pt>
                <c:pt idx="62">
                  <c:v>0.19200000000000014</c:v>
                </c:pt>
                <c:pt idx="63">
                  <c:v>0.19600000000000015</c:v>
                </c:pt>
                <c:pt idx="64">
                  <c:v>0.20100000000000001</c:v>
                </c:pt>
                <c:pt idx="65">
                  <c:v>0.20600000000000004</c:v>
                </c:pt>
                <c:pt idx="66">
                  <c:v>0.21100000000000016</c:v>
                </c:pt>
                <c:pt idx="67">
                  <c:v>0.21100000000000016</c:v>
                </c:pt>
                <c:pt idx="68">
                  <c:v>0.21500000000000016</c:v>
                </c:pt>
                <c:pt idx="69">
                  <c:v>0.22000000000000011</c:v>
                </c:pt>
                <c:pt idx="70">
                  <c:v>0.22600000000000015</c:v>
                </c:pt>
                <c:pt idx="71">
                  <c:v>0.23100000000000001</c:v>
                </c:pt>
                <c:pt idx="72">
                  <c:v>0.23100000000000001</c:v>
                </c:pt>
                <c:pt idx="73">
                  <c:v>0.23500000000000001</c:v>
                </c:pt>
                <c:pt idx="74">
                  <c:v>0.24000000000000016</c:v>
                </c:pt>
                <c:pt idx="75">
                  <c:v>0.24500000000000016</c:v>
                </c:pt>
                <c:pt idx="76">
                  <c:v>0.24800000000000016</c:v>
                </c:pt>
                <c:pt idx="77">
                  <c:v>0.24800000000000016</c:v>
                </c:pt>
                <c:pt idx="78">
                  <c:v>0.253</c:v>
                </c:pt>
                <c:pt idx="79">
                  <c:v>0.25800000000000001</c:v>
                </c:pt>
                <c:pt idx="80">
                  <c:v>0.26300000000000001</c:v>
                </c:pt>
                <c:pt idx="81">
                  <c:v>0.26700000000000002</c:v>
                </c:pt>
                <c:pt idx="82">
                  <c:v>0.27100000000000002</c:v>
                </c:pt>
                <c:pt idx="83">
                  <c:v>0.27100000000000002</c:v>
                </c:pt>
                <c:pt idx="84">
                  <c:v>0.27600000000000002</c:v>
                </c:pt>
                <c:pt idx="85">
                  <c:v>0.28100000000000008</c:v>
                </c:pt>
                <c:pt idx="86">
                  <c:v>0.28400000000000031</c:v>
                </c:pt>
                <c:pt idx="87">
                  <c:v>0.28900000000000031</c:v>
                </c:pt>
                <c:pt idx="88">
                  <c:v>0.28900000000000031</c:v>
                </c:pt>
                <c:pt idx="89">
                  <c:v>0.29300000000000032</c:v>
                </c:pt>
                <c:pt idx="90">
                  <c:v>0.29800000000000032</c:v>
                </c:pt>
                <c:pt idx="91">
                  <c:v>0.30100000000000032</c:v>
                </c:pt>
                <c:pt idx="92">
                  <c:v>0.30500000000000038</c:v>
                </c:pt>
                <c:pt idx="93">
                  <c:v>0.30500000000000038</c:v>
                </c:pt>
                <c:pt idx="94">
                  <c:v>0.31000000000000033</c:v>
                </c:pt>
                <c:pt idx="95">
                  <c:v>0.31400000000000033</c:v>
                </c:pt>
                <c:pt idx="96">
                  <c:v>0.31700000000000039</c:v>
                </c:pt>
                <c:pt idx="97">
                  <c:v>0.3210000000000004</c:v>
                </c:pt>
                <c:pt idx="98">
                  <c:v>0.3250000000000004</c:v>
                </c:pt>
                <c:pt idx="99">
                  <c:v>0.3250000000000004</c:v>
                </c:pt>
                <c:pt idx="100">
                  <c:v>0.32900000000000046</c:v>
                </c:pt>
                <c:pt idx="101">
                  <c:v>0.33200000000000046</c:v>
                </c:pt>
                <c:pt idx="102">
                  <c:v>0.33600000000000046</c:v>
                </c:pt>
                <c:pt idx="103">
                  <c:v>0.33600000000000046</c:v>
                </c:pt>
                <c:pt idx="104">
                  <c:v>0.33600000000000046</c:v>
                </c:pt>
                <c:pt idx="105">
                  <c:v>0.33600000000000046</c:v>
                </c:pt>
                <c:pt idx="106">
                  <c:v>0.33500000000000046</c:v>
                </c:pt>
                <c:pt idx="107">
                  <c:v>0.33400000000000046</c:v>
                </c:pt>
                <c:pt idx="108">
                  <c:v>0.33300000000000046</c:v>
                </c:pt>
                <c:pt idx="109">
                  <c:v>0.33300000000000046</c:v>
                </c:pt>
                <c:pt idx="110">
                  <c:v>0.33300000000000046</c:v>
                </c:pt>
                <c:pt idx="111">
                  <c:v>0.33200000000000046</c:v>
                </c:pt>
                <c:pt idx="112">
                  <c:v>0.33100000000000046</c:v>
                </c:pt>
                <c:pt idx="113">
                  <c:v>0.33100000000000046</c:v>
                </c:pt>
                <c:pt idx="114">
                  <c:v>0.33100000000000046</c:v>
                </c:pt>
                <c:pt idx="115">
                  <c:v>0.33000000000000046</c:v>
                </c:pt>
                <c:pt idx="116">
                  <c:v>0.33000000000000046</c:v>
                </c:pt>
                <c:pt idx="117">
                  <c:v>0.32900000000000046</c:v>
                </c:pt>
                <c:pt idx="118">
                  <c:v>0.32900000000000046</c:v>
                </c:pt>
                <c:pt idx="119">
                  <c:v>0.3280000000000004</c:v>
                </c:pt>
                <c:pt idx="120">
                  <c:v>0.3280000000000004</c:v>
                </c:pt>
                <c:pt idx="121">
                  <c:v>0.3280000000000004</c:v>
                </c:pt>
                <c:pt idx="122">
                  <c:v>0.3270000000000004</c:v>
                </c:pt>
                <c:pt idx="123">
                  <c:v>0.3270000000000004</c:v>
                </c:pt>
                <c:pt idx="124">
                  <c:v>0.3260000000000004</c:v>
                </c:pt>
                <c:pt idx="125">
                  <c:v>0.3260000000000004</c:v>
                </c:pt>
                <c:pt idx="126">
                  <c:v>0.3260000000000004</c:v>
                </c:pt>
                <c:pt idx="127">
                  <c:v>0.3260000000000004</c:v>
                </c:pt>
                <c:pt idx="128">
                  <c:v>0.3250000000000004</c:v>
                </c:pt>
                <c:pt idx="129">
                  <c:v>0.3250000000000004</c:v>
                </c:pt>
                <c:pt idx="130">
                  <c:v>0.3250000000000004</c:v>
                </c:pt>
                <c:pt idx="131">
                  <c:v>0.3250000000000004</c:v>
                </c:pt>
                <c:pt idx="132">
                  <c:v>0.3250000000000004</c:v>
                </c:pt>
                <c:pt idx="133">
                  <c:v>0.3250000000000004</c:v>
                </c:pt>
                <c:pt idx="134">
                  <c:v>0.3250000000000004</c:v>
                </c:pt>
                <c:pt idx="135">
                  <c:v>0.3230000000000004</c:v>
                </c:pt>
                <c:pt idx="136">
                  <c:v>0.3230000000000004</c:v>
                </c:pt>
                <c:pt idx="137">
                  <c:v>0.3230000000000004</c:v>
                </c:pt>
                <c:pt idx="138">
                  <c:v>0.3230000000000004</c:v>
                </c:pt>
                <c:pt idx="139">
                  <c:v>0.3230000000000004</c:v>
                </c:pt>
                <c:pt idx="140">
                  <c:v>0.3230000000000004</c:v>
                </c:pt>
                <c:pt idx="141">
                  <c:v>0.3230000000000004</c:v>
                </c:pt>
                <c:pt idx="142">
                  <c:v>0.3220000000000004</c:v>
                </c:pt>
                <c:pt idx="143">
                  <c:v>0.3220000000000004</c:v>
                </c:pt>
                <c:pt idx="144">
                  <c:v>0.3220000000000004</c:v>
                </c:pt>
                <c:pt idx="145">
                  <c:v>0.3220000000000004</c:v>
                </c:pt>
                <c:pt idx="146">
                  <c:v>0.3220000000000004</c:v>
                </c:pt>
                <c:pt idx="147">
                  <c:v>0.3220000000000004</c:v>
                </c:pt>
                <c:pt idx="148">
                  <c:v>0.3220000000000004</c:v>
                </c:pt>
                <c:pt idx="149">
                  <c:v>0.3210000000000004</c:v>
                </c:pt>
                <c:pt idx="150">
                  <c:v>0.3210000000000004</c:v>
                </c:pt>
                <c:pt idx="151">
                  <c:v>0.3210000000000004</c:v>
                </c:pt>
                <c:pt idx="152">
                  <c:v>0.3210000000000004</c:v>
                </c:pt>
                <c:pt idx="153">
                  <c:v>0.3210000000000004</c:v>
                </c:pt>
                <c:pt idx="154">
                  <c:v>0.3210000000000004</c:v>
                </c:pt>
                <c:pt idx="155">
                  <c:v>0.3210000000000004</c:v>
                </c:pt>
                <c:pt idx="156">
                  <c:v>0.3210000000000004</c:v>
                </c:pt>
                <c:pt idx="157">
                  <c:v>0.3210000000000004</c:v>
                </c:pt>
                <c:pt idx="158">
                  <c:v>0.3210000000000004</c:v>
                </c:pt>
                <c:pt idx="159">
                  <c:v>0.3210000000000004</c:v>
                </c:pt>
                <c:pt idx="160">
                  <c:v>0.3210000000000004</c:v>
                </c:pt>
                <c:pt idx="161">
                  <c:v>0.3210000000000004</c:v>
                </c:pt>
                <c:pt idx="162">
                  <c:v>0.3210000000000004</c:v>
                </c:pt>
                <c:pt idx="163">
                  <c:v>0.3210000000000004</c:v>
                </c:pt>
                <c:pt idx="164">
                  <c:v>0.3210000000000004</c:v>
                </c:pt>
                <c:pt idx="165">
                  <c:v>0.3210000000000004</c:v>
                </c:pt>
                <c:pt idx="166">
                  <c:v>0.3210000000000004</c:v>
                </c:pt>
                <c:pt idx="167">
                  <c:v>0.3210000000000004</c:v>
                </c:pt>
                <c:pt idx="168">
                  <c:v>0.3210000000000004</c:v>
                </c:pt>
                <c:pt idx="169">
                  <c:v>0.3210000000000004</c:v>
                </c:pt>
                <c:pt idx="170">
                  <c:v>0.3210000000000004</c:v>
                </c:pt>
                <c:pt idx="171">
                  <c:v>0.3210000000000004</c:v>
                </c:pt>
                <c:pt idx="172">
                  <c:v>0.3210000000000004</c:v>
                </c:pt>
                <c:pt idx="173">
                  <c:v>0.3210000000000004</c:v>
                </c:pt>
                <c:pt idx="174">
                  <c:v>0.3210000000000004</c:v>
                </c:pt>
                <c:pt idx="175">
                  <c:v>0.3210000000000004</c:v>
                </c:pt>
                <c:pt idx="176">
                  <c:v>0.3210000000000004</c:v>
                </c:pt>
                <c:pt idx="177">
                  <c:v>0.3210000000000004</c:v>
                </c:pt>
                <c:pt idx="178">
                  <c:v>0.3210000000000004</c:v>
                </c:pt>
                <c:pt idx="179">
                  <c:v>0.3210000000000004</c:v>
                </c:pt>
                <c:pt idx="180">
                  <c:v>0.3210000000000004</c:v>
                </c:pt>
                <c:pt idx="181">
                  <c:v>0.3210000000000004</c:v>
                </c:pt>
                <c:pt idx="182">
                  <c:v>0.3210000000000004</c:v>
                </c:pt>
                <c:pt idx="183">
                  <c:v>0.3210000000000004</c:v>
                </c:pt>
                <c:pt idx="184">
                  <c:v>0.3210000000000004</c:v>
                </c:pt>
                <c:pt idx="185">
                  <c:v>0.3210000000000004</c:v>
                </c:pt>
                <c:pt idx="186">
                  <c:v>0.3210000000000004</c:v>
                </c:pt>
                <c:pt idx="187">
                  <c:v>0.3210000000000004</c:v>
                </c:pt>
                <c:pt idx="188">
                  <c:v>0.3210000000000004</c:v>
                </c:pt>
                <c:pt idx="189">
                  <c:v>0.3210000000000004</c:v>
                </c:pt>
                <c:pt idx="190">
                  <c:v>0.3210000000000004</c:v>
                </c:pt>
                <c:pt idx="191">
                  <c:v>0.3210000000000004</c:v>
                </c:pt>
                <c:pt idx="192">
                  <c:v>0.3210000000000004</c:v>
                </c:pt>
                <c:pt idx="193">
                  <c:v>0.3210000000000004</c:v>
                </c:pt>
                <c:pt idx="194">
                  <c:v>0.3210000000000004</c:v>
                </c:pt>
                <c:pt idx="195">
                  <c:v>0.3210000000000004</c:v>
                </c:pt>
                <c:pt idx="196">
                  <c:v>0.3210000000000004</c:v>
                </c:pt>
                <c:pt idx="197">
                  <c:v>0.3210000000000004</c:v>
                </c:pt>
                <c:pt idx="198">
                  <c:v>0.3210000000000004</c:v>
                </c:pt>
                <c:pt idx="199">
                  <c:v>0.3220000000000004</c:v>
                </c:pt>
                <c:pt idx="200">
                  <c:v>0.3220000000000004</c:v>
                </c:pt>
                <c:pt idx="201">
                  <c:v>0.3220000000000004</c:v>
                </c:pt>
                <c:pt idx="202">
                  <c:v>0.3220000000000004</c:v>
                </c:pt>
                <c:pt idx="203">
                  <c:v>0.3220000000000004</c:v>
                </c:pt>
                <c:pt idx="204">
                  <c:v>0.3220000000000004</c:v>
                </c:pt>
                <c:pt idx="205">
                  <c:v>0.3220000000000004</c:v>
                </c:pt>
                <c:pt idx="206">
                  <c:v>0.3220000000000004</c:v>
                </c:pt>
                <c:pt idx="207">
                  <c:v>0.3220000000000004</c:v>
                </c:pt>
                <c:pt idx="208">
                  <c:v>0.3220000000000004</c:v>
                </c:pt>
                <c:pt idx="209">
                  <c:v>0.3220000000000004</c:v>
                </c:pt>
                <c:pt idx="210">
                  <c:v>0.3220000000000004</c:v>
                </c:pt>
                <c:pt idx="211">
                  <c:v>0.3220000000000004</c:v>
                </c:pt>
                <c:pt idx="212">
                  <c:v>0.3220000000000004</c:v>
                </c:pt>
                <c:pt idx="213">
                  <c:v>0.3220000000000004</c:v>
                </c:pt>
                <c:pt idx="214">
                  <c:v>0.3220000000000004</c:v>
                </c:pt>
                <c:pt idx="215">
                  <c:v>0.3230000000000004</c:v>
                </c:pt>
                <c:pt idx="216">
                  <c:v>0.3230000000000004</c:v>
                </c:pt>
                <c:pt idx="217">
                  <c:v>0.3230000000000004</c:v>
                </c:pt>
                <c:pt idx="218">
                  <c:v>0.3230000000000004</c:v>
                </c:pt>
                <c:pt idx="219">
                  <c:v>0.3230000000000004</c:v>
                </c:pt>
                <c:pt idx="220">
                  <c:v>0.3230000000000004</c:v>
                </c:pt>
                <c:pt idx="221">
                  <c:v>0.3230000000000004</c:v>
                </c:pt>
                <c:pt idx="222">
                  <c:v>0.3230000000000004</c:v>
                </c:pt>
                <c:pt idx="223">
                  <c:v>0.3230000000000004</c:v>
                </c:pt>
                <c:pt idx="224">
                  <c:v>0.3230000000000004</c:v>
                </c:pt>
                <c:pt idx="225">
                  <c:v>0.3230000000000004</c:v>
                </c:pt>
                <c:pt idx="226">
                  <c:v>0.3230000000000004</c:v>
                </c:pt>
                <c:pt idx="227">
                  <c:v>0.3230000000000004</c:v>
                </c:pt>
                <c:pt idx="228">
                  <c:v>0.3240000000000004</c:v>
                </c:pt>
                <c:pt idx="229">
                  <c:v>0.3240000000000004</c:v>
                </c:pt>
                <c:pt idx="230">
                  <c:v>0.3240000000000004</c:v>
                </c:pt>
                <c:pt idx="231">
                  <c:v>0.3240000000000004</c:v>
                </c:pt>
                <c:pt idx="232">
                  <c:v>0.3240000000000004</c:v>
                </c:pt>
                <c:pt idx="233">
                  <c:v>0.3240000000000004</c:v>
                </c:pt>
                <c:pt idx="234">
                  <c:v>0.3240000000000004</c:v>
                </c:pt>
                <c:pt idx="235">
                  <c:v>0.3240000000000004</c:v>
                </c:pt>
                <c:pt idx="236">
                  <c:v>0.3240000000000004</c:v>
                </c:pt>
                <c:pt idx="237">
                  <c:v>0.3240000000000004</c:v>
                </c:pt>
                <c:pt idx="238">
                  <c:v>0.3240000000000004</c:v>
                </c:pt>
                <c:pt idx="239">
                  <c:v>0.3250000000000004</c:v>
                </c:pt>
                <c:pt idx="240">
                  <c:v>0.3250000000000004</c:v>
                </c:pt>
                <c:pt idx="241">
                  <c:v>0.3250000000000004</c:v>
                </c:pt>
                <c:pt idx="242">
                  <c:v>0.3250000000000004</c:v>
                </c:pt>
                <c:pt idx="243">
                  <c:v>0.3250000000000004</c:v>
                </c:pt>
                <c:pt idx="244">
                  <c:v>0.3250000000000004</c:v>
                </c:pt>
                <c:pt idx="245">
                  <c:v>0.3250000000000004</c:v>
                </c:pt>
                <c:pt idx="246">
                  <c:v>0.3250000000000004</c:v>
                </c:pt>
                <c:pt idx="247">
                  <c:v>0.3250000000000004</c:v>
                </c:pt>
                <c:pt idx="248">
                  <c:v>0.3250000000000004</c:v>
                </c:pt>
                <c:pt idx="249">
                  <c:v>0.3260000000000004</c:v>
                </c:pt>
                <c:pt idx="250">
                  <c:v>0.3260000000000004</c:v>
                </c:pt>
                <c:pt idx="251">
                  <c:v>0.3260000000000004</c:v>
                </c:pt>
                <c:pt idx="252">
                  <c:v>0.3260000000000004</c:v>
                </c:pt>
                <c:pt idx="253">
                  <c:v>0.3260000000000004</c:v>
                </c:pt>
                <c:pt idx="254">
                  <c:v>0.3260000000000004</c:v>
                </c:pt>
                <c:pt idx="255">
                  <c:v>0.3260000000000004</c:v>
                </c:pt>
                <c:pt idx="256">
                  <c:v>0.3260000000000004</c:v>
                </c:pt>
                <c:pt idx="257">
                  <c:v>0.3260000000000004</c:v>
                </c:pt>
                <c:pt idx="258">
                  <c:v>0.3270000000000004</c:v>
                </c:pt>
                <c:pt idx="259">
                  <c:v>0.3270000000000004</c:v>
                </c:pt>
                <c:pt idx="260">
                  <c:v>0.3270000000000004</c:v>
                </c:pt>
                <c:pt idx="261">
                  <c:v>0.3270000000000004</c:v>
                </c:pt>
                <c:pt idx="262">
                  <c:v>0.3270000000000004</c:v>
                </c:pt>
                <c:pt idx="263">
                  <c:v>0.3270000000000004</c:v>
                </c:pt>
                <c:pt idx="264">
                  <c:v>0.3270000000000004</c:v>
                </c:pt>
                <c:pt idx="265">
                  <c:v>0.3270000000000004</c:v>
                </c:pt>
                <c:pt idx="266">
                  <c:v>0.3270000000000004</c:v>
                </c:pt>
                <c:pt idx="267">
                  <c:v>0.3270000000000004</c:v>
                </c:pt>
                <c:pt idx="268">
                  <c:v>0.3280000000000004</c:v>
                </c:pt>
                <c:pt idx="269">
                  <c:v>0.3280000000000004</c:v>
                </c:pt>
                <c:pt idx="270">
                  <c:v>0.3280000000000004</c:v>
                </c:pt>
                <c:pt idx="271">
                  <c:v>0.3280000000000004</c:v>
                </c:pt>
                <c:pt idx="272">
                  <c:v>0.3280000000000004</c:v>
                </c:pt>
                <c:pt idx="273">
                  <c:v>0.3280000000000004</c:v>
                </c:pt>
                <c:pt idx="274">
                  <c:v>0.3280000000000004</c:v>
                </c:pt>
                <c:pt idx="275">
                  <c:v>0.3280000000000004</c:v>
                </c:pt>
                <c:pt idx="276">
                  <c:v>0.3280000000000004</c:v>
                </c:pt>
                <c:pt idx="277">
                  <c:v>0.3280000000000004</c:v>
                </c:pt>
                <c:pt idx="278">
                  <c:v>0.32900000000000046</c:v>
                </c:pt>
                <c:pt idx="279">
                  <c:v>0.32900000000000046</c:v>
                </c:pt>
                <c:pt idx="280">
                  <c:v>0.32900000000000046</c:v>
                </c:pt>
                <c:pt idx="281">
                  <c:v>0.32900000000000046</c:v>
                </c:pt>
                <c:pt idx="282">
                  <c:v>0.32900000000000046</c:v>
                </c:pt>
                <c:pt idx="283">
                  <c:v>0.32900000000000046</c:v>
                </c:pt>
                <c:pt idx="284">
                  <c:v>0.32900000000000046</c:v>
                </c:pt>
                <c:pt idx="285">
                  <c:v>0.32900000000000046</c:v>
                </c:pt>
                <c:pt idx="286">
                  <c:v>0.32900000000000046</c:v>
                </c:pt>
                <c:pt idx="287">
                  <c:v>0.32900000000000046</c:v>
                </c:pt>
                <c:pt idx="288">
                  <c:v>0.32900000000000046</c:v>
                </c:pt>
                <c:pt idx="289">
                  <c:v>0.33000000000000046</c:v>
                </c:pt>
                <c:pt idx="290">
                  <c:v>0.33000000000000046</c:v>
                </c:pt>
                <c:pt idx="291">
                  <c:v>0.33000000000000046</c:v>
                </c:pt>
                <c:pt idx="292">
                  <c:v>0.33000000000000046</c:v>
                </c:pt>
                <c:pt idx="293">
                  <c:v>0.33000000000000046</c:v>
                </c:pt>
                <c:pt idx="294">
                  <c:v>0.33000000000000046</c:v>
                </c:pt>
                <c:pt idx="295">
                  <c:v>0.33000000000000046</c:v>
                </c:pt>
                <c:pt idx="296">
                  <c:v>0.33000000000000046</c:v>
                </c:pt>
                <c:pt idx="297">
                  <c:v>0.33000000000000046</c:v>
                </c:pt>
                <c:pt idx="298">
                  <c:v>0.33000000000000046</c:v>
                </c:pt>
                <c:pt idx="299">
                  <c:v>0.33000000000000046</c:v>
                </c:pt>
                <c:pt idx="300">
                  <c:v>0.33000000000000046</c:v>
                </c:pt>
                <c:pt idx="301">
                  <c:v>0.33000000000000046</c:v>
                </c:pt>
                <c:pt idx="302">
                  <c:v>0.33000000000000046</c:v>
                </c:pt>
                <c:pt idx="303">
                  <c:v>0.33000000000000046</c:v>
                </c:pt>
                <c:pt idx="304">
                  <c:v>0.33100000000000046</c:v>
                </c:pt>
                <c:pt idx="305">
                  <c:v>0.33100000000000046</c:v>
                </c:pt>
                <c:pt idx="306">
                  <c:v>0.33100000000000046</c:v>
                </c:pt>
                <c:pt idx="307">
                  <c:v>0.33100000000000046</c:v>
                </c:pt>
                <c:pt idx="308">
                  <c:v>0.33100000000000046</c:v>
                </c:pt>
                <c:pt idx="309">
                  <c:v>0.33100000000000046</c:v>
                </c:pt>
                <c:pt idx="310">
                  <c:v>0.33100000000000046</c:v>
                </c:pt>
                <c:pt idx="311">
                  <c:v>0.33100000000000046</c:v>
                </c:pt>
                <c:pt idx="312">
                  <c:v>0.33100000000000046</c:v>
                </c:pt>
                <c:pt idx="313">
                  <c:v>0.33100000000000046</c:v>
                </c:pt>
                <c:pt idx="314">
                  <c:v>0.33100000000000046</c:v>
                </c:pt>
                <c:pt idx="315">
                  <c:v>0.33100000000000046</c:v>
                </c:pt>
                <c:pt idx="316">
                  <c:v>0.33100000000000046</c:v>
                </c:pt>
                <c:pt idx="317">
                  <c:v>0.33100000000000046</c:v>
                </c:pt>
                <c:pt idx="318">
                  <c:v>0.33100000000000046</c:v>
                </c:pt>
                <c:pt idx="319">
                  <c:v>0.33100000000000046</c:v>
                </c:pt>
                <c:pt idx="320">
                  <c:v>0.33100000000000046</c:v>
                </c:pt>
                <c:pt idx="321">
                  <c:v>0.33100000000000046</c:v>
                </c:pt>
                <c:pt idx="322">
                  <c:v>0.33100000000000046</c:v>
                </c:pt>
                <c:pt idx="323">
                  <c:v>0.33100000000000046</c:v>
                </c:pt>
                <c:pt idx="324">
                  <c:v>0.33100000000000046</c:v>
                </c:pt>
                <c:pt idx="325">
                  <c:v>0.33100000000000046</c:v>
                </c:pt>
                <c:pt idx="326">
                  <c:v>0.33100000000000046</c:v>
                </c:pt>
                <c:pt idx="327">
                  <c:v>0.33100000000000046</c:v>
                </c:pt>
                <c:pt idx="328">
                  <c:v>0.33100000000000046</c:v>
                </c:pt>
                <c:pt idx="329">
                  <c:v>0.33100000000000046</c:v>
                </c:pt>
                <c:pt idx="330">
                  <c:v>0.33100000000000046</c:v>
                </c:pt>
                <c:pt idx="331">
                  <c:v>0.33100000000000046</c:v>
                </c:pt>
                <c:pt idx="332">
                  <c:v>0.33100000000000046</c:v>
                </c:pt>
                <c:pt idx="333">
                  <c:v>0.33100000000000046</c:v>
                </c:pt>
                <c:pt idx="334">
                  <c:v>0.33100000000000046</c:v>
                </c:pt>
                <c:pt idx="335">
                  <c:v>0.33100000000000046</c:v>
                </c:pt>
                <c:pt idx="336">
                  <c:v>0.33100000000000046</c:v>
                </c:pt>
                <c:pt idx="337">
                  <c:v>0.33100000000000046</c:v>
                </c:pt>
                <c:pt idx="338">
                  <c:v>0.33100000000000046</c:v>
                </c:pt>
                <c:pt idx="339">
                  <c:v>0.33100000000000046</c:v>
                </c:pt>
                <c:pt idx="340">
                  <c:v>0.33100000000000046</c:v>
                </c:pt>
                <c:pt idx="341">
                  <c:v>0.33100000000000046</c:v>
                </c:pt>
                <c:pt idx="342">
                  <c:v>0.33100000000000046</c:v>
                </c:pt>
                <c:pt idx="343">
                  <c:v>0.33100000000000046</c:v>
                </c:pt>
                <c:pt idx="344">
                  <c:v>0.33100000000000046</c:v>
                </c:pt>
                <c:pt idx="345">
                  <c:v>0.33100000000000046</c:v>
                </c:pt>
                <c:pt idx="346">
                  <c:v>0.33100000000000046</c:v>
                </c:pt>
                <c:pt idx="347">
                  <c:v>0.33000000000000046</c:v>
                </c:pt>
                <c:pt idx="348">
                  <c:v>0.33000000000000046</c:v>
                </c:pt>
                <c:pt idx="349">
                  <c:v>0.33000000000000046</c:v>
                </c:pt>
                <c:pt idx="350">
                  <c:v>0.33000000000000046</c:v>
                </c:pt>
                <c:pt idx="351">
                  <c:v>0.33000000000000046</c:v>
                </c:pt>
                <c:pt idx="352">
                  <c:v>0.33000000000000046</c:v>
                </c:pt>
                <c:pt idx="353">
                  <c:v>0.33000000000000046</c:v>
                </c:pt>
                <c:pt idx="354">
                  <c:v>0.33000000000000046</c:v>
                </c:pt>
                <c:pt idx="355">
                  <c:v>0.33000000000000046</c:v>
                </c:pt>
                <c:pt idx="356">
                  <c:v>0.33000000000000046</c:v>
                </c:pt>
                <c:pt idx="357">
                  <c:v>0.33000000000000046</c:v>
                </c:pt>
                <c:pt idx="358">
                  <c:v>0.33000000000000046</c:v>
                </c:pt>
                <c:pt idx="359">
                  <c:v>0.33000000000000046</c:v>
                </c:pt>
                <c:pt idx="360">
                  <c:v>0.33000000000000046</c:v>
                </c:pt>
                <c:pt idx="361">
                  <c:v>0.33000000000000046</c:v>
                </c:pt>
                <c:pt idx="362">
                  <c:v>0.33000000000000046</c:v>
                </c:pt>
                <c:pt idx="363">
                  <c:v>0.33000000000000046</c:v>
                </c:pt>
                <c:pt idx="364">
                  <c:v>0.33000000000000046</c:v>
                </c:pt>
                <c:pt idx="365">
                  <c:v>0.33000000000000046</c:v>
                </c:pt>
                <c:pt idx="366">
                  <c:v>0.33000000000000046</c:v>
                </c:pt>
                <c:pt idx="367">
                  <c:v>0.33000000000000046</c:v>
                </c:pt>
                <c:pt idx="368">
                  <c:v>0.33000000000000046</c:v>
                </c:pt>
                <c:pt idx="369">
                  <c:v>0.33000000000000046</c:v>
                </c:pt>
                <c:pt idx="370">
                  <c:v>0.33000000000000046</c:v>
                </c:pt>
                <c:pt idx="371">
                  <c:v>0.33000000000000046</c:v>
                </c:pt>
                <c:pt idx="372">
                  <c:v>0.33000000000000046</c:v>
                </c:pt>
                <c:pt idx="373">
                  <c:v>0.33000000000000046</c:v>
                </c:pt>
                <c:pt idx="374">
                  <c:v>0.33000000000000046</c:v>
                </c:pt>
                <c:pt idx="375">
                  <c:v>0.33000000000000046</c:v>
                </c:pt>
                <c:pt idx="376">
                  <c:v>0.33000000000000046</c:v>
                </c:pt>
                <c:pt idx="377">
                  <c:v>0.33000000000000046</c:v>
                </c:pt>
                <c:pt idx="378">
                  <c:v>0.33000000000000046</c:v>
                </c:pt>
                <c:pt idx="379">
                  <c:v>0.33000000000000046</c:v>
                </c:pt>
                <c:pt idx="380">
                  <c:v>0.32900000000000046</c:v>
                </c:pt>
                <c:pt idx="381">
                  <c:v>0.32900000000000046</c:v>
                </c:pt>
                <c:pt idx="382">
                  <c:v>0.32900000000000046</c:v>
                </c:pt>
                <c:pt idx="383">
                  <c:v>0.32900000000000046</c:v>
                </c:pt>
                <c:pt idx="384">
                  <c:v>0.32900000000000046</c:v>
                </c:pt>
                <c:pt idx="385">
                  <c:v>0.32900000000000046</c:v>
                </c:pt>
                <c:pt idx="386">
                  <c:v>0.32900000000000046</c:v>
                </c:pt>
                <c:pt idx="387">
                  <c:v>0.32900000000000046</c:v>
                </c:pt>
                <c:pt idx="388">
                  <c:v>0.32900000000000046</c:v>
                </c:pt>
                <c:pt idx="389">
                  <c:v>0.32900000000000046</c:v>
                </c:pt>
                <c:pt idx="390">
                  <c:v>0.32900000000000046</c:v>
                </c:pt>
                <c:pt idx="391">
                  <c:v>0.32900000000000046</c:v>
                </c:pt>
                <c:pt idx="392">
                  <c:v>0.32900000000000046</c:v>
                </c:pt>
                <c:pt idx="393">
                  <c:v>0.32900000000000046</c:v>
                </c:pt>
                <c:pt idx="394">
                  <c:v>0.32900000000000046</c:v>
                </c:pt>
                <c:pt idx="395">
                  <c:v>0.32900000000000046</c:v>
                </c:pt>
                <c:pt idx="396">
                  <c:v>0.32900000000000046</c:v>
                </c:pt>
                <c:pt idx="397">
                  <c:v>0.32900000000000046</c:v>
                </c:pt>
                <c:pt idx="398">
                  <c:v>0.32900000000000046</c:v>
                </c:pt>
                <c:pt idx="399">
                  <c:v>0.32900000000000046</c:v>
                </c:pt>
                <c:pt idx="400">
                  <c:v>0.32900000000000046</c:v>
                </c:pt>
                <c:pt idx="401">
                  <c:v>0.32900000000000046</c:v>
                </c:pt>
                <c:pt idx="402">
                  <c:v>0.32900000000000046</c:v>
                </c:pt>
                <c:pt idx="403">
                  <c:v>0.32900000000000046</c:v>
                </c:pt>
                <c:pt idx="404">
                  <c:v>0.32900000000000046</c:v>
                </c:pt>
                <c:pt idx="405">
                  <c:v>0.32900000000000046</c:v>
                </c:pt>
                <c:pt idx="406">
                  <c:v>0.32900000000000046</c:v>
                </c:pt>
                <c:pt idx="407">
                  <c:v>0.32900000000000046</c:v>
                </c:pt>
                <c:pt idx="408">
                  <c:v>0.32900000000000046</c:v>
                </c:pt>
                <c:pt idx="409">
                  <c:v>0.32900000000000046</c:v>
                </c:pt>
                <c:pt idx="410">
                  <c:v>0.32900000000000046</c:v>
                </c:pt>
                <c:pt idx="411">
                  <c:v>0.32900000000000046</c:v>
                </c:pt>
                <c:pt idx="412">
                  <c:v>0.32900000000000046</c:v>
                </c:pt>
                <c:pt idx="413">
                  <c:v>0.32900000000000046</c:v>
                </c:pt>
                <c:pt idx="414">
                  <c:v>0.32900000000000046</c:v>
                </c:pt>
                <c:pt idx="415">
                  <c:v>0.32900000000000046</c:v>
                </c:pt>
                <c:pt idx="416">
                  <c:v>0.32900000000000046</c:v>
                </c:pt>
                <c:pt idx="417">
                  <c:v>0.32900000000000046</c:v>
                </c:pt>
                <c:pt idx="418">
                  <c:v>0.32900000000000046</c:v>
                </c:pt>
                <c:pt idx="419">
                  <c:v>0.32900000000000046</c:v>
                </c:pt>
                <c:pt idx="420">
                  <c:v>0.32900000000000046</c:v>
                </c:pt>
                <c:pt idx="421">
                  <c:v>0.32900000000000046</c:v>
                </c:pt>
                <c:pt idx="422">
                  <c:v>0.32900000000000046</c:v>
                </c:pt>
                <c:pt idx="423">
                  <c:v>0.32900000000000046</c:v>
                </c:pt>
                <c:pt idx="424">
                  <c:v>0.32900000000000046</c:v>
                </c:pt>
                <c:pt idx="425">
                  <c:v>0.3280000000000004</c:v>
                </c:pt>
                <c:pt idx="426">
                  <c:v>0.3280000000000004</c:v>
                </c:pt>
                <c:pt idx="427">
                  <c:v>0.3280000000000004</c:v>
                </c:pt>
                <c:pt idx="428">
                  <c:v>0.3280000000000004</c:v>
                </c:pt>
                <c:pt idx="429">
                  <c:v>0.3280000000000004</c:v>
                </c:pt>
                <c:pt idx="430">
                  <c:v>0.3280000000000004</c:v>
                </c:pt>
                <c:pt idx="431">
                  <c:v>0.3280000000000004</c:v>
                </c:pt>
                <c:pt idx="432">
                  <c:v>0.3280000000000004</c:v>
                </c:pt>
                <c:pt idx="433">
                  <c:v>0.3280000000000004</c:v>
                </c:pt>
                <c:pt idx="434">
                  <c:v>0.3280000000000004</c:v>
                </c:pt>
                <c:pt idx="435">
                  <c:v>0.3280000000000004</c:v>
                </c:pt>
                <c:pt idx="436">
                  <c:v>0.3280000000000004</c:v>
                </c:pt>
                <c:pt idx="437">
                  <c:v>0.3280000000000004</c:v>
                </c:pt>
                <c:pt idx="438">
                  <c:v>0.3280000000000004</c:v>
                </c:pt>
                <c:pt idx="439">
                  <c:v>0.3280000000000004</c:v>
                </c:pt>
                <c:pt idx="440">
                  <c:v>0.3280000000000004</c:v>
                </c:pt>
                <c:pt idx="441">
                  <c:v>0.3280000000000004</c:v>
                </c:pt>
                <c:pt idx="442">
                  <c:v>0.3280000000000004</c:v>
                </c:pt>
                <c:pt idx="443">
                  <c:v>0.3280000000000004</c:v>
                </c:pt>
                <c:pt idx="444">
                  <c:v>0.3280000000000004</c:v>
                </c:pt>
                <c:pt idx="445">
                  <c:v>0.3280000000000004</c:v>
                </c:pt>
                <c:pt idx="446">
                  <c:v>0.3280000000000004</c:v>
                </c:pt>
                <c:pt idx="447">
                  <c:v>0.3280000000000004</c:v>
                </c:pt>
                <c:pt idx="448">
                  <c:v>0.3280000000000004</c:v>
                </c:pt>
                <c:pt idx="449">
                  <c:v>0.3280000000000004</c:v>
                </c:pt>
                <c:pt idx="450">
                  <c:v>0.3280000000000004</c:v>
                </c:pt>
                <c:pt idx="451">
                  <c:v>0.3280000000000004</c:v>
                </c:pt>
                <c:pt idx="452">
                  <c:v>0.3280000000000004</c:v>
                </c:pt>
                <c:pt idx="453">
                  <c:v>0.3280000000000004</c:v>
                </c:pt>
                <c:pt idx="454">
                  <c:v>0.3280000000000004</c:v>
                </c:pt>
                <c:pt idx="455">
                  <c:v>0.3280000000000004</c:v>
                </c:pt>
                <c:pt idx="456">
                  <c:v>0.3280000000000004</c:v>
                </c:pt>
                <c:pt idx="457">
                  <c:v>0.3280000000000004</c:v>
                </c:pt>
                <c:pt idx="458">
                  <c:v>0.3280000000000004</c:v>
                </c:pt>
                <c:pt idx="459">
                  <c:v>0.3280000000000004</c:v>
                </c:pt>
                <c:pt idx="460">
                  <c:v>0.3280000000000004</c:v>
                </c:pt>
                <c:pt idx="461">
                  <c:v>0.3280000000000004</c:v>
                </c:pt>
                <c:pt idx="462">
                  <c:v>0.3280000000000004</c:v>
                </c:pt>
                <c:pt idx="463">
                  <c:v>0.3280000000000004</c:v>
                </c:pt>
                <c:pt idx="464">
                  <c:v>0.3280000000000004</c:v>
                </c:pt>
                <c:pt idx="465">
                  <c:v>0.3280000000000004</c:v>
                </c:pt>
                <c:pt idx="466">
                  <c:v>0.3280000000000004</c:v>
                </c:pt>
                <c:pt idx="467">
                  <c:v>0.3280000000000004</c:v>
                </c:pt>
                <c:pt idx="468">
                  <c:v>0.3280000000000004</c:v>
                </c:pt>
                <c:pt idx="469">
                  <c:v>0.3280000000000004</c:v>
                </c:pt>
                <c:pt idx="470">
                  <c:v>0.3280000000000004</c:v>
                </c:pt>
                <c:pt idx="471">
                  <c:v>0.3280000000000004</c:v>
                </c:pt>
                <c:pt idx="472">
                  <c:v>0.3280000000000004</c:v>
                </c:pt>
                <c:pt idx="473">
                  <c:v>0.3280000000000004</c:v>
                </c:pt>
                <c:pt idx="474">
                  <c:v>0.3280000000000004</c:v>
                </c:pt>
                <c:pt idx="475">
                  <c:v>0.3280000000000004</c:v>
                </c:pt>
                <c:pt idx="476">
                  <c:v>0.3280000000000004</c:v>
                </c:pt>
                <c:pt idx="477">
                  <c:v>0.3280000000000004</c:v>
                </c:pt>
                <c:pt idx="478">
                  <c:v>0.3280000000000004</c:v>
                </c:pt>
                <c:pt idx="479">
                  <c:v>0.3280000000000004</c:v>
                </c:pt>
                <c:pt idx="480">
                  <c:v>0.3280000000000004</c:v>
                </c:pt>
                <c:pt idx="481">
                  <c:v>0.3280000000000004</c:v>
                </c:pt>
                <c:pt idx="482">
                  <c:v>0.3280000000000004</c:v>
                </c:pt>
                <c:pt idx="483">
                  <c:v>0.3280000000000004</c:v>
                </c:pt>
                <c:pt idx="484">
                  <c:v>0.3280000000000004</c:v>
                </c:pt>
                <c:pt idx="485">
                  <c:v>0.3280000000000004</c:v>
                </c:pt>
                <c:pt idx="486">
                  <c:v>0.3270000000000004</c:v>
                </c:pt>
                <c:pt idx="487">
                  <c:v>0.3270000000000004</c:v>
                </c:pt>
                <c:pt idx="488">
                  <c:v>0.3270000000000004</c:v>
                </c:pt>
                <c:pt idx="489">
                  <c:v>0.3270000000000004</c:v>
                </c:pt>
                <c:pt idx="490">
                  <c:v>0.3270000000000004</c:v>
                </c:pt>
                <c:pt idx="491">
                  <c:v>0.3270000000000004</c:v>
                </c:pt>
                <c:pt idx="492">
                  <c:v>0.3270000000000004</c:v>
                </c:pt>
                <c:pt idx="493">
                  <c:v>0.3270000000000004</c:v>
                </c:pt>
                <c:pt idx="494">
                  <c:v>0.3270000000000004</c:v>
                </c:pt>
                <c:pt idx="495">
                  <c:v>0.3270000000000004</c:v>
                </c:pt>
                <c:pt idx="496">
                  <c:v>0.3270000000000004</c:v>
                </c:pt>
                <c:pt idx="497">
                  <c:v>0.3270000000000004</c:v>
                </c:pt>
                <c:pt idx="498">
                  <c:v>0.3270000000000004</c:v>
                </c:pt>
                <c:pt idx="499">
                  <c:v>0.3270000000000004</c:v>
                </c:pt>
                <c:pt idx="500">
                  <c:v>0.3270000000000004</c:v>
                </c:pt>
                <c:pt idx="501">
                  <c:v>0.3270000000000004</c:v>
                </c:pt>
                <c:pt idx="502">
                  <c:v>0.3270000000000004</c:v>
                </c:pt>
                <c:pt idx="503">
                  <c:v>0.3270000000000004</c:v>
                </c:pt>
                <c:pt idx="504">
                  <c:v>0.3270000000000004</c:v>
                </c:pt>
                <c:pt idx="505">
                  <c:v>0.3270000000000004</c:v>
                </c:pt>
                <c:pt idx="506">
                  <c:v>0.3270000000000004</c:v>
                </c:pt>
                <c:pt idx="507">
                  <c:v>0.3270000000000004</c:v>
                </c:pt>
                <c:pt idx="508">
                  <c:v>0.3270000000000004</c:v>
                </c:pt>
                <c:pt idx="509">
                  <c:v>0.3270000000000004</c:v>
                </c:pt>
                <c:pt idx="510">
                  <c:v>0.3270000000000004</c:v>
                </c:pt>
                <c:pt idx="511">
                  <c:v>0.3270000000000004</c:v>
                </c:pt>
                <c:pt idx="512">
                  <c:v>0.3270000000000004</c:v>
                </c:pt>
                <c:pt idx="513">
                  <c:v>0.3270000000000004</c:v>
                </c:pt>
                <c:pt idx="514">
                  <c:v>0.3270000000000004</c:v>
                </c:pt>
                <c:pt idx="515">
                  <c:v>0.3270000000000004</c:v>
                </c:pt>
                <c:pt idx="516">
                  <c:v>0.3270000000000004</c:v>
                </c:pt>
                <c:pt idx="517">
                  <c:v>0.3270000000000004</c:v>
                </c:pt>
                <c:pt idx="518">
                  <c:v>0.3270000000000004</c:v>
                </c:pt>
                <c:pt idx="519">
                  <c:v>0.3270000000000004</c:v>
                </c:pt>
                <c:pt idx="520">
                  <c:v>0.3270000000000004</c:v>
                </c:pt>
                <c:pt idx="521">
                  <c:v>0.3270000000000004</c:v>
                </c:pt>
                <c:pt idx="522">
                  <c:v>0.3270000000000004</c:v>
                </c:pt>
                <c:pt idx="523">
                  <c:v>0.3270000000000004</c:v>
                </c:pt>
                <c:pt idx="524">
                  <c:v>0.3270000000000004</c:v>
                </c:pt>
                <c:pt idx="525">
                  <c:v>0.3270000000000004</c:v>
                </c:pt>
                <c:pt idx="526">
                  <c:v>0.3270000000000004</c:v>
                </c:pt>
                <c:pt idx="527">
                  <c:v>0.3270000000000004</c:v>
                </c:pt>
                <c:pt idx="528">
                  <c:v>0.3270000000000004</c:v>
                </c:pt>
                <c:pt idx="529">
                  <c:v>0.3270000000000004</c:v>
                </c:pt>
                <c:pt idx="530">
                  <c:v>0.3270000000000004</c:v>
                </c:pt>
                <c:pt idx="531">
                  <c:v>0.3270000000000004</c:v>
                </c:pt>
                <c:pt idx="532">
                  <c:v>0.3270000000000004</c:v>
                </c:pt>
                <c:pt idx="533">
                  <c:v>0.3270000000000004</c:v>
                </c:pt>
                <c:pt idx="534">
                  <c:v>0.3270000000000004</c:v>
                </c:pt>
                <c:pt idx="535">
                  <c:v>0.3270000000000004</c:v>
                </c:pt>
                <c:pt idx="536">
                  <c:v>0.3270000000000004</c:v>
                </c:pt>
                <c:pt idx="537">
                  <c:v>0.3270000000000004</c:v>
                </c:pt>
                <c:pt idx="538">
                  <c:v>0.3270000000000004</c:v>
                </c:pt>
                <c:pt idx="539">
                  <c:v>0.3270000000000004</c:v>
                </c:pt>
                <c:pt idx="540">
                  <c:v>0.3270000000000004</c:v>
                </c:pt>
                <c:pt idx="541">
                  <c:v>0.3270000000000004</c:v>
                </c:pt>
                <c:pt idx="542">
                  <c:v>0.3270000000000004</c:v>
                </c:pt>
                <c:pt idx="543">
                  <c:v>0.3270000000000004</c:v>
                </c:pt>
                <c:pt idx="544">
                  <c:v>0.3270000000000004</c:v>
                </c:pt>
                <c:pt idx="545">
                  <c:v>0.3270000000000004</c:v>
                </c:pt>
                <c:pt idx="546">
                  <c:v>0.3270000000000004</c:v>
                </c:pt>
                <c:pt idx="547">
                  <c:v>0.3270000000000004</c:v>
                </c:pt>
                <c:pt idx="548">
                  <c:v>0.3270000000000004</c:v>
                </c:pt>
                <c:pt idx="549">
                  <c:v>0.3270000000000004</c:v>
                </c:pt>
                <c:pt idx="550">
                  <c:v>0.3270000000000004</c:v>
                </c:pt>
                <c:pt idx="551">
                  <c:v>0.3270000000000004</c:v>
                </c:pt>
                <c:pt idx="552">
                  <c:v>0.3270000000000004</c:v>
                </c:pt>
                <c:pt idx="553">
                  <c:v>0.3270000000000004</c:v>
                </c:pt>
                <c:pt idx="554">
                  <c:v>0.3270000000000004</c:v>
                </c:pt>
                <c:pt idx="555">
                  <c:v>0.3270000000000004</c:v>
                </c:pt>
                <c:pt idx="556">
                  <c:v>0.3270000000000004</c:v>
                </c:pt>
                <c:pt idx="557">
                  <c:v>0.3270000000000004</c:v>
                </c:pt>
                <c:pt idx="558">
                  <c:v>0.3270000000000004</c:v>
                </c:pt>
                <c:pt idx="559">
                  <c:v>0.3270000000000004</c:v>
                </c:pt>
                <c:pt idx="560">
                  <c:v>0.3270000000000004</c:v>
                </c:pt>
                <c:pt idx="561">
                  <c:v>0.3270000000000004</c:v>
                </c:pt>
                <c:pt idx="562">
                  <c:v>0.3270000000000004</c:v>
                </c:pt>
                <c:pt idx="563">
                  <c:v>0.3270000000000004</c:v>
                </c:pt>
                <c:pt idx="564">
                  <c:v>0.3270000000000004</c:v>
                </c:pt>
                <c:pt idx="565">
                  <c:v>0.3270000000000004</c:v>
                </c:pt>
                <c:pt idx="566">
                  <c:v>0.3260000000000004</c:v>
                </c:pt>
                <c:pt idx="567">
                  <c:v>0.3260000000000004</c:v>
                </c:pt>
                <c:pt idx="568">
                  <c:v>0.3260000000000004</c:v>
                </c:pt>
                <c:pt idx="569">
                  <c:v>0.3260000000000004</c:v>
                </c:pt>
                <c:pt idx="570">
                  <c:v>0.3260000000000004</c:v>
                </c:pt>
                <c:pt idx="571">
                  <c:v>0.3260000000000004</c:v>
                </c:pt>
                <c:pt idx="572">
                  <c:v>0.3260000000000004</c:v>
                </c:pt>
                <c:pt idx="573">
                  <c:v>0.3260000000000004</c:v>
                </c:pt>
                <c:pt idx="574">
                  <c:v>0.3260000000000004</c:v>
                </c:pt>
                <c:pt idx="575">
                  <c:v>0.3260000000000004</c:v>
                </c:pt>
                <c:pt idx="576">
                  <c:v>0.3260000000000004</c:v>
                </c:pt>
                <c:pt idx="577">
                  <c:v>0.3260000000000004</c:v>
                </c:pt>
                <c:pt idx="578">
                  <c:v>0.3260000000000004</c:v>
                </c:pt>
                <c:pt idx="579">
                  <c:v>0.3260000000000004</c:v>
                </c:pt>
                <c:pt idx="580">
                  <c:v>0.3260000000000004</c:v>
                </c:pt>
                <c:pt idx="581">
                  <c:v>0.3260000000000004</c:v>
                </c:pt>
                <c:pt idx="582">
                  <c:v>0.3260000000000004</c:v>
                </c:pt>
                <c:pt idx="583">
                  <c:v>0.3260000000000004</c:v>
                </c:pt>
                <c:pt idx="584">
                  <c:v>0.3260000000000004</c:v>
                </c:pt>
                <c:pt idx="585">
                  <c:v>0.3260000000000004</c:v>
                </c:pt>
                <c:pt idx="586">
                  <c:v>0.3260000000000004</c:v>
                </c:pt>
                <c:pt idx="587">
                  <c:v>0.3260000000000004</c:v>
                </c:pt>
                <c:pt idx="588">
                  <c:v>0.3260000000000004</c:v>
                </c:pt>
                <c:pt idx="589">
                  <c:v>0.3260000000000004</c:v>
                </c:pt>
                <c:pt idx="590">
                  <c:v>0.3260000000000004</c:v>
                </c:pt>
                <c:pt idx="591">
                  <c:v>0.3260000000000004</c:v>
                </c:pt>
                <c:pt idx="592">
                  <c:v>0.3260000000000004</c:v>
                </c:pt>
                <c:pt idx="593">
                  <c:v>0.3260000000000004</c:v>
                </c:pt>
                <c:pt idx="594">
                  <c:v>0.3260000000000004</c:v>
                </c:pt>
                <c:pt idx="595">
                  <c:v>0.3260000000000004</c:v>
                </c:pt>
                <c:pt idx="596">
                  <c:v>0.3260000000000004</c:v>
                </c:pt>
                <c:pt idx="597">
                  <c:v>0.3260000000000004</c:v>
                </c:pt>
                <c:pt idx="598">
                  <c:v>0.3260000000000004</c:v>
                </c:pt>
                <c:pt idx="599">
                  <c:v>0.3260000000000004</c:v>
                </c:pt>
                <c:pt idx="600">
                  <c:v>0.3260000000000004</c:v>
                </c:pt>
                <c:pt idx="601">
                  <c:v>0.3260000000000004</c:v>
                </c:pt>
                <c:pt idx="602">
                  <c:v>0.3260000000000004</c:v>
                </c:pt>
                <c:pt idx="603">
                  <c:v>0.3260000000000004</c:v>
                </c:pt>
                <c:pt idx="604">
                  <c:v>0.3260000000000004</c:v>
                </c:pt>
                <c:pt idx="605">
                  <c:v>0.3260000000000004</c:v>
                </c:pt>
                <c:pt idx="606">
                  <c:v>0.3260000000000004</c:v>
                </c:pt>
                <c:pt idx="607">
                  <c:v>0.3260000000000004</c:v>
                </c:pt>
                <c:pt idx="608">
                  <c:v>0.3260000000000004</c:v>
                </c:pt>
                <c:pt idx="609">
                  <c:v>0.3260000000000004</c:v>
                </c:pt>
                <c:pt idx="610">
                  <c:v>0.3260000000000004</c:v>
                </c:pt>
                <c:pt idx="611">
                  <c:v>0.3260000000000004</c:v>
                </c:pt>
                <c:pt idx="612">
                  <c:v>0.3260000000000004</c:v>
                </c:pt>
                <c:pt idx="613">
                  <c:v>0.3260000000000004</c:v>
                </c:pt>
                <c:pt idx="614">
                  <c:v>0.3260000000000004</c:v>
                </c:pt>
                <c:pt idx="615">
                  <c:v>0.3260000000000004</c:v>
                </c:pt>
                <c:pt idx="616">
                  <c:v>0.3260000000000004</c:v>
                </c:pt>
                <c:pt idx="617">
                  <c:v>0.3260000000000004</c:v>
                </c:pt>
                <c:pt idx="618">
                  <c:v>0.3260000000000004</c:v>
                </c:pt>
                <c:pt idx="619">
                  <c:v>0.3260000000000004</c:v>
                </c:pt>
                <c:pt idx="620">
                  <c:v>0.3260000000000004</c:v>
                </c:pt>
                <c:pt idx="621">
                  <c:v>0.3260000000000004</c:v>
                </c:pt>
                <c:pt idx="622">
                  <c:v>0.3260000000000004</c:v>
                </c:pt>
                <c:pt idx="623">
                  <c:v>0.3260000000000004</c:v>
                </c:pt>
                <c:pt idx="624">
                  <c:v>0.3260000000000004</c:v>
                </c:pt>
                <c:pt idx="625">
                  <c:v>0.3260000000000004</c:v>
                </c:pt>
                <c:pt idx="626">
                  <c:v>0.3260000000000004</c:v>
                </c:pt>
                <c:pt idx="627">
                  <c:v>0.3260000000000004</c:v>
                </c:pt>
                <c:pt idx="628">
                  <c:v>0.3260000000000004</c:v>
                </c:pt>
                <c:pt idx="629">
                  <c:v>0.3260000000000004</c:v>
                </c:pt>
                <c:pt idx="630">
                  <c:v>0.3260000000000004</c:v>
                </c:pt>
                <c:pt idx="631">
                  <c:v>0.3260000000000004</c:v>
                </c:pt>
                <c:pt idx="632">
                  <c:v>0.3260000000000004</c:v>
                </c:pt>
                <c:pt idx="633">
                  <c:v>0.3260000000000004</c:v>
                </c:pt>
                <c:pt idx="634">
                  <c:v>0.3260000000000004</c:v>
                </c:pt>
                <c:pt idx="635">
                  <c:v>0.3260000000000004</c:v>
                </c:pt>
                <c:pt idx="636">
                  <c:v>0.3260000000000004</c:v>
                </c:pt>
                <c:pt idx="637">
                  <c:v>0.3260000000000004</c:v>
                </c:pt>
                <c:pt idx="638">
                  <c:v>0.3260000000000004</c:v>
                </c:pt>
                <c:pt idx="639">
                  <c:v>0.3260000000000004</c:v>
                </c:pt>
                <c:pt idx="640">
                  <c:v>0.3260000000000004</c:v>
                </c:pt>
                <c:pt idx="641">
                  <c:v>0.3260000000000004</c:v>
                </c:pt>
                <c:pt idx="642">
                  <c:v>0.3260000000000004</c:v>
                </c:pt>
                <c:pt idx="643">
                  <c:v>0.3260000000000004</c:v>
                </c:pt>
                <c:pt idx="644">
                  <c:v>0.3260000000000004</c:v>
                </c:pt>
                <c:pt idx="645">
                  <c:v>0.3260000000000004</c:v>
                </c:pt>
                <c:pt idx="646">
                  <c:v>0.3260000000000004</c:v>
                </c:pt>
                <c:pt idx="647">
                  <c:v>0.3260000000000004</c:v>
                </c:pt>
                <c:pt idx="648">
                  <c:v>0.3260000000000004</c:v>
                </c:pt>
                <c:pt idx="649">
                  <c:v>0.3260000000000004</c:v>
                </c:pt>
                <c:pt idx="650">
                  <c:v>0.3260000000000004</c:v>
                </c:pt>
                <c:pt idx="651">
                  <c:v>0.3260000000000004</c:v>
                </c:pt>
                <c:pt idx="652">
                  <c:v>0.3260000000000004</c:v>
                </c:pt>
                <c:pt idx="653">
                  <c:v>0.3260000000000004</c:v>
                </c:pt>
                <c:pt idx="654">
                  <c:v>0.3260000000000004</c:v>
                </c:pt>
                <c:pt idx="655">
                  <c:v>0.3260000000000004</c:v>
                </c:pt>
                <c:pt idx="656">
                  <c:v>0.3260000000000004</c:v>
                </c:pt>
                <c:pt idx="657">
                  <c:v>0.3260000000000004</c:v>
                </c:pt>
                <c:pt idx="658">
                  <c:v>0.3260000000000004</c:v>
                </c:pt>
                <c:pt idx="659">
                  <c:v>0.3260000000000004</c:v>
                </c:pt>
                <c:pt idx="660">
                  <c:v>0.3260000000000004</c:v>
                </c:pt>
                <c:pt idx="661">
                  <c:v>0.3260000000000004</c:v>
                </c:pt>
                <c:pt idx="662">
                  <c:v>0.3260000000000004</c:v>
                </c:pt>
                <c:pt idx="663">
                  <c:v>0.3260000000000004</c:v>
                </c:pt>
                <c:pt idx="664">
                  <c:v>0.3260000000000004</c:v>
                </c:pt>
                <c:pt idx="665">
                  <c:v>0.3260000000000004</c:v>
                </c:pt>
                <c:pt idx="666">
                  <c:v>0.3260000000000004</c:v>
                </c:pt>
                <c:pt idx="667">
                  <c:v>0.3260000000000004</c:v>
                </c:pt>
                <c:pt idx="668">
                  <c:v>0.3260000000000004</c:v>
                </c:pt>
                <c:pt idx="669">
                  <c:v>0.3260000000000004</c:v>
                </c:pt>
                <c:pt idx="670">
                  <c:v>0.3260000000000004</c:v>
                </c:pt>
                <c:pt idx="671">
                  <c:v>0.3260000000000004</c:v>
                </c:pt>
                <c:pt idx="672">
                  <c:v>0.3250000000000004</c:v>
                </c:pt>
                <c:pt idx="673">
                  <c:v>0.3250000000000004</c:v>
                </c:pt>
                <c:pt idx="674">
                  <c:v>0.3250000000000004</c:v>
                </c:pt>
                <c:pt idx="675">
                  <c:v>0.3250000000000004</c:v>
                </c:pt>
                <c:pt idx="676">
                  <c:v>0.3250000000000004</c:v>
                </c:pt>
                <c:pt idx="677">
                  <c:v>0.3250000000000004</c:v>
                </c:pt>
                <c:pt idx="678">
                  <c:v>0.3250000000000004</c:v>
                </c:pt>
                <c:pt idx="679">
                  <c:v>0.3250000000000004</c:v>
                </c:pt>
                <c:pt idx="680">
                  <c:v>0.3250000000000004</c:v>
                </c:pt>
                <c:pt idx="681">
                  <c:v>0.3250000000000004</c:v>
                </c:pt>
                <c:pt idx="682">
                  <c:v>0.3250000000000004</c:v>
                </c:pt>
                <c:pt idx="683">
                  <c:v>0.3250000000000004</c:v>
                </c:pt>
                <c:pt idx="684">
                  <c:v>0.3250000000000004</c:v>
                </c:pt>
                <c:pt idx="685">
                  <c:v>0.3250000000000004</c:v>
                </c:pt>
                <c:pt idx="686">
                  <c:v>0.3250000000000004</c:v>
                </c:pt>
                <c:pt idx="687">
                  <c:v>0.3250000000000004</c:v>
                </c:pt>
                <c:pt idx="688">
                  <c:v>0.3250000000000004</c:v>
                </c:pt>
                <c:pt idx="689">
                  <c:v>0.3250000000000004</c:v>
                </c:pt>
                <c:pt idx="690">
                  <c:v>0.3250000000000004</c:v>
                </c:pt>
                <c:pt idx="691">
                  <c:v>0.3250000000000004</c:v>
                </c:pt>
                <c:pt idx="692">
                  <c:v>0.3250000000000004</c:v>
                </c:pt>
                <c:pt idx="693">
                  <c:v>0.3250000000000004</c:v>
                </c:pt>
                <c:pt idx="694">
                  <c:v>0.3250000000000004</c:v>
                </c:pt>
                <c:pt idx="695">
                  <c:v>0.3250000000000004</c:v>
                </c:pt>
                <c:pt idx="696">
                  <c:v>0.3250000000000004</c:v>
                </c:pt>
                <c:pt idx="697">
                  <c:v>0.3250000000000004</c:v>
                </c:pt>
                <c:pt idx="698">
                  <c:v>0.3250000000000004</c:v>
                </c:pt>
                <c:pt idx="699">
                  <c:v>0.3250000000000004</c:v>
                </c:pt>
                <c:pt idx="700">
                  <c:v>0.3250000000000004</c:v>
                </c:pt>
                <c:pt idx="701">
                  <c:v>0.3250000000000004</c:v>
                </c:pt>
                <c:pt idx="702">
                  <c:v>0.3250000000000004</c:v>
                </c:pt>
                <c:pt idx="703">
                  <c:v>0.3250000000000004</c:v>
                </c:pt>
                <c:pt idx="704">
                  <c:v>0.3250000000000004</c:v>
                </c:pt>
                <c:pt idx="705">
                  <c:v>0.3250000000000004</c:v>
                </c:pt>
                <c:pt idx="706">
                  <c:v>0.3250000000000004</c:v>
                </c:pt>
                <c:pt idx="707">
                  <c:v>0.3250000000000004</c:v>
                </c:pt>
                <c:pt idx="708">
                  <c:v>0.3250000000000004</c:v>
                </c:pt>
                <c:pt idx="709">
                  <c:v>0.3250000000000004</c:v>
                </c:pt>
                <c:pt idx="710">
                  <c:v>0.3250000000000004</c:v>
                </c:pt>
                <c:pt idx="711">
                  <c:v>0.3250000000000004</c:v>
                </c:pt>
                <c:pt idx="712">
                  <c:v>0.3250000000000004</c:v>
                </c:pt>
                <c:pt idx="713">
                  <c:v>0.3250000000000004</c:v>
                </c:pt>
                <c:pt idx="714">
                  <c:v>0.3250000000000004</c:v>
                </c:pt>
                <c:pt idx="715">
                  <c:v>0.3250000000000004</c:v>
                </c:pt>
                <c:pt idx="716">
                  <c:v>0.3250000000000004</c:v>
                </c:pt>
                <c:pt idx="717">
                  <c:v>0.3250000000000004</c:v>
                </c:pt>
                <c:pt idx="718">
                  <c:v>0.3250000000000004</c:v>
                </c:pt>
                <c:pt idx="719">
                  <c:v>0.3250000000000004</c:v>
                </c:pt>
                <c:pt idx="720">
                  <c:v>0.3250000000000004</c:v>
                </c:pt>
                <c:pt idx="721">
                  <c:v>0.3250000000000004</c:v>
                </c:pt>
                <c:pt idx="722">
                  <c:v>0.3250000000000004</c:v>
                </c:pt>
                <c:pt idx="723">
                  <c:v>0.3250000000000004</c:v>
                </c:pt>
                <c:pt idx="724">
                  <c:v>0.3250000000000004</c:v>
                </c:pt>
                <c:pt idx="725">
                  <c:v>0.3250000000000004</c:v>
                </c:pt>
                <c:pt idx="726">
                  <c:v>0.3250000000000004</c:v>
                </c:pt>
                <c:pt idx="727">
                  <c:v>0.3250000000000004</c:v>
                </c:pt>
                <c:pt idx="728">
                  <c:v>0.3250000000000004</c:v>
                </c:pt>
                <c:pt idx="729">
                  <c:v>0.3250000000000004</c:v>
                </c:pt>
                <c:pt idx="730">
                  <c:v>0.3250000000000004</c:v>
                </c:pt>
                <c:pt idx="731">
                  <c:v>0.3250000000000004</c:v>
                </c:pt>
                <c:pt idx="732">
                  <c:v>0.3250000000000004</c:v>
                </c:pt>
                <c:pt idx="733">
                  <c:v>0.3250000000000004</c:v>
                </c:pt>
                <c:pt idx="734">
                  <c:v>0.3250000000000004</c:v>
                </c:pt>
                <c:pt idx="735">
                  <c:v>0.3250000000000004</c:v>
                </c:pt>
                <c:pt idx="736">
                  <c:v>0.3250000000000004</c:v>
                </c:pt>
                <c:pt idx="737">
                  <c:v>0.3250000000000004</c:v>
                </c:pt>
                <c:pt idx="738">
                  <c:v>0.3250000000000004</c:v>
                </c:pt>
                <c:pt idx="739">
                  <c:v>0.3250000000000004</c:v>
                </c:pt>
                <c:pt idx="740">
                  <c:v>0.3250000000000004</c:v>
                </c:pt>
                <c:pt idx="741">
                  <c:v>0.3250000000000004</c:v>
                </c:pt>
                <c:pt idx="742">
                  <c:v>0.3250000000000004</c:v>
                </c:pt>
                <c:pt idx="743">
                  <c:v>0.3250000000000004</c:v>
                </c:pt>
                <c:pt idx="744">
                  <c:v>0.3250000000000004</c:v>
                </c:pt>
                <c:pt idx="745">
                  <c:v>0.3250000000000004</c:v>
                </c:pt>
                <c:pt idx="746">
                  <c:v>0.3250000000000004</c:v>
                </c:pt>
                <c:pt idx="747">
                  <c:v>0.3250000000000004</c:v>
                </c:pt>
                <c:pt idx="748">
                  <c:v>0.3250000000000004</c:v>
                </c:pt>
                <c:pt idx="749">
                  <c:v>0.3250000000000004</c:v>
                </c:pt>
                <c:pt idx="750">
                  <c:v>0.3250000000000004</c:v>
                </c:pt>
                <c:pt idx="751">
                  <c:v>0.3250000000000004</c:v>
                </c:pt>
                <c:pt idx="752">
                  <c:v>0.3250000000000004</c:v>
                </c:pt>
                <c:pt idx="753">
                  <c:v>0.3250000000000004</c:v>
                </c:pt>
                <c:pt idx="754">
                  <c:v>0.3250000000000004</c:v>
                </c:pt>
                <c:pt idx="755">
                  <c:v>0.3250000000000004</c:v>
                </c:pt>
                <c:pt idx="756">
                  <c:v>0.3250000000000004</c:v>
                </c:pt>
                <c:pt idx="757">
                  <c:v>0.3250000000000004</c:v>
                </c:pt>
                <c:pt idx="758">
                  <c:v>0.3250000000000004</c:v>
                </c:pt>
                <c:pt idx="759">
                  <c:v>0.3250000000000004</c:v>
                </c:pt>
                <c:pt idx="760">
                  <c:v>0.3250000000000004</c:v>
                </c:pt>
                <c:pt idx="761">
                  <c:v>0.3250000000000004</c:v>
                </c:pt>
                <c:pt idx="762">
                  <c:v>0.3250000000000004</c:v>
                </c:pt>
                <c:pt idx="763">
                  <c:v>0.3250000000000004</c:v>
                </c:pt>
                <c:pt idx="764">
                  <c:v>0.3250000000000004</c:v>
                </c:pt>
                <c:pt idx="765">
                  <c:v>0.3250000000000004</c:v>
                </c:pt>
                <c:pt idx="766">
                  <c:v>0.3250000000000004</c:v>
                </c:pt>
                <c:pt idx="767">
                  <c:v>0.3250000000000004</c:v>
                </c:pt>
                <c:pt idx="768">
                  <c:v>0.3250000000000004</c:v>
                </c:pt>
                <c:pt idx="769">
                  <c:v>0.3250000000000004</c:v>
                </c:pt>
                <c:pt idx="770">
                  <c:v>0.3250000000000004</c:v>
                </c:pt>
                <c:pt idx="771">
                  <c:v>0.3250000000000004</c:v>
                </c:pt>
                <c:pt idx="772">
                  <c:v>0.3250000000000004</c:v>
                </c:pt>
                <c:pt idx="773">
                  <c:v>0.3250000000000004</c:v>
                </c:pt>
                <c:pt idx="774">
                  <c:v>0.3250000000000004</c:v>
                </c:pt>
                <c:pt idx="775">
                  <c:v>0.3250000000000004</c:v>
                </c:pt>
                <c:pt idx="776">
                  <c:v>0.3250000000000004</c:v>
                </c:pt>
                <c:pt idx="777">
                  <c:v>0.3250000000000004</c:v>
                </c:pt>
                <c:pt idx="778">
                  <c:v>0.3250000000000004</c:v>
                </c:pt>
                <c:pt idx="779">
                  <c:v>0.3250000000000004</c:v>
                </c:pt>
                <c:pt idx="780">
                  <c:v>0.3250000000000004</c:v>
                </c:pt>
                <c:pt idx="781">
                  <c:v>0.3250000000000004</c:v>
                </c:pt>
                <c:pt idx="782">
                  <c:v>0.3240000000000004</c:v>
                </c:pt>
                <c:pt idx="783">
                  <c:v>0.3240000000000004</c:v>
                </c:pt>
                <c:pt idx="784">
                  <c:v>0.3240000000000004</c:v>
                </c:pt>
                <c:pt idx="785">
                  <c:v>0.3240000000000004</c:v>
                </c:pt>
                <c:pt idx="786">
                  <c:v>0.3240000000000004</c:v>
                </c:pt>
                <c:pt idx="787">
                  <c:v>0.3240000000000004</c:v>
                </c:pt>
                <c:pt idx="788">
                  <c:v>0.3250000000000004</c:v>
                </c:pt>
                <c:pt idx="789">
                  <c:v>0.3240000000000004</c:v>
                </c:pt>
                <c:pt idx="790">
                  <c:v>0.3240000000000004</c:v>
                </c:pt>
                <c:pt idx="791">
                  <c:v>0.3240000000000004</c:v>
                </c:pt>
                <c:pt idx="792">
                  <c:v>0.3240000000000004</c:v>
                </c:pt>
                <c:pt idx="793">
                  <c:v>0.3240000000000004</c:v>
                </c:pt>
                <c:pt idx="794">
                  <c:v>0.3240000000000004</c:v>
                </c:pt>
                <c:pt idx="795">
                  <c:v>0.3240000000000004</c:v>
                </c:pt>
                <c:pt idx="796">
                  <c:v>0.3240000000000004</c:v>
                </c:pt>
                <c:pt idx="797">
                  <c:v>0.3240000000000004</c:v>
                </c:pt>
                <c:pt idx="798">
                  <c:v>0.3240000000000004</c:v>
                </c:pt>
                <c:pt idx="799">
                  <c:v>0.3240000000000004</c:v>
                </c:pt>
                <c:pt idx="800">
                  <c:v>0.3240000000000004</c:v>
                </c:pt>
                <c:pt idx="801">
                  <c:v>0.3240000000000004</c:v>
                </c:pt>
                <c:pt idx="802">
                  <c:v>0.3240000000000004</c:v>
                </c:pt>
                <c:pt idx="803">
                  <c:v>0.3240000000000004</c:v>
                </c:pt>
                <c:pt idx="804">
                  <c:v>0.3240000000000004</c:v>
                </c:pt>
                <c:pt idx="805">
                  <c:v>0.3240000000000004</c:v>
                </c:pt>
                <c:pt idx="806">
                  <c:v>0.3240000000000004</c:v>
                </c:pt>
                <c:pt idx="807">
                  <c:v>0.3240000000000004</c:v>
                </c:pt>
                <c:pt idx="808">
                  <c:v>0.3240000000000004</c:v>
                </c:pt>
                <c:pt idx="809">
                  <c:v>0.3240000000000004</c:v>
                </c:pt>
                <c:pt idx="810">
                  <c:v>0.3240000000000004</c:v>
                </c:pt>
                <c:pt idx="811">
                  <c:v>0.3240000000000004</c:v>
                </c:pt>
                <c:pt idx="812">
                  <c:v>0.3240000000000004</c:v>
                </c:pt>
                <c:pt idx="813">
                  <c:v>0.3240000000000004</c:v>
                </c:pt>
                <c:pt idx="814">
                  <c:v>0.3240000000000004</c:v>
                </c:pt>
                <c:pt idx="815">
                  <c:v>0.3240000000000004</c:v>
                </c:pt>
                <c:pt idx="816">
                  <c:v>0.3240000000000004</c:v>
                </c:pt>
                <c:pt idx="817">
                  <c:v>0.3240000000000004</c:v>
                </c:pt>
                <c:pt idx="818">
                  <c:v>0.3240000000000004</c:v>
                </c:pt>
                <c:pt idx="819">
                  <c:v>0.3240000000000004</c:v>
                </c:pt>
                <c:pt idx="820">
                  <c:v>0.3240000000000004</c:v>
                </c:pt>
                <c:pt idx="821">
                  <c:v>0.3240000000000004</c:v>
                </c:pt>
                <c:pt idx="822">
                  <c:v>0.3240000000000004</c:v>
                </c:pt>
                <c:pt idx="823">
                  <c:v>0.3240000000000004</c:v>
                </c:pt>
                <c:pt idx="824">
                  <c:v>0.3240000000000004</c:v>
                </c:pt>
                <c:pt idx="825">
                  <c:v>0.3240000000000004</c:v>
                </c:pt>
                <c:pt idx="826">
                  <c:v>0.3240000000000004</c:v>
                </c:pt>
                <c:pt idx="827">
                  <c:v>0.3240000000000004</c:v>
                </c:pt>
                <c:pt idx="828">
                  <c:v>0.3240000000000004</c:v>
                </c:pt>
                <c:pt idx="829">
                  <c:v>0.3240000000000004</c:v>
                </c:pt>
                <c:pt idx="830">
                  <c:v>0.3240000000000004</c:v>
                </c:pt>
                <c:pt idx="831">
                  <c:v>0.3240000000000004</c:v>
                </c:pt>
                <c:pt idx="832">
                  <c:v>0.3240000000000004</c:v>
                </c:pt>
                <c:pt idx="833">
                  <c:v>0.3240000000000004</c:v>
                </c:pt>
                <c:pt idx="834">
                  <c:v>0.3240000000000004</c:v>
                </c:pt>
                <c:pt idx="835">
                  <c:v>0.3240000000000004</c:v>
                </c:pt>
                <c:pt idx="836">
                  <c:v>0.3240000000000004</c:v>
                </c:pt>
                <c:pt idx="837">
                  <c:v>0.3240000000000004</c:v>
                </c:pt>
                <c:pt idx="838">
                  <c:v>0.3240000000000004</c:v>
                </c:pt>
                <c:pt idx="839">
                  <c:v>0.3240000000000004</c:v>
                </c:pt>
                <c:pt idx="840">
                  <c:v>0.3240000000000004</c:v>
                </c:pt>
                <c:pt idx="841">
                  <c:v>0.3240000000000004</c:v>
                </c:pt>
                <c:pt idx="842">
                  <c:v>0.3240000000000004</c:v>
                </c:pt>
                <c:pt idx="843">
                  <c:v>0.3240000000000004</c:v>
                </c:pt>
                <c:pt idx="844">
                  <c:v>0.3240000000000004</c:v>
                </c:pt>
                <c:pt idx="845">
                  <c:v>0.3240000000000004</c:v>
                </c:pt>
                <c:pt idx="846">
                  <c:v>0.3240000000000004</c:v>
                </c:pt>
                <c:pt idx="847">
                  <c:v>0.3240000000000004</c:v>
                </c:pt>
                <c:pt idx="848">
                  <c:v>0.3240000000000004</c:v>
                </c:pt>
                <c:pt idx="849">
                  <c:v>0.3240000000000004</c:v>
                </c:pt>
                <c:pt idx="850">
                  <c:v>0.3240000000000004</c:v>
                </c:pt>
                <c:pt idx="851">
                  <c:v>0.3240000000000004</c:v>
                </c:pt>
                <c:pt idx="852">
                  <c:v>0.3240000000000004</c:v>
                </c:pt>
                <c:pt idx="853">
                  <c:v>0.3240000000000004</c:v>
                </c:pt>
                <c:pt idx="854">
                  <c:v>0.3240000000000004</c:v>
                </c:pt>
                <c:pt idx="855">
                  <c:v>0.3240000000000004</c:v>
                </c:pt>
                <c:pt idx="856">
                  <c:v>0.3240000000000004</c:v>
                </c:pt>
                <c:pt idx="857">
                  <c:v>0.3240000000000004</c:v>
                </c:pt>
                <c:pt idx="858">
                  <c:v>0.3240000000000004</c:v>
                </c:pt>
                <c:pt idx="859">
                  <c:v>0.3240000000000004</c:v>
                </c:pt>
                <c:pt idx="860">
                  <c:v>0.3240000000000004</c:v>
                </c:pt>
                <c:pt idx="861">
                  <c:v>0.3240000000000004</c:v>
                </c:pt>
                <c:pt idx="862">
                  <c:v>0.3240000000000004</c:v>
                </c:pt>
                <c:pt idx="863">
                  <c:v>0.3240000000000004</c:v>
                </c:pt>
                <c:pt idx="864">
                  <c:v>0.3240000000000004</c:v>
                </c:pt>
              </c:numCache>
            </c:numRef>
          </c:yVal>
          <c:smooth val="0"/>
        </c:ser>
        <c:ser>
          <c:idx val="4"/>
          <c:order val="4"/>
          <c:tx>
            <c:strRef>
              <c:f>Наполнения!$F$1</c:f>
              <c:strCache>
                <c:ptCount val="1"/>
                <c:pt idx="0">
                  <c:v>40</c:v>
                </c:pt>
              </c:strCache>
            </c:strRef>
          </c:tx>
          <c:spPr>
            <a:ln w="25400">
              <a:solidFill>
                <a:srgbClr val="800080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Наполнения!$F$2:$F$866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1.6000000000000021E-2</c:v>
                </c:pt>
                <c:pt idx="15">
                  <c:v>1.6000000000000021E-2</c:v>
                </c:pt>
                <c:pt idx="16">
                  <c:v>1.6000000000000021E-2</c:v>
                </c:pt>
                <c:pt idx="17">
                  <c:v>1.7000000000000029E-2</c:v>
                </c:pt>
                <c:pt idx="18">
                  <c:v>1.7000000000000029E-2</c:v>
                </c:pt>
                <c:pt idx="19">
                  <c:v>1.8000000000000019E-2</c:v>
                </c:pt>
                <c:pt idx="20">
                  <c:v>1.900000000000002E-2</c:v>
                </c:pt>
                <c:pt idx="21">
                  <c:v>2.0000000000000021E-2</c:v>
                </c:pt>
                <c:pt idx="22">
                  <c:v>2.4000000000000018E-2</c:v>
                </c:pt>
                <c:pt idx="23">
                  <c:v>4.8000000000000036E-2</c:v>
                </c:pt>
                <c:pt idx="24">
                  <c:v>4.8000000000000036E-2</c:v>
                </c:pt>
                <c:pt idx="25">
                  <c:v>6.3000000000000014E-2</c:v>
                </c:pt>
                <c:pt idx="26">
                  <c:v>7.7000000000000096E-2</c:v>
                </c:pt>
                <c:pt idx="27">
                  <c:v>8.5000000000000048E-2</c:v>
                </c:pt>
                <c:pt idx="28">
                  <c:v>8.9000000000000135E-2</c:v>
                </c:pt>
                <c:pt idx="29">
                  <c:v>8.9000000000000135E-2</c:v>
                </c:pt>
                <c:pt idx="30">
                  <c:v>9.0000000000000066E-2</c:v>
                </c:pt>
                <c:pt idx="31">
                  <c:v>9.0000000000000066E-2</c:v>
                </c:pt>
                <c:pt idx="32">
                  <c:v>9.0000000000000066E-2</c:v>
                </c:pt>
                <c:pt idx="33">
                  <c:v>9.1000000000000025E-2</c:v>
                </c:pt>
                <c:pt idx="34">
                  <c:v>9.1000000000000025E-2</c:v>
                </c:pt>
                <c:pt idx="35">
                  <c:v>9.1000000000000025E-2</c:v>
                </c:pt>
                <c:pt idx="36">
                  <c:v>9.1000000000000025E-2</c:v>
                </c:pt>
                <c:pt idx="37">
                  <c:v>9.1000000000000025E-2</c:v>
                </c:pt>
                <c:pt idx="38">
                  <c:v>9.2000000000000026E-2</c:v>
                </c:pt>
                <c:pt idx="39">
                  <c:v>9.300000000000018E-2</c:v>
                </c:pt>
                <c:pt idx="40">
                  <c:v>9.300000000000018E-2</c:v>
                </c:pt>
                <c:pt idx="41">
                  <c:v>9.4000000000000097E-2</c:v>
                </c:pt>
                <c:pt idx="42">
                  <c:v>9.5000000000000098E-2</c:v>
                </c:pt>
                <c:pt idx="43">
                  <c:v>9.6000000000000071E-2</c:v>
                </c:pt>
                <c:pt idx="44">
                  <c:v>9.7000000000000045E-2</c:v>
                </c:pt>
                <c:pt idx="45">
                  <c:v>9.7000000000000045E-2</c:v>
                </c:pt>
                <c:pt idx="46">
                  <c:v>9.9000000000000143E-2</c:v>
                </c:pt>
                <c:pt idx="47">
                  <c:v>0.1</c:v>
                </c:pt>
                <c:pt idx="48">
                  <c:v>0.10100000000000002</c:v>
                </c:pt>
                <c:pt idx="49">
                  <c:v>0.10199999999999998</c:v>
                </c:pt>
                <c:pt idx="50">
                  <c:v>0.10199999999999998</c:v>
                </c:pt>
                <c:pt idx="51">
                  <c:v>0.10299999999999998</c:v>
                </c:pt>
                <c:pt idx="52">
                  <c:v>0.10500000000000002</c:v>
                </c:pt>
                <c:pt idx="53">
                  <c:v>0.10600000000000002</c:v>
                </c:pt>
                <c:pt idx="54">
                  <c:v>0.10700000000000008</c:v>
                </c:pt>
                <c:pt idx="55">
                  <c:v>0.10900000000000008</c:v>
                </c:pt>
                <c:pt idx="56">
                  <c:v>0.10900000000000008</c:v>
                </c:pt>
                <c:pt idx="57">
                  <c:v>0.11000000000000006</c:v>
                </c:pt>
                <c:pt idx="58">
                  <c:v>0.11100000000000006</c:v>
                </c:pt>
                <c:pt idx="59">
                  <c:v>0.11300000000000006</c:v>
                </c:pt>
                <c:pt idx="60">
                  <c:v>0.11400000000000007</c:v>
                </c:pt>
                <c:pt idx="61">
                  <c:v>0.11400000000000007</c:v>
                </c:pt>
                <c:pt idx="62">
                  <c:v>0.11500000000000007</c:v>
                </c:pt>
                <c:pt idx="63">
                  <c:v>0.1170000000000001</c:v>
                </c:pt>
                <c:pt idx="64">
                  <c:v>0.12100000000000002</c:v>
                </c:pt>
                <c:pt idx="65">
                  <c:v>0.12400000000000008</c:v>
                </c:pt>
                <c:pt idx="66">
                  <c:v>0.12400000000000008</c:v>
                </c:pt>
                <c:pt idx="67">
                  <c:v>0.127</c:v>
                </c:pt>
                <c:pt idx="68">
                  <c:v>0.13</c:v>
                </c:pt>
                <c:pt idx="69">
                  <c:v>0.13400000000000001</c:v>
                </c:pt>
                <c:pt idx="70">
                  <c:v>0.13700000000000001</c:v>
                </c:pt>
                <c:pt idx="71">
                  <c:v>0.14100000000000001</c:v>
                </c:pt>
                <c:pt idx="72">
                  <c:v>0.14100000000000001</c:v>
                </c:pt>
                <c:pt idx="73">
                  <c:v>0.14300000000000004</c:v>
                </c:pt>
                <c:pt idx="74">
                  <c:v>0.14700000000000016</c:v>
                </c:pt>
                <c:pt idx="75">
                  <c:v>0.15000000000000016</c:v>
                </c:pt>
                <c:pt idx="76">
                  <c:v>0.15500000000000017</c:v>
                </c:pt>
                <c:pt idx="77">
                  <c:v>0.15500000000000017</c:v>
                </c:pt>
                <c:pt idx="78">
                  <c:v>0.15800000000000017</c:v>
                </c:pt>
                <c:pt idx="79">
                  <c:v>0.16400000000000015</c:v>
                </c:pt>
                <c:pt idx="80">
                  <c:v>0.17</c:v>
                </c:pt>
                <c:pt idx="81">
                  <c:v>0.17600000000000016</c:v>
                </c:pt>
                <c:pt idx="82">
                  <c:v>0.17600000000000016</c:v>
                </c:pt>
                <c:pt idx="83">
                  <c:v>0.18100000000000016</c:v>
                </c:pt>
                <c:pt idx="84">
                  <c:v>0.18600000000000017</c:v>
                </c:pt>
                <c:pt idx="85">
                  <c:v>0.19100000000000011</c:v>
                </c:pt>
                <c:pt idx="86">
                  <c:v>0.19700000000000015</c:v>
                </c:pt>
                <c:pt idx="87">
                  <c:v>0.20100000000000001</c:v>
                </c:pt>
                <c:pt idx="88">
                  <c:v>0.20100000000000001</c:v>
                </c:pt>
                <c:pt idx="89">
                  <c:v>0.20600000000000004</c:v>
                </c:pt>
                <c:pt idx="90">
                  <c:v>0.21100000000000016</c:v>
                </c:pt>
                <c:pt idx="91">
                  <c:v>0.21600000000000016</c:v>
                </c:pt>
                <c:pt idx="92">
                  <c:v>0.22000000000000011</c:v>
                </c:pt>
                <c:pt idx="93">
                  <c:v>0.22000000000000011</c:v>
                </c:pt>
                <c:pt idx="94">
                  <c:v>0.22500000000000014</c:v>
                </c:pt>
                <c:pt idx="95">
                  <c:v>0.23100000000000001</c:v>
                </c:pt>
                <c:pt idx="96">
                  <c:v>0.23600000000000004</c:v>
                </c:pt>
                <c:pt idx="97">
                  <c:v>0.23900000000000016</c:v>
                </c:pt>
                <c:pt idx="98">
                  <c:v>0.23900000000000016</c:v>
                </c:pt>
                <c:pt idx="99">
                  <c:v>0.24400000000000016</c:v>
                </c:pt>
                <c:pt idx="100">
                  <c:v>0.24900000000000017</c:v>
                </c:pt>
                <c:pt idx="101">
                  <c:v>0.253</c:v>
                </c:pt>
                <c:pt idx="102">
                  <c:v>0.25800000000000001</c:v>
                </c:pt>
                <c:pt idx="103">
                  <c:v>0.26200000000000001</c:v>
                </c:pt>
                <c:pt idx="104">
                  <c:v>0.26200000000000001</c:v>
                </c:pt>
                <c:pt idx="105">
                  <c:v>0.26700000000000002</c:v>
                </c:pt>
                <c:pt idx="106">
                  <c:v>0.27</c:v>
                </c:pt>
                <c:pt idx="107">
                  <c:v>0.27500000000000002</c:v>
                </c:pt>
                <c:pt idx="108">
                  <c:v>0.28000000000000008</c:v>
                </c:pt>
                <c:pt idx="109">
                  <c:v>0.28000000000000008</c:v>
                </c:pt>
                <c:pt idx="110">
                  <c:v>0.28400000000000031</c:v>
                </c:pt>
                <c:pt idx="111">
                  <c:v>0.28600000000000031</c:v>
                </c:pt>
                <c:pt idx="112">
                  <c:v>0.28600000000000031</c:v>
                </c:pt>
                <c:pt idx="113">
                  <c:v>0.28600000000000031</c:v>
                </c:pt>
                <c:pt idx="114">
                  <c:v>0.28600000000000031</c:v>
                </c:pt>
                <c:pt idx="115">
                  <c:v>0.28800000000000031</c:v>
                </c:pt>
                <c:pt idx="116">
                  <c:v>0.29100000000000031</c:v>
                </c:pt>
                <c:pt idx="117">
                  <c:v>0.29500000000000032</c:v>
                </c:pt>
                <c:pt idx="118">
                  <c:v>0.29900000000000032</c:v>
                </c:pt>
                <c:pt idx="119">
                  <c:v>0.30200000000000032</c:v>
                </c:pt>
                <c:pt idx="120">
                  <c:v>0.30200000000000032</c:v>
                </c:pt>
                <c:pt idx="121">
                  <c:v>0.30200000000000032</c:v>
                </c:pt>
                <c:pt idx="122">
                  <c:v>0.30200000000000032</c:v>
                </c:pt>
                <c:pt idx="123">
                  <c:v>0.30300000000000032</c:v>
                </c:pt>
                <c:pt idx="124">
                  <c:v>0.30400000000000038</c:v>
                </c:pt>
                <c:pt idx="125">
                  <c:v>0.30400000000000038</c:v>
                </c:pt>
                <c:pt idx="126">
                  <c:v>0.30600000000000038</c:v>
                </c:pt>
                <c:pt idx="127">
                  <c:v>0.30700000000000033</c:v>
                </c:pt>
                <c:pt idx="128">
                  <c:v>0.30800000000000033</c:v>
                </c:pt>
                <c:pt idx="129">
                  <c:v>0.30800000000000033</c:v>
                </c:pt>
                <c:pt idx="130">
                  <c:v>0.30800000000000033</c:v>
                </c:pt>
                <c:pt idx="131">
                  <c:v>0.30800000000000033</c:v>
                </c:pt>
                <c:pt idx="132">
                  <c:v>0.30800000000000033</c:v>
                </c:pt>
                <c:pt idx="133">
                  <c:v>0.30800000000000033</c:v>
                </c:pt>
                <c:pt idx="134">
                  <c:v>0.30700000000000033</c:v>
                </c:pt>
                <c:pt idx="135">
                  <c:v>0.30600000000000038</c:v>
                </c:pt>
                <c:pt idx="136">
                  <c:v>0.30600000000000038</c:v>
                </c:pt>
                <c:pt idx="137">
                  <c:v>0.30600000000000038</c:v>
                </c:pt>
                <c:pt idx="138">
                  <c:v>0.30600000000000038</c:v>
                </c:pt>
                <c:pt idx="139">
                  <c:v>0.30600000000000038</c:v>
                </c:pt>
                <c:pt idx="140">
                  <c:v>0.30600000000000038</c:v>
                </c:pt>
                <c:pt idx="141">
                  <c:v>0.30600000000000038</c:v>
                </c:pt>
                <c:pt idx="142">
                  <c:v>0.30500000000000038</c:v>
                </c:pt>
                <c:pt idx="143">
                  <c:v>0.30500000000000038</c:v>
                </c:pt>
                <c:pt idx="144">
                  <c:v>0.30500000000000038</c:v>
                </c:pt>
                <c:pt idx="145">
                  <c:v>0.30500000000000038</c:v>
                </c:pt>
                <c:pt idx="146">
                  <c:v>0.30500000000000038</c:v>
                </c:pt>
                <c:pt idx="147">
                  <c:v>0.30500000000000038</c:v>
                </c:pt>
                <c:pt idx="148">
                  <c:v>0.30500000000000038</c:v>
                </c:pt>
                <c:pt idx="149">
                  <c:v>0.30500000000000038</c:v>
                </c:pt>
                <c:pt idx="150">
                  <c:v>0.30500000000000038</c:v>
                </c:pt>
                <c:pt idx="151">
                  <c:v>0.30500000000000038</c:v>
                </c:pt>
                <c:pt idx="152">
                  <c:v>0.30500000000000038</c:v>
                </c:pt>
                <c:pt idx="153">
                  <c:v>0.30500000000000038</c:v>
                </c:pt>
                <c:pt idx="154">
                  <c:v>0.30500000000000038</c:v>
                </c:pt>
                <c:pt idx="155">
                  <c:v>0.30500000000000038</c:v>
                </c:pt>
                <c:pt idx="156">
                  <c:v>0.30500000000000038</c:v>
                </c:pt>
                <c:pt idx="157">
                  <c:v>0.30500000000000038</c:v>
                </c:pt>
                <c:pt idx="158">
                  <c:v>0.30500000000000038</c:v>
                </c:pt>
                <c:pt idx="159">
                  <c:v>0.30500000000000038</c:v>
                </c:pt>
                <c:pt idx="160">
                  <c:v>0.30500000000000038</c:v>
                </c:pt>
                <c:pt idx="161">
                  <c:v>0.30500000000000038</c:v>
                </c:pt>
                <c:pt idx="162">
                  <c:v>0.30500000000000038</c:v>
                </c:pt>
                <c:pt idx="163">
                  <c:v>0.30500000000000038</c:v>
                </c:pt>
                <c:pt idx="164">
                  <c:v>0.30500000000000038</c:v>
                </c:pt>
                <c:pt idx="165">
                  <c:v>0.30500000000000038</c:v>
                </c:pt>
                <c:pt idx="166">
                  <c:v>0.30500000000000038</c:v>
                </c:pt>
                <c:pt idx="167">
                  <c:v>0.30500000000000038</c:v>
                </c:pt>
                <c:pt idx="168">
                  <c:v>0.30500000000000038</c:v>
                </c:pt>
                <c:pt idx="169">
                  <c:v>0.30500000000000038</c:v>
                </c:pt>
                <c:pt idx="170">
                  <c:v>0.30500000000000038</c:v>
                </c:pt>
                <c:pt idx="171">
                  <c:v>0.30500000000000038</c:v>
                </c:pt>
                <c:pt idx="172">
                  <c:v>0.30500000000000038</c:v>
                </c:pt>
                <c:pt idx="173">
                  <c:v>0.30500000000000038</c:v>
                </c:pt>
                <c:pt idx="174">
                  <c:v>0.30500000000000038</c:v>
                </c:pt>
                <c:pt idx="175">
                  <c:v>0.30600000000000038</c:v>
                </c:pt>
                <c:pt idx="176">
                  <c:v>0.30600000000000038</c:v>
                </c:pt>
                <c:pt idx="177">
                  <c:v>0.30600000000000038</c:v>
                </c:pt>
                <c:pt idx="178">
                  <c:v>0.30600000000000038</c:v>
                </c:pt>
                <c:pt idx="179">
                  <c:v>0.30600000000000038</c:v>
                </c:pt>
                <c:pt idx="180">
                  <c:v>0.30600000000000038</c:v>
                </c:pt>
                <c:pt idx="181">
                  <c:v>0.30600000000000038</c:v>
                </c:pt>
                <c:pt idx="182">
                  <c:v>0.30600000000000038</c:v>
                </c:pt>
                <c:pt idx="183">
                  <c:v>0.30600000000000038</c:v>
                </c:pt>
                <c:pt idx="184">
                  <c:v>0.30600000000000038</c:v>
                </c:pt>
                <c:pt idx="185">
                  <c:v>0.30600000000000038</c:v>
                </c:pt>
                <c:pt idx="186">
                  <c:v>0.30600000000000038</c:v>
                </c:pt>
                <c:pt idx="187">
                  <c:v>0.30700000000000033</c:v>
                </c:pt>
                <c:pt idx="188">
                  <c:v>0.30700000000000033</c:v>
                </c:pt>
                <c:pt idx="189">
                  <c:v>0.30700000000000033</c:v>
                </c:pt>
                <c:pt idx="190">
                  <c:v>0.30700000000000033</c:v>
                </c:pt>
                <c:pt idx="191">
                  <c:v>0.30700000000000033</c:v>
                </c:pt>
                <c:pt idx="192">
                  <c:v>0.30700000000000033</c:v>
                </c:pt>
                <c:pt idx="193">
                  <c:v>0.30700000000000033</c:v>
                </c:pt>
                <c:pt idx="194">
                  <c:v>0.30700000000000033</c:v>
                </c:pt>
                <c:pt idx="195">
                  <c:v>0.30700000000000033</c:v>
                </c:pt>
                <c:pt idx="196">
                  <c:v>0.30700000000000033</c:v>
                </c:pt>
                <c:pt idx="197">
                  <c:v>0.30700000000000033</c:v>
                </c:pt>
                <c:pt idx="198">
                  <c:v>0.30700000000000033</c:v>
                </c:pt>
                <c:pt idx="199">
                  <c:v>0.30700000000000033</c:v>
                </c:pt>
                <c:pt idx="200">
                  <c:v>0.30700000000000033</c:v>
                </c:pt>
                <c:pt idx="201">
                  <c:v>0.30700000000000033</c:v>
                </c:pt>
                <c:pt idx="202">
                  <c:v>0.30700000000000033</c:v>
                </c:pt>
                <c:pt idx="203">
                  <c:v>0.30700000000000033</c:v>
                </c:pt>
                <c:pt idx="204">
                  <c:v>0.30700000000000033</c:v>
                </c:pt>
                <c:pt idx="205">
                  <c:v>0.30700000000000033</c:v>
                </c:pt>
                <c:pt idx="206">
                  <c:v>0.30700000000000033</c:v>
                </c:pt>
                <c:pt idx="207">
                  <c:v>0.30700000000000033</c:v>
                </c:pt>
                <c:pt idx="208">
                  <c:v>0.30700000000000033</c:v>
                </c:pt>
                <c:pt idx="209">
                  <c:v>0.30700000000000033</c:v>
                </c:pt>
                <c:pt idx="210">
                  <c:v>0.30700000000000033</c:v>
                </c:pt>
                <c:pt idx="211">
                  <c:v>0.30700000000000033</c:v>
                </c:pt>
                <c:pt idx="212">
                  <c:v>0.30700000000000033</c:v>
                </c:pt>
                <c:pt idx="213">
                  <c:v>0.30700000000000033</c:v>
                </c:pt>
                <c:pt idx="214">
                  <c:v>0.30700000000000033</c:v>
                </c:pt>
                <c:pt idx="215">
                  <c:v>0.30700000000000033</c:v>
                </c:pt>
                <c:pt idx="216">
                  <c:v>0.30700000000000033</c:v>
                </c:pt>
                <c:pt idx="217">
                  <c:v>0.30700000000000033</c:v>
                </c:pt>
                <c:pt idx="218">
                  <c:v>0.30700000000000033</c:v>
                </c:pt>
                <c:pt idx="219">
                  <c:v>0.30700000000000033</c:v>
                </c:pt>
                <c:pt idx="220">
                  <c:v>0.30700000000000033</c:v>
                </c:pt>
                <c:pt idx="221">
                  <c:v>0.30700000000000033</c:v>
                </c:pt>
                <c:pt idx="222">
                  <c:v>0.30700000000000033</c:v>
                </c:pt>
                <c:pt idx="223">
                  <c:v>0.30700000000000033</c:v>
                </c:pt>
                <c:pt idx="224">
                  <c:v>0.30700000000000033</c:v>
                </c:pt>
                <c:pt idx="225">
                  <c:v>0.30700000000000033</c:v>
                </c:pt>
                <c:pt idx="226">
                  <c:v>0.30700000000000033</c:v>
                </c:pt>
                <c:pt idx="227">
                  <c:v>0.30700000000000033</c:v>
                </c:pt>
                <c:pt idx="228">
                  <c:v>0.30700000000000033</c:v>
                </c:pt>
                <c:pt idx="229">
                  <c:v>0.30700000000000033</c:v>
                </c:pt>
                <c:pt idx="230">
                  <c:v>0.30700000000000033</c:v>
                </c:pt>
                <c:pt idx="231">
                  <c:v>0.30700000000000033</c:v>
                </c:pt>
                <c:pt idx="232">
                  <c:v>0.30700000000000033</c:v>
                </c:pt>
                <c:pt idx="233">
                  <c:v>0.30700000000000033</c:v>
                </c:pt>
                <c:pt idx="234">
                  <c:v>0.30700000000000033</c:v>
                </c:pt>
                <c:pt idx="235">
                  <c:v>0.30700000000000033</c:v>
                </c:pt>
                <c:pt idx="236">
                  <c:v>0.30800000000000033</c:v>
                </c:pt>
                <c:pt idx="237">
                  <c:v>0.30800000000000033</c:v>
                </c:pt>
                <c:pt idx="238">
                  <c:v>0.30700000000000033</c:v>
                </c:pt>
                <c:pt idx="239">
                  <c:v>0.30800000000000033</c:v>
                </c:pt>
                <c:pt idx="240">
                  <c:v>0.30800000000000033</c:v>
                </c:pt>
                <c:pt idx="241">
                  <c:v>0.30800000000000033</c:v>
                </c:pt>
                <c:pt idx="242">
                  <c:v>0.30800000000000033</c:v>
                </c:pt>
                <c:pt idx="243">
                  <c:v>0.30800000000000033</c:v>
                </c:pt>
                <c:pt idx="244">
                  <c:v>0.30800000000000033</c:v>
                </c:pt>
                <c:pt idx="245">
                  <c:v>0.30800000000000033</c:v>
                </c:pt>
                <c:pt idx="246">
                  <c:v>0.30800000000000033</c:v>
                </c:pt>
                <c:pt idx="247">
                  <c:v>0.30800000000000033</c:v>
                </c:pt>
                <c:pt idx="248">
                  <c:v>0.30800000000000033</c:v>
                </c:pt>
                <c:pt idx="249">
                  <c:v>0.30800000000000033</c:v>
                </c:pt>
                <c:pt idx="250">
                  <c:v>0.30800000000000033</c:v>
                </c:pt>
                <c:pt idx="251">
                  <c:v>0.30800000000000033</c:v>
                </c:pt>
                <c:pt idx="252">
                  <c:v>0.30800000000000033</c:v>
                </c:pt>
                <c:pt idx="253">
                  <c:v>0.30800000000000033</c:v>
                </c:pt>
                <c:pt idx="254">
                  <c:v>0.30800000000000033</c:v>
                </c:pt>
                <c:pt idx="255">
                  <c:v>0.30800000000000033</c:v>
                </c:pt>
                <c:pt idx="256">
                  <c:v>0.30800000000000033</c:v>
                </c:pt>
                <c:pt idx="257">
                  <c:v>0.30800000000000033</c:v>
                </c:pt>
                <c:pt idx="258">
                  <c:v>0.30800000000000033</c:v>
                </c:pt>
                <c:pt idx="259">
                  <c:v>0.30800000000000033</c:v>
                </c:pt>
                <c:pt idx="260">
                  <c:v>0.30800000000000033</c:v>
                </c:pt>
                <c:pt idx="261">
                  <c:v>0.30800000000000033</c:v>
                </c:pt>
                <c:pt idx="262">
                  <c:v>0.30800000000000033</c:v>
                </c:pt>
                <c:pt idx="263">
                  <c:v>0.30800000000000033</c:v>
                </c:pt>
                <c:pt idx="264">
                  <c:v>0.30800000000000033</c:v>
                </c:pt>
                <c:pt idx="265">
                  <c:v>0.30800000000000033</c:v>
                </c:pt>
                <c:pt idx="266">
                  <c:v>0.30800000000000033</c:v>
                </c:pt>
                <c:pt idx="267">
                  <c:v>0.30800000000000033</c:v>
                </c:pt>
                <c:pt idx="268">
                  <c:v>0.30800000000000033</c:v>
                </c:pt>
                <c:pt idx="269">
                  <c:v>0.30800000000000033</c:v>
                </c:pt>
                <c:pt idx="270">
                  <c:v>0.30800000000000033</c:v>
                </c:pt>
                <c:pt idx="271">
                  <c:v>0.30800000000000033</c:v>
                </c:pt>
                <c:pt idx="272">
                  <c:v>0.30800000000000033</c:v>
                </c:pt>
                <c:pt idx="273">
                  <c:v>0.30800000000000033</c:v>
                </c:pt>
                <c:pt idx="274">
                  <c:v>0.30800000000000033</c:v>
                </c:pt>
                <c:pt idx="275">
                  <c:v>0.30800000000000033</c:v>
                </c:pt>
                <c:pt idx="276">
                  <c:v>0.30800000000000033</c:v>
                </c:pt>
                <c:pt idx="277">
                  <c:v>0.30800000000000033</c:v>
                </c:pt>
                <c:pt idx="278">
                  <c:v>0.30800000000000033</c:v>
                </c:pt>
                <c:pt idx="279">
                  <c:v>0.30800000000000033</c:v>
                </c:pt>
                <c:pt idx="280">
                  <c:v>0.30800000000000033</c:v>
                </c:pt>
                <c:pt idx="281">
                  <c:v>0.30800000000000033</c:v>
                </c:pt>
                <c:pt idx="282">
                  <c:v>0.30800000000000033</c:v>
                </c:pt>
                <c:pt idx="283">
                  <c:v>0.30800000000000033</c:v>
                </c:pt>
                <c:pt idx="284">
                  <c:v>0.30800000000000033</c:v>
                </c:pt>
                <c:pt idx="285">
                  <c:v>0.30800000000000033</c:v>
                </c:pt>
                <c:pt idx="286">
                  <c:v>0.30800000000000033</c:v>
                </c:pt>
                <c:pt idx="287">
                  <c:v>0.30800000000000033</c:v>
                </c:pt>
                <c:pt idx="288">
                  <c:v>0.30800000000000033</c:v>
                </c:pt>
                <c:pt idx="289">
                  <c:v>0.30800000000000033</c:v>
                </c:pt>
                <c:pt idx="290">
                  <c:v>0.30800000000000033</c:v>
                </c:pt>
                <c:pt idx="291">
                  <c:v>0.30800000000000033</c:v>
                </c:pt>
                <c:pt idx="292">
                  <c:v>0.30800000000000033</c:v>
                </c:pt>
                <c:pt idx="293">
                  <c:v>0.30800000000000033</c:v>
                </c:pt>
                <c:pt idx="294">
                  <c:v>0.30800000000000033</c:v>
                </c:pt>
                <c:pt idx="295">
                  <c:v>0.30800000000000033</c:v>
                </c:pt>
                <c:pt idx="296">
                  <c:v>0.30800000000000033</c:v>
                </c:pt>
                <c:pt idx="297">
                  <c:v>0.30800000000000033</c:v>
                </c:pt>
                <c:pt idx="298">
                  <c:v>0.30800000000000033</c:v>
                </c:pt>
                <c:pt idx="299">
                  <c:v>0.30800000000000033</c:v>
                </c:pt>
                <c:pt idx="300">
                  <c:v>0.30800000000000033</c:v>
                </c:pt>
                <c:pt idx="301">
                  <c:v>0.30800000000000033</c:v>
                </c:pt>
                <c:pt idx="302">
                  <c:v>0.30800000000000033</c:v>
                </c:pt>
                <c:pt idx="303">
                  <c:v>0.30800000000000033</c:v>
                </c:pt>
                <c:pt idx="304">
                  <c:v>0.30800000000000033</c:v>
                </c:pt>
                <c:pt idx="305">
                  <c:v>0.30800000000000033</c:v>
                </c:pt>
                <c:pt idx="306">
                  <c:v>0.30800000000000033</c:v>
                </c:pt>
                <c:pt idx="307">
                  <c:v>0.30800000000000033</c:v>
                </c:pt>
                <c:pt idx="308">
                  <c:v>0.30800000000000033</c:v>
                </c:pt>
                <c:pt idx="309">
                  <c:v>0.30800000000000033</c:v>
                </c:pt>
                <c:pt idx="310">
                  <c:v>0.30800000000000033</c:v>
                </c:pt>
                <c:pt idx="311">
                  <c:v>0.30800000000000033</c:v>
                </c:pt>
                <c:pt idx="312">
                  <c:v>0.30800000000000033</c:v>
                </c:pt>
                <c:pt idx="313">
                  <c:v>0.30800000000000033</c:v>
                </c:pt>
                <c:pt idx="314">
                  <c:v>0.30800000000000033</c:v>
                </c:pt>
                <c:pt idx="315">
                  <c:v>0.30800000000000033</c:v>
                </c:pt>
                <c:pt idx="316">
                  <c:v>0.30800000000000033</c:v>
                </c:pt>
                <c:pt idx="317">
                  <c:v>0.30800000000000033</c:v>
                </c:pt>
                <c:pt idx="318">
                  <c:v>0.30800000000000033</c:v>
                </c:pt>
                <c:pt idx="319">
                  <c:v>0.30800000000000033</c:v>
                </c:pt>
                <c:pt idx="320">
                  <c:v>0.30800000000000033</c:v>
                </c:pt>
                <c:pt idx="321">
                  <c:v>0.30800000000000033</c:v>
                </c:pt>
                <c:pt idx="322">
                  <c:v>0.30800000000000033</c:v>
                </c:pt>
                <c:pt idx="323">
                  <c:v>0.30800000000000033</c:v>
                </c:pt>
                <c:pt idx="324">
                  <c:v>0.30800000000000033</c:v>
                </c:pt>
                <c:pt idx="325">
                  <c:v>0.30800000000000033</c:v>
                </c:pt>
                <c:pt idx="326">
                  <c:v>0.30800000000000033</c:v>
                </c:pt>
                <c:pt idx="327">
                  <c:v>0.30800000000000033</c:v>
                </c:pt>
                <c:pt idx="328">
                  <c:v>0.30800000000000033</c:v>
                </c:pt>
                <c:pt idx="329">
                  <c:v>0.30800000000000033</c:v>
                </c:pt>
                <c:pt idx="330">
                  <c:v>0.30800000000000033</c:v>
                </c:pt>
                <c:pt idx="331">
                  <c:v>0.30800000000000033</c:v>
                </c:pt>
                <c:pt idx="332">
                  <c:v>0.30800000000000033</c:v>
                </c:pt>
                <c:pt idx="333">
                  <c:v>0.30800000000000033</c:v>
                </c:pt>
                <c:pt idx="334">
                  <c:v>0.30800000000000033</c:v>
                </c:pt>
                <c:pt idx="335">
                  <c:v>0.30800000000000033</c:v>
                </c:pt>
                <c:pt idx="336">
                  <c:v>0.30800000000000033</c:v>
                </c:pt>
                <c:pt idx="337">
                  <c:v>0.30800000000000033</c:v>
                </c:pt>
                <c:pt idx="338">
                  <c:v>0.30800000000000033</c:v>
                </c:pt>
                <c:pt idx="339">
                  <c:v>0.30800000000000033</c:v>
                </c:pt>
                <c:pt idx="340">
                  <c:v>0.30800000000000033</c:v>
                </c:pt>
                <c:pt idx="341">
                  <c:v>0.30800000000000033</c:v>
                </c:pt>
                <c:pt idx="342">
                  <c:v>0.30800000000000033</c:v>
                </c:pt>
                <c:pt idx="343">
                  <c:v>0.30800000000000033</c:v>
                </c:pt>
                <c:pt idx="344">
                  <c:v>0.30800000000000033</c:v>
                </c:pt>
                <c:pt idx="345">
                  <c:v>0.30800000000000033</c:v>
                </c:pt>
                <c:pt idx="346">
                  <c:v>0.30800000000000033</c:v>
                </c:pt>
                <c:pt idx="347">
                  <c:v>0.30800000000000033</c:v>
                </c:pt>
                <c:pt idx="348">
                  <c:v>0.30800000000000033</c:v>
                </c:pt>
                <c:pt idx="349">
                  <c:v>0.30800000000000033</c:v>
                </c:pt>
                <c:pt idx="350">
                  <c:v>0.30800000000000033</c:v>
                </c:pt>
                <c:pt idx="351">
                  <c:v>0.30800000000000033</c:v>
                </c:pt>
                <c:pt idx="352">
                  <c:v>0.30800000000000033</c:v>
                </c:pt>
                <c:pt idx="353">
                  <c:v>0.30800000000000033</c:v>
                </c:pt>
                <c:pt idx="354">
                  <c:v>0.30800000000000033</c:v>
                </c:pt>
                <c:pt idx="355">
                  <c:v>0.30800000000000033</c:v>
                </c:pt>
                <c:pt idx="356">
                  <c:v>0.30800000000000033</c:v>
                </c:pt>
                <c:pt idx="357">
                  <c:v>0.30800000000000033</c:v>
                </c:pt>
                <c:pt idx="358">
                  <c:v>0.30800000000000033</c:v>
                </c:pt>
                <c:pt idx="359">
                  <c:v>0.30800000000000033</c:v>
                </c:pt>
                <c:pt idx="360">
                  <c:v>0.30800000000000033</c:v>
                </c:pt>
                <c:pt idx="361">
                  <c:v>0.30800000000000033</c:v>
                </c:pt>
                <c:pt idx="362">
                  <c:v>0.30800000000000033</c:v>
                </c:pt>
                <c:pt idx="363">
                  <c:v>0.30800000000000033</c:v>
                </c:pt>
                <c:pt idx="364">
                  <c:v>0.30800000000000033</c:v>
                </c:pt>
                <c:pt idx="365">
                  <c:v>0.30800000000000033</c:v>
                </c:pt>
                <c:pt idx="366">
                  <c:v>0.30800000000000033</c:v>
                </c:pt>
                <c:pt idx="367">
                  <c:v>0.30800000000000033</c:v>
                </c:pt>
                <c:pt idx="368">
                  <c:v>0.30800000000000033</c:v>
                </c:pt>
                <c:pt idx="369">
                  <c:v>0.30800000000000033</c:v>
                </c:pt>
                <c:pt idx="370">
                  <c:v>0.30800000000000033</c:v>
                </c:pt>
                <c:pt idx="371">
                  <c:v>0.30800000000000033</c:v>
                </c:pt>
                <c:pt idx="372">
                  <c:v>0.30800000000000033</c:v>
                </c:pt>
                <c:pt idx="373">
                  <c:v>0.30800000000000033</c:v>
                </c:pt>
                <c:pt idx="374">
                  <c:v>0.30800000000000033</c:v>
                </c:pt>
                <c:pt idx="375">
                  <c:v>0.30800000000000033</c:v>
                </c:pt>
                <c:pt idx="376">
                  <c:v>0.30800000000000033</c:v>
                </c:pt>
                <c:pt idx="377">
                  <c:v>0.30800000000000033</c:v>
                </c:pt>
                <c:pt idx="378">
                  <c:v>0.30800000000000033</c:v>
                </c:pt>
                <c:pt idx="379">
                  <c:v>0.30800000000000033</c:v>
                </c:pt>
                <c:pt idx="380">
                  <c:v>0.30800000000000033</c:v>
                </c:pt>
                <c:pt idx="381">
                  <c:v>0.30800000000000033</c:v>
                </c:pt>
                <c:pt idx="382">
                  <c:v>0.30800000000000033</c:v>
                </c:pt>
                <c:pt idx="383">
                  <c:v>0.30800000000000033</c:v>
                </c:pt>
                <c:pt idx="384">
                  <c:v>0.30800000000000033</c:v>
                </c:pt>
                <c:pt idx="385">
                  <c:v>0.30800000000000033</c:v>
                </c:pt>
                <c:pt idx="386">
                  <c:v>0.30800000000000033</c:v>
                </c:pt>
                <c:pt idx="387">
                  <c:v>0.30800000000000033</c:v>
                </c:pt>
                <c:pt idx="388">
                  <c:v>0.30800000000000033</c:v>
                </c:pt>
                <c:pt idx="389">
                  <c:v>0.30800000000000033</c:v>
                </c:pt>
                <c:pt idx="390">
                  <c:v>0.30800000000000033</c:v>
                </c:pt>
                <c:pt idx="391">
                  <c:v>0.30800000000000033</c:v>
                </c:pt>
                <c:pt idx="392">
                  <c:v>0.30800000000000033</c:v>
                </c:pt>
                <c:pt idx="393">
                  <c:v>0.30800000000000033</c:v>
                </c:pt>
                <c:pt idx="394">
                  <c:v>0.30800000000000033</c:v>
                </c:pt>
                <c:pt idx="395">
                  <c:v>0.30800000000000033</c:v>
                </c:pt>
                <c:pt idx="396">
                  <c:v>0.30800000000000033</c:v>
                </c:pt>
                <c:pt idx="397">
                  <c:v>0.30800000000000033</c:v>
                </c:pt>
                <c:pt idx="398">
                  <c:v>0.30800000000000033</c:v>
                </c:pt>
                <c:pt idx="399">
                  <c:v>0.30800000000000033</c:v>
                </c:pt>
                <c:pt idx="400">
                  <c:v>0.30800000000000033</c:v>
                </c:pt>
                <c:pt idx="401">
                  <c:v>0.30800000000000033</c:v>
                </c:pt>
                <c:pt idx="402">
                  <c:v>0.30800000000000033</c:v>
                </c:pt>
                <c:pt idx="403">
                  <c:v>0.30800000000000033</c:v>
                </c:pt>
                <c:pt idx="404">
                  <c:v>0.30800000000000033</c:v>
                </c:pt>
                <c:pt idx="405">
                  <c:v>0.30800000000000033</c:v>
                </c:pt>
                <c:pt idx="406">
                  <c:v>0.30800000000000033</c:v>
                </c:pt>
                <c:pt idx="407">
                  <c:v>0.30800000000000033</c:v>
                </c:pt>
                <c:pt idx="408">
                  <c:v>0.30800000000000033</c:v>
                </c:pt>
                <c:pt idx="409">
                  <c:v>0.30800000000000033</c:v>
                </c:pt>
                <c:pt idx="410">
                  <c:v>0.30800000000000033</c:v>
                </c:pt>
                <c:pt idx="411">
                  <c:v>0.30800000000000033</c:v>
                </c:pt>
                <c:pt idx="412">
                  <c:v>0.30800000000000033</c:v>
                </c:pt>
                <c:pt idx="413">
                  <c:v>0.30800000000000033</c:v>
                </c:pt>
                <c:pt idx="414">
                  <c:v>0.30800000000000033</c:v>
                </c:pt>
                <c:pt idx="415">
                  <c:v>0.30800000000000033</c:v>
                </c:pt>
                <c:pt idx="416">
                  <c:v>0.30800000000000033</c:v>
                </c:pt>
                <c:pt idx="417">
                  <c:v>0.30800000000000033</c:v>
                </c:pt>
                <c:pt idx="418">
                  <c:v>0.30800000000000033</c:v>
                </c:pt>
                <c:pt idx="419">
                  <c:v>0.30800000000000033</c:v>
                </c:pt>
                <c:pt idx="420">
                  <c:v>0.30800000000000033</c:v>
                </c:pt>
                <c:pt idx="421">
                  <c:v>0.30800000000000033</c:v>
                </c:pt>
                <c:pt idx="422">
                  <c:v>0.30800000000000033</c:v>
                </c:pt>
                <c:pt idx="423">
                  <c:v>0.30800000000000033</c:v>
                </c:pt>
                <c:pt idx="424">
                  <c:v>0.30800000000000033</c:v>
                </c:pt>
                <c:pt idx="425">
                  <c:v>0.30800000000000033</c:v>
                </c:pt>
                <c:pt idx="426">
                  <c:v>0.30800000000000033</c:v>
                </c:pt>
                <c:pt idx="427">
                  <c:v>0.30800000000000033</c:v>
                </c:pt>
                <c:pt idx="428">
                  <c:v>0.30800000000000033</c:v>
                </c:pt>
                <c:pt idx="429">
                  <c:v>0.30800000000000033</c:v>
                </c:pt>
                <c:pt idx="430">
                  <c:v>0.30800000000000033</c:v>
                </c:pt>
                <c:pt idx="431">
                  <c:v>0.30800000000000033</c:v>
                </c:pt>
                <c:pt idx="432">
                  <c:v>0.30800000000000033</c:v>
                </c:pt>
                <c:pt idx="433">
                  <c:v>0.30800000000000033</c:v>
                </c:pt>
                <c:pt idx="434">
                  <c:v>0.30800000000000033</c:v>
                </c:pt>
                <c:pt idx="435">
                  <c:v>0.30800000000000033</c:v>
                </c:pt>
                <c:pt idx="436">
                  <c:v>0.30800000000000033</c:v>
                </c:pt>
                <c:pt idx="437">
                  <c:v>0.30800000000000033</c:v>
                </c:pt>
                <c:pt idx="438">
                  <c:v>0.30800000000000033</c:v>
                </c:pt>
                <c:pt idx="439">
                  <c:v>0.30800000000000033</c:v>
                </c:pt>
                <c:pt idx="440">
                  <c:v>0.30800000000000033</c:v>
                </c:pt>
                <c:pt idx="441">
                  <c:v>0.30800000000000033</c:v>
                </c:pt>
                <c:pt idx="442">
                  <c:v>0.30800000000000033</c:v>
                </c:pt>
                <c:pt idx="443">
                  <c:v>0.30800000000000033</c:v>
                </c:pt>
                <c:pt idx="444">
                  <c:v>0.30800000000000033</c:v>
                </c:pt>
                <c:pt idx="445">
                  <c:v>0.30800000000000033</c:v>
                </c:pt>
                <c:pt idx="446">
                  <c:v>0.30800000000000033</c:v>
                </c:pt>
                <c:pt idx="447">
                  <c:v>0.30800000000000033</c:v>
                </c:pt>
                <c:pt idx="448">
                  <c:v>0.30800000000000033</c:v>
                </c:pt>
                <c:pt idx="449">
                  <c:v>0.30800000000000033</c:v>
                </c:pt>
                <c:pt idx="450">
                  <c:v>0.30800000000000033</c:v>
                </c:pt>
                <c:pt idx="451">
                  <c:v>0.30800000000000033</c:v>
                </c:pt>
                <c:pt idx="452">
                  <c:v>0.30900000000000033</c:v>
                </c:pt>
                <c:pt idx="453">
                  <c:v>0.30800000000000033</c:v>
                </c:pt>
                <c:pt idx="454">
                  <c:v>0.30800000000000033</c:v>
                </c:pt>
                <c:pt idx="455">
                  <c:v>0.30800000000000033</c:v>
                </c:pt>
                <c:pt idx="456">
                  <c:v>0.30800000000000033</c:v>
                </c:pt>
                <c:pt idx="457">
                  <c:v>0.30800000000000033</c:v>
                </c:pt>
                <c:pt idx="458">
                  <c:v>0.30800000000000033</c:v>
                </c:pt>
                <c:pt idx="459">
                  <c:v>0.30900000000000033</c:v>
                </c:pt>
                <c:pt idx="460">
                  <c:v>0.30900000000000033</c:v>
                </c:pt>
                <c:pt idx="461">
                  <c:v>0.30900000000000033</c:v>
                </c:pt>
                <c:pt idx="462">
                  <c:v>0.30900000000000033</c:v>
                </c:pt>
                <c:pt idx="463">
                  <c:v>0.30900000000000033</c:v>
                </c:pt>
                <c:pt idx="464">
                  <c:v>0.30900000000000033</c:v>
                </c:pt>
                <c:pt idx="465">
                  <c:v>0.30900000000000033</c:v>
                </c:pt>
                <c:pt idx="466">
                  <c:v>0.30900000000000033</c:v>
                </c:pt>
                <c:pt idx="467">
                  <c:v>0.30900000000000033</c:v>
                </c:pt>
                <c:pt idx="468">
                  <c:v>0.30900000000000033</c:v>
                </c:pt>
                <c:pt idx="469">
                  <c:v>0.30900000000000033</c:v>
                </c:pt>
                <c:pt idx="470">
                  <c:v>0.30900000000000033</c:v>
                </c:pt>
                <c:pt idx="471">
                  <c:v>0.30900000000000033</c:v>
                </c:pt>
                <c:pt idx="472">
                  <c:v>0.30900000000000033</c:v>
                </c:pt>
                <c:pt idx="473">
                  <c:v>0.30900000000000033</c:v>
                </c:pt>
                <c:pt idx="474">
                  <c:v>0.30900000000000033</c:v>
                </c:pt>
                <c:pt idx="475">
                  <c:v>0.30900000000000033</c:v>
                </c:pt>
                <c:pt idx="476">
                  <c:v>0.30900000000000033</c:v>
                </c:pt>
                <c:pt idx="477">
                  <c:v>0.30900000000000033</c:v>
                </c:pt>
                <c:pt idx="478">
                  <c:v>0.30900000000000033</c:v>
                </c:pt>
                <c:pt idx="479">
                  <c:v>0.30900000000000033</c:v>
                </c:pt>
                <c:pt idx="480">
                  <c:v>0.30900000000000033</c:v>
                </c:pt>
                <c:pt idx="481">
                  <c:v>0.30900000000000033</c:v>
                </c:pt>
                <c:pt idx="482">
                  <c:v>0.30900000000000033</c:v>
                </c:pt>
                <c:pt idx="483">
                  <c:v>0.30900000000000033</c:v>
                </c:pt>
                <c:pt idx="484">
                  <c:v>0.30900000000000033</c:v>
                </c:pt>
                <c:pt idx="485">
                  <c:v>0.30900000000000033</c:v>
                </c:pt>
                <c:pt idx="486">
                  <c:v>0.30900000000000033</c:v>
                </c:pt>
                <c:pt idx="487">
                  <c:v>0.30900000000000033</c:v>
                </c:pt>
                <c:pt idx="488">
                  <c:v>0.30900000000000033</c:v>
                </c:pt>
                <c:pt idx="489">
                  <c:v>0.30900000000000033</c:v>
                </c:pt>
                <c:pt idx="490">
                  <c:v>0.30900000000000033</c:v>
                </c:pt>
                <c:pt idx="491">
                  <c:v>0.30900000000000033</c:v>
                </c:pt>
                <c:pt idx="492">
                  <c:v>0.30900000000000033</c:v>
                </c:pt>
                <c:pt idx="493">
                  <c:v>0.30900000000000033</c:v>
                </c:pt>
                <c:pt idx="494">
                  <c:v>0.30900000000000033</c:v>
                </c:pt>
                <c:pt idx="495">
                  <c:v>0.30900000000000033</c:v>
                </c:pt>
                <c:pt idx="496">
                  <c:v>0.30900000000000033</c:v>
                </c:pt>
                <c:pt idx="497">
                  <c:v>0.30900000000000033</c:v>
                </c:pt>
                <c:pt idx="498">
                  <c:v>0.30900000000000033</c:v>
                </c:pt>
                <c:pt idx="499">
                  <c:v>0.30900000000000033</c:v>
                </c:pt>
                <c:pt idx="500">
                  <c:v>0.30900000000000033</c:v>
                </c:pt>
                <c:pt idx="501">
                  <c:v>0.30900000000000033</c:v>
                </c:pt>
                <c:pt idx="502">
                  <c:v>0.30900000000000033</c:v>
                </c:pt>
                <c:pt idx="503">
                  <c:v>0.30900000000000033</c:v>
                </c:pt>
                <c:pt idx="504">
                  <c:v>0.30900000000000033</c:v>
                </c:pt>
                <c:pt idx="505">
                  <c:v>0.30900000000000033</c:v>
                </c:pt>
                <c:pt idx="506">
                  <c:v>0.30900000000000033</c:v>
                </c:pt>
                <c:pt idx="507">
                  <c:v>0.30900000000000033</c:v>
                </c:pt>
                <c:pt idx="508">
                  <c:v>0.30900000000000033</c:v>
                </c:pt>
                <c:pt idx="509">
                  <c:v>0.30900000000000033</c:v>
                </c:pt>
                <c:pt idx="510">
                  <c:v>0.30900000000000033</c:v>
                </c:pt>
                <c:pt idx="511">
                  <c:v>0.30900000000000033</c:v>
                </c:pt>
                <c:pt idx="512">
                  <c:v>0.30900000000000033</c:v>
                </c:pt>
                <c:pt idx="513">
                  <c:v>0.30900000000000033</c:v>
                </c:pt>
                <c:pt idx="514">
                  <c:v>0.30900000000000033</c:v>
                </c:pt>
                <c:pt idx="515">
                  <c:v>0.30900000000000033</c:v>
                </c:pt>
                <c:pt idx="516">
                  <c:v>0.30900000000000033</c:v>
                </c:pt>
                <c:pt idx="517">
                  <c:v>0.30900000000000033</c:v>
                </c:pt>
                <c:pt idx="518">
                  <c:v>0.30900000000000033</c:v>
                </c:pt>
                <c:pt idx="519">
                  <c:v>0.30900000000000033</c:v>
                </c:pt>
                <c:pt idx="520">
                  <c:v>0.30900000000000033</c:v>
                </c:pt>
                <c:pt idx="521">
                  <c:v>0.30900000000000033</c:v>
                </c:pt>
                <c:pt idx="522">
                  <c:v>0.30900000000000033</c:v>
                </c:pt>
                <c:pt idx="523">
                  <c:v>0.30900000000000033</c:v>
                </c:pt>
                <c:pt idx="524">
                  <c:v>0.30900000000000033</c:v>
                </c:pt>
                <c:pt idx="525">
                  <c:v>0.30900000000000033</c:v>
                </c:pt>
                <c:pt idx="526">
                  <c:v>0.30900000000000033</c:v>
                </c:pt>
                <c:pt idx="527">
                  <c:v>0.30900000000000033</c:v>
                </c:pt>
                <c:pt idx="528">
                  <c:v>0.30900000000000033</c:v>
                </c:pt>
                <c:pt idx="529">
                  <c:v>0.30900000000000033</c:v>
                </c:pt>
                <c:pt idx="530">
                  <c:v>0.30900000000000033</c:v>
                </c:pt>
                <c:pt idx="531">
                  <c:v>0.30900000000000033</c:v>
                </c:pt>
                <c:pt idx="532">
                  <c:v>0.30900000000000033</c:v>
                </c:pt>
                <c:pt idx="533">
                  <c:v>0.30900000000000033</c:v>
                </c:pt>
                <c:pt idx="534">
                  <c:v>0.30900000000000033</c:v>
                </c:pt>
                <c:pt idx="535">
                  <c:v>0.30900000000000033</c:v>
                </c:pt>
                <c:pt idx="536">
                  <c:v>0.30900000000000033</c:v>
                </c:pt>
                <c:pt idx="537">
                  <c:v>0.30900000000000033</c:v>
                </c:pt>
                <c:pt idx="538">
                  <c:v>0.30900000000000033</c:v>
                </c:pt>
                <c:pt idx="539">
                  <c:v>0.30900000000000033</c:v>
                </c:pt>
                <c:pt idx="540">
                  <c:v>0.30900000000000033</c:v>
                </c:pt>
                <c:pt idx="541">
                  <c:v>0.30900000000000033</c:v>
                </c:pt>
                <c:pt idx="542">
                  <c:v>0.30900000000000033</c:v>
                </c:pt>
                <c:pt idx="543">
                  <c:v>0.30900000000000033</c:v>
                </c:pt>
                <c:pt idx="544">
                  <c:v>0.30900000000000033</c:v>
                </c:pt>
                <c:pt idx="545">
                  <c:v>0.30900000000000033</c:v>
                </c:pt>
                <c:pt idx="546">
                  <c:v>0.30900000000000033</c:v>
                </c:pt>
                <c:pt idx="547">
                  <c:v>0.30900000000000033</c:v>
                </c:pt>
                <c:pt idx="548">
                  <c:v>0.30900000000000033</c:v>
                </c:pt>
                <c:pt idx="549">
                  <c:v>0.30900000000000033</c:v>
                </c:pt>
                <c:pt idx="550">
                  <c:v>0.30900000000000033</c:v>
                </c:pt>
                <c:pt idx="551">
                  <c:v>0.30900000000000033</c:v>
                </c:pt>
                <c:pt idx="552">
                  <c:v>0.30900000000000033</c:v>
                </c:pt>
                <c:pt idx="553">
                  <c:v>0.30900000000000033</c:v>
                </c:pt>
                <c:pt idx="554">
                  <c:v>0.30900000000000033</c:v>
                </c:pt>
                <c:pt idx="555">
                  <c:v>0.30900000000000033</c:v>
                </c:pt>
                <c:pt idx="556">
                  <c:v>0.30900000000000033</c:v>
                </c:pt>
                <c:pt idx="557">
                  <c:v>0.30900000000000033</c:v>
                </c:pt>
                <c:pt idx="558">
                  <c:v>0.30900000000000033</c:v>
                </c:pt>
                <c:pt idx="559">
                  <c:v>0.30900000000000033</c:v>
                </c:pt>
                <c:pt idx="560">
                  <c:v>0.30900000000000033</c:v>
                </c:pt>
                <c:pt idx="561">
                  <c:v>0.30900000000000033</c:v>
                </c:pt>
                <c:pt idx="562">
                  <c:v>0.30900000000000033</c:v>
                </c:pt>
                <c:pt idx="563">
                  <c:v>0.30900000000000033</c:v>
                </c:pt>
                <c:pt idx="564">
                  <c:v>0.30900000000000033</c:v>
                </c:pt>
                <c:pt idx="565">
                  <c:v>0.30900000000000033</c:v>
                </c:pt>
                <c:pt idx="566">
                  <c:v>0.30900000000000033</c:v>
                </c:pt>
                <c:pt idx="567">
                  <c:v>0.30900000000000033</c:v>
                </c:pt>
                <c:pt idx="568">
                  <c:v>0.30900000000000033</c:v>
                </c:pt>
                <c:pt idx="569">
                  <c:v>0.30900000000000033</c:v>
                </c:pt>
                <c:pt idx="570">
                  <c:v>0.30900000000000033</c:v>
                </c:pt>
                <c:pt idx="571">
                  <c:v>0.30900000000000033</c:v>
                </c:pt>
                <c:pt idx="572">
                  <c:v>0.30900000000000033</c:v>
                </c:pt>
                <c:pt idx="573">
                  <c:v>0.30900000000000033</c:v>
                </c:pt>
                <c:pt idx="574">
                  <c:v>0.30900000000000033</c:v>
                </c:pt>
                <c:pt idx="575">
                  <c:v>0.30900000000000033</c:v>
                </c:pt>
                <c:pt idx="576">
                  <c:v>0.30900000000000033</c:v>
                </c:pt>
                <c:pt idx="577">
                  <c:v>0.30900000000000033</c:v>
                </c:pt>
                <c:pt idx="578">
                  <c:v>0.30900000000000033</c:v>
                </c:pt>
                <c:pt idx="579">
                  <c:v>0.30900000000000033</c:v>
                </c:pt>
                <c:pt idx="580">
                  <c:v>0.30900000000000033</c:v>
                </c:pt>
                <c:pt idx="581">
                  <c:v>0.30900000000000033</c:v>
                </c:pt>
                <c:pt idx="582">
                  <c:v>0.30900000000000033</c:v>
                </c:pt>
                <c:pt idx="583">
                  <c:v>0.30900000000000033</c:v>
                </c:pt>
                <c:pt idx="584">
                  <c:v>0.30900000000000033</c:v>
                </c:pt>
                <c:pt idx="585">
                  <c:v>0.30900000000000033</c:v>
                </c:pt>
                <c:pt idx="586">
                  <c:v>0.30900000000000033</c:v>
                </c:pt>
                <c:pt idx="587">
                  <c:v>0.30900000000000033</c:v>
                </c:pt>
                <c:pt idx="588">
                  <c:v>0.30900000000000033</c:v>
                </c:pt>
                <c:pt idx="589">
                  <c:v>0.30900000000000033</c:v>
                </c:pt>
                <c:pt idx="590">
                  <c:v>0.30900000000000033</c:v>
                </c:pt>
                <c:pt idx="591">
                  <c:v>0.30900000000000033</c:v>
                </c:pt>
                <c:pt idx="592">
                  <c:v>0.30900000000000033</c:v>
                </c:pt>
                <c:pt idx="593">
                  <c:v>0.30900000000000033</c:v>
                </c:pt>
                <c:pt idx="594">
                  <c:v>0.30900000000000033</c:v>
                </c:pt>
                <c:pt idx="595">
                  <c:v>0.30900000000000033</c:v>
                </c:pt>
                <c:pt idx="596">
                  <c:v>0.30900000000000033</c:v>
                </c:pt>
                <c:pt idx="597">
                  <c:v>0.30900000000000033</c:v>
                </c:pt>
                <c:pt idx="598">
                  <c:v>0.30900000000000033</c:v>
                </c:pt>
                <c:pt idx="599">
                  <c:v>0.30900000000000033</c:v>
                </c:pt>
                <c:pt idx="600">
                  <c:v>0.30900000000000033</c:v>
                </c:pt>
                <c:pt idx="601">
                  <c:v>0.30900000000000033</c:v>
                </c:pt>
                <c:pt idx="602">
                  <c:v>0.30900000000000033</c:v>
                </c:pt>
                <c:pt idx="603">
                  <c:v>0.30900000000000033</c:v>
                </c:pt>
                <c:pt idx="604">
                  <c:v>0.30900000000000033</c:v>
                </c:pt>
                <c:pt idx="605">
                  <c:v>0.30900000000000033</c:v>
                </c:pt>
                <c:pt idx="606">
                  <c:v>0.30900000000000033</c:v>
                </c:pt>
                <c:pt idx="607">
                  <c:v>0.30900000000000033</c:v>
                </c:pt>
                <c:pt idx="608">
                  <c:v>0.30900000000000033</c:v>
                </c:pt>
                <c:pt idx="609">
                  <c:v>0.30900000000000033</c:v>
                </c:pt>
                <c:pt idx="610">
                  <c:v>0.30900000000000033</c:v>
                </c:pt>
                <c:pt idx="611">
                  <c:v>0.30900000000000033</c:v>
                </c:pt>
                <c:pt idx="612">
                  <c:v>0.30900000000000033</c:v>
                </c:pt>
                <c:pt idx="613">
                  <c:v>0.30900000000000033</c:v>
                </c:pt>
                <c:pt idx="614">
                  <c:v>0.30900000000000033</c:v>
                </c:pt>
                <c:pt idx="615">
                  <c:v>0.30900000000000033</c:v>
                </c:pt>
                <c:pt idx="616">
                  <c:v>0.30900000000000033</c:v>
                </c:pt>
                <c:pt idx="617">
                  <c:v>0.30900000000000033</c:v>
                </c:pt>
                <c:pt idx="618">
                  <c:v>0.30900000000000033</c:v>
                </c:pt>
                <c:pt idx="619">
                  <c:v>0.30900000000000033</c:v>
                </c:pt>
                <c:pt idx="620">
                  <c:v>0.30900000000000033</c:v>
                </c:pt>
                <c:pt idx="621">
                  <c:v>0.30900000000000033</c:v>
                </c:pt>
                <c:pt idx="622">
                  <c:v>0.30900000000000033</c:v>
                </c:pt>
                <c:pt idx="623">
                  <c:v>0.30900000000000033</c:v>
                </c:pt>
                <c:pt idx="624">
                  <c:v>0.30900000000000033</c:v>
                </c:pt>
                <c:pt idx="625">
                  <c:v>0.30900000000000033</c:v>
                </c:pt>
                <c:pt idx="626">
                  <c:v>0.30900000000000033</c:v>
                </c:pt>
                <c:pt idx="627">
                  <c:v>0.30900000000000033</c:v>
                </c:pt>
                <c:pt idx="628">
                  <c:v>0.30900000000000033</c:v>
                </c:pt>
                <c:pt idx="629">
                  <c:v>0.30900000000000033</c:v>
                </c:pt>
                <c:pt idx="630">
                  <c:v>0.30900000000000033</c:v>
                </c:pt>
                <c:pt idx="631">
                  <c:v>0.30900000000000033</c:v>
                </c:pt>
                <c:pt idx="632">
                  <c:v>0.30900000000000033</c:v>
                </c:pt>
                <c:pt idx="633">
                  <c:v>0.30900000000000033</c:v>
                </c:pt>
                <c:pt idx="634">
                  <c:v>0.30900000000000033</c:v>
                </c:pt>
                <c:pt idx="635">
                  <c:v>0.30900000000000033</c:v>
                </c:pt>
                <c:pt idx="636">
                  <c:v>0.30900000000000033</c:v>
                </c:pt>
                <c:pt idx="637">
                  <c:v>0.30900000000000033</c:v>
                </c:pt>
                <c:pt idx="638">
                  <c:v>0.30900000000000033</c:v>
                </c:pt>
                <c:pt idx="639">
                  <c:v>0.30900000000000033</c:v>
                </c:pt>
                <c:pt idx="640">
                  <c:v>0.30900000000000033</c:v>
                </c:pt>
                <c:pt idx="641">
                  <c:v>0.30900000000000033</c:v>
                </c:pt>
                <c:pt idx="642">
                  <c:v>0.30900000000000033</c:v>
                </c:pt>
                <c:pt idx="643">
                  <c:v>0.30900000000000033</c:v>
                </c:pt>
                <c:pt idx="644">
                  <c:v>0.30900000000000033</c:v>
                </c:pt>
                <c:pt idx="645">
                  <c:v>0.30900000000000033</c:v>
                </c:pt>
                <c:pt idx="646">
                  <c:v>0.30900000000000033</c:v>
                </c:pt>
                <c:pt idx="647">
                  <c:v>0.30900000000000033</c:v>
                </c:pt>
                <c:pt idx="648">
                  <c:v>0.30900000000000033</c:v>
                </c:pt>
                <c:pt idx="649">
                  <c:v>0.30900000000000033</c:v>
                </c:pt>
                <c:pt idx="650">
                  <c:v>0.30900000000000033</c:v>
                </c:pt>
                <c:pt idx="651">
                  <c:v>0.30900000000000033</c:v>
                </c:pt>
                <c:pt idx="652">
                  <c:v>0.30900000000000033</c:v>
                </c:pt>
                <c:pt idx="653">
                  <c:v>0.30900000000000033</c:v>
                </c:pt>
                <c:pt idx="654">
                  <c:v>0.30900000000000033</c:v>
                </c:pt>
                <c:pt idx="655">
                  <c:v>0.30900000000000033</c:v>
                </c:pt>
                <c:pt idx="656">
                  <c:v>0.30900000000000033</c:v>
                </c:pt>
                <c:pt idx="657">
                  <c:v>0.30900000000000033</c:v>
                </c:pt>
                <c:pt idx="658">
                  <c:v>0.30900000000000033</c:v>
                </c:pt>
                <c:pt idx="659">
                  <c:v>0.30900000000000033</c:v>
                </c:pt>
                <c:pt idx="660">
                  <c:v>0.30900000000000033</c:v>
                </c:pt>
                <c:pt idx="661">
                  <c:v>0.30900000000000033</c:v>
                </c:pt>
                <c:pt idx="662">
                  <c:v>0.30900000000000033</c:v>
                </c:pt>
                <c:pt idx="663">
                  <c:v>0.30900000000000033</c:v>
                </c:pt>
                <c:pt idx="664">
                  <c:v>0.30900000000000033</c:v>
                </c:pt>
                <c:pt idx="665">
                  <c:v>0.30900000000000033</c:v>
                </c:pt>
                <c:pt idx="666">
                  <c:v>0.30900000000000033</c:v>
                </c:pt>
                <c:pt idx="667">
                  <c:v>0.30900000000000033</c:v>
                </c:pt>
                <c:pt idx="668">
                  <c:v>0.30900000000000033</c:v>
                </c:pt>
                <c:pt idx="669">
                  <c:v>0.30900000000000033</c:v>
                </c:pt>
                <c:pt idx="670">
                  <c:v>0.30900000000000033</c:v>
                </c:pt>
                <c:pt idx="671">
                  <c:v>0.30900000000000033</c:v>
                </c:pt>
                <c:pt idx="672">
                  <c:v>0.30900000000000033</c:v>
                </c:pt>
                <c:pt idx="673">
                  <c:v>0.30900000000000033</c:v>
                </c:pt>
                <c:pt idx="674">
                  <c:v>0.30900000000000033</c:v>
                </c:pt>
                <c:pt idx="675">
                  <c:v>0.30900000000000033</c:v>
                </c:pt>
                <c:pt idx="676">
                  <c:v>0.30900000000000033</c:v>
                </c:pt>
                <c:pt idx="677">
                  <c:v>0.30900000000000033</c:v>
                </c:pt>
                <c:pt idx="678">
                  <c:v>0.30900000000000033</c:v>
                </c:pt>
                <c:pt idx="679">
                  <c:v>0.30900000000000033</c:v>
                </c:pt>
                <c:pt idx="680">
                  <c:v>0.30900000000000033</c:v>
                </c:pt>
                <c:pt idx="681">
                  <c:v>0.30900000000000033</c:v>
                </c:pt>
                <c:pt idx="682">
                  <c:v>0.30900000000000033</c:v>
                </c:pt>
                <c:pt idx="683">
                  <c:v>0.30900000000000033</c:v>
                </c:pt>
                <c:pt idx="684">
                  <c:v>0.30900000000000033</c:v>
                </c:pt>
                <c:pt idx="685">
                  <c:v>0.30900000000000033</c:v>
                </c:pt>
                <c:pt idx="686">
                  <c:v>0.30900000000000033</c:v>
                </c:pt>
                <c:pt idx="687">
                  <c:v>0.30900000000000033</c:v>
                </c:pt>
                <c:pt idx="688">
                  <c:v>0.30900000000000033</c:v>
                </c:pt>
                <c:pt idx="689">
                  <c:v>0.30900000000000033</c:v>
                </c:pt>
                <c:pt idx="690">
                  <c:v>0.30900000000000033</c:v>
                </c:pt>
                <c:pt idx="691">
                  <c:v>0.30900000000000033</c:v>
                </c:pt>
                <c:pt idx="692">
                  <c:v>0.30900000000000033</c:v>
                </c:pt>
                <c:pt idx="693">
                  <c:v>0.30900000000000033</c:v>
                </c:pt>
                <c:pt idx="694">
                  <c:v>0.30900000000000033</c:v>
                </c:pt>
                <c:pt idx="695">
                  <c:v>0.30900000000000033</c:v>
                </c:pt>
                <c:pt idx="696">
                  <c:v>0.30900000000000033</c:v>
                </c:pt>
                <c:pt idx="697">
                  <c:v>0.30900000000000033</c:v>
                </c:pt>
                <c:pt idx="698">
                  <c:v>0.30900000000000033</c:v>
                </c:pt>
                <c:pt idx="699">
                  <c:v>0.30900000000000033</c:v>
                </c:pt>
                <c:pt idx="700">
                  <c:v>0.30900000000000033</c:v>
                </c:pt>
                <c:pt idx="701">
                  <c:v>0.30900000000000033</c:v>
                </c:pt>
                <c:pt idx="702">
                  <c:v>0.30900000000000033</c:v>
                </c:pt>
                <c:pt idx="703">
                  <c:v>0.30900000000000033</c:v>
                </c:pt>
                <c:pt idx="704">
                  <c:v>0.30900000000000033</c:v>
                </c:pt>
                <c:pt idx="705">
                  <c:v>0.30900000000000033</c:v>
                </c:pt>
                <c:pt idx="706">
                  <c:v>0.30900000000000033</c:v>
                </c:pt>
                <c:pt idx="707">
                  <c:v>0.30900000000000033</c:v>
                </c:pt>
                <c:pt idx="708">
                  <c:v>0.30900000000000033</c:v>
                </c:pt>
                <c:pt idx="709">
                  <c:v>0.30900000000000033</c:v>
                </c:pt>
                <c:pt idx="710">
                  <c:v>0.30900000000000033</c:v>
                </c:pt>
                <c:pt idx="711">
                  <c:v>0.30900000000000033</c:v>
                </c:pt>
                <c:pt idx="712">
                  <c:v>0.30900000000000033</c:v>
                </c:pt>
                <c:pt idx="713">
                  <c:v>0.30900000000000033</c:v>
                </c:pt>
                <c:pt idx="714">
                  <c:v>0.30900000000000033</c:v>
                </c:pt>
                <c:pt idx="715">
                  <c:v>0.30900000000000033</c:v>
                </c:pt>
                <c:pt idx="716">
                  <c:v>0.30900000000000033</c:v>
                </c:pt>
                <c:pt idx="717">
                  <c:v>0.30900000000000033</c:v>
                </c:pt>
                <c:pt idx="718">
                  <c:v>0.30900000000000033</c:v>
                </c:pt>
                <c:pt idx="719">
                  <c:v>0.30900000000000033</c:v>
                </c:pt>
                <c:pt idx="720">
                  <c:v>0.30900000000000033</c:v>
                </c:pt>
                <c:pt idx="721">
                  <c:v>0.30900000000000033</c:v>
                </c:pt>
                <c:pt idx="722">
                  <c:v>0.30900000000000033</c:v>
                </c:pt>
                <c:pt idx="723">
                  <c:v>0.30900000000000033</c:v>
                </c:pt>
                <c:pt idx="724">
                  <c:v>0.30900000000000033</c:v>
                </c:pt>
                <c:pt idx="725">
                  <c:v>0.30900000000000033</c:v>
                </c:pt>
                <c:pt idx="726">
                  <c:v>0.30900000000000033</c:v>
                </c:pt>
                <c:pt idx="727">
                  <c:v>0.30900000000000033</c:v>
                </c:pt>
                <c:pt idx="728">
                  <c:v>0.30900000000000033</c:v>
                </c:pt>
                <c:pt idx="729">
                  <c:v>0.30900000000000033</c:v>
                </c:pt>
                <c:pt idx="730">
                  <c:v>0.30900000000000033</c:v>
                </c:pt>
                <c:pt idx="731">
                  <c:v>0.30900000000000033</c:v>
                </c:pt>
                <c:pt idx="732">
                  <c:v>0.30900000000000033</c:v>
                </c:pt>
                <c:pt idx="733">
                  <c:v>0.30900000000000033</c:v>
                </c:pt>
                <c:pt idx="734">
                  <c:v>0.30900000000000033</c:v>
                </c:pt>
                <c:pt idx="735">
                  <c:v>0.30900000000000033</c:v>
                </c:pt>
                <c:pt idx="736">
                  <c:v>0.30900000000000033</c:v>
                </c:pt>
                <c:pt idx="737">
                  <c:v>0.30900000000000033</c:v>
                </c:pt>
                <c:pt idx="738">
                  <c:v>0.30900000000000033</c:v>
                </c:pt>
                <c:pt idx="739">
                  <c:v>0.30900000000000033</c:v>
                </c:pt>
                <c:pt idx="740">
                  <c:v>0.30900000000000033</c:v>
                </c:pt>
                <c:pt idx="741">
                  <c:v>0.30900000000000033</c:v>
                </c:pt>
                <c:pt idx="742">
                  <c:v>0.30900000000000033</c:v>
                </c:pt>
                <c:pt idx="743">
                  <c:v>0.30900000000000033</c:v>
                </c:pt>
                <c:pt idx="744">
                  <c:v>0.30900000000000033</c:v>
                </c:pt>
                <c:pt idx="745">
                  <c:v>0.30900000000000033</c:v>
                </c:pt>
                <c:pt idx="746">
                  <c:v>0.30900000000000033</c:v>
                </c:pt>
                <c:pt idx="747">
                  <c:v>0.30900000000000033</c:v>
                </c:pt>
                <c:pt idx="748">
                  <c:v>0.30900000000000033</c:v>
                </c:pt>
                <c:pt idx="749">
                  <c:v>0.30900000000000033</c:v>
                </c:pt>
                <c:pt idx="750">
                  <c:v>0.30900000000000033</c:v>
                </c:pt>
                <c:pt idx="751">
                  <c:v>0.30900000000000033</c:v>
                </c:pt>
                <c:pt idx="752">
                  <c:v>0.30900000000000033</c:v>
                </c:pt>
                <c:pt idx="753">
                  <c:v>0.30900000000000033</c:v>
                </c:pt>
                <c:pt idx="754">
                  <c:v>0.30900000000000033</c:v>
                </c:pt>
                <c:pt idx="755">
                  <c:v>0.30900000000000033</c:v>
                </c:pt>
                <c:pt idx="756">
                  <c:v>0.30900000000000033</c:v>
                </c:pt>
                <c:pt idx="757">
                  <c:v>0.30900000000000033</c:v>
                </c:pt>
                <c:pt idx="758">
                  <c:v>0.30900000000000033</c:v>
                </c:pt>
                <c:pt idx="759">
                  <c:v>0.30900000000000033</c:v>
                </c:pt>
                <c:pt idx="760">
                  <c:v>0.30900000000000033</c:v>
                </c:pt>
                <c:pt idx="761">
                  <c:v>0.30900000000000033</c:v>
                </c:pt>
                <c:pt idx="762">
                  <c:v>0.30900000000000033</c:v>
                </c:pt>
                <c:pt idx="763">
                  <c:v>0.30900000000000033</c:v>
                </c:pt>
                <c:pt idx="764">
                  <c:v>0.30900000000000033</c:v>
                </c:pt>
                <c:pt idx="765">
                  <c:v>0.30900000000000033</c:v>
                </c:pt>
                <c:pt idx="766">
                  <c:v>0.30900000000000033</c:v>
                </c:pt>
                <c:pt idx="767">
                  <c:v>0.30900000000000033</c:v>
                </c:pt>
                <c:pt idx="768">
                  <c:v>0.30900000000000033</c:v>
                </c:pt>
                <c:pt idx="769">
                  <c:v>0.30900000000000033</c:v>
                </c:pt>
                <c:pt idx="770">
                  <c:v>0.30900000000000033</c:v>
                </c:pt>
                <c:pt idx="771">
                  <c:v>0.30900000000000033</c:v>
                </c:pt>
                <c:pt idx="772">
                  <c:v>0.30900000000000033</c:v>
                </c:pt>
                <c:pt idx="773">
                  <c:v>0.30900000000000033</c:v>
                </c:pt>
                <c:pt idx="774">
                  <c:v>0.30900000000000033</c:v>
                </c:pt>
                <c:pt idx="775">
                  <c:v>0.30900000000000033</c:v>
                </c:pt>
                <c:pt idx="776">
                  <c:v>0.30900000000000033</c:v>
                </c:pt>
                <c:pt idx="777">
                  <c:v>0.30900000000000033</c:v>
                </c:pt>
                <c:pt idx="778">
                  <c:v>0.30900000000000033</c:v>
                </c:pt>
                <c:pt idx="779">
                  <c:v>0.30900000000000033</c:v>
                </c:pt>
                <c:pt idx="780">
                  <c:v>0.30900000000000033</c:v>
                </c:pt>
                <c:pt idx="781">
                  <c:v>0.30900000000000033</c:v>
                </c:pt>
                <c:pt idx="782">
                  <c:v>0.30900000000000033</c:v>
                </c:pt>
                <c:pt idx="783">
                  <c:v>0.30900000000000033</c:v>
                </c:pt>
                <c:pt idx="784">
                  <c:v>0.30900000000000033</c:v>
                </c:pt>
                <c:pt idx="785">
                  <c:v>0.30900000000000033</c:v>
                </c:pt>
                <c:pt idx="786">
                  <c:v>0.30900000000000033</c:v>
                </c:pt>
                <c:pt idx="787">
                  <c:v>0.30900000000000033</c:v>
                </c:pt>
                <c:pt idx="788">
                  <c:v>0.30900000000000033</c:v>
                </c:pt>
                <c:pt idx="789">
                  <c:v>0.30900000000000033</c:v>
                </c:pt>
                <c:pt idx="790">
                  <c:v>0.30900000000000033</c:v>
                </c:pt>
                <c:pt idx="791">
                  <c:v>0.30900000000000033</c:v>
                </c:pt>
                <c:pt idx="792">
                  <c:v>0.30900000000000033</c:v>
                </c:pt>
                <c:pt idx="793">
                  <c:v>0.30900000000000033</c:v>
                </c:pt>
                <c:pt idx="794">
                  <c:v>0.30900000000000033</c:v>
                </c:pt>
                <c:pt idx="795">
                  <c:v>0.30900000000000033</c:v>
                </c:pt>
                <c:pt idx="796">
                  <c:v>0.30900000000000033</c:v>
                </c:pt>
                <c:pt idx="797">
                  <c:v>0.30900000000000033</c:v>
                </c:pt>
                <c:pt idx="798">
                  <c:v>0.30900000000000033</c:v>
                </c:pt>
                <c:pt idx="799">
                  <c:v>0.30900000000000033</c:v>
                </c:pt>
                <c:pt idx="800">
                  <c:v>0.30900000000000033</c:v>
                </c:pt>
                <c:pt idx="801">
                  <c:v>0.30900000000000033</c:v>
                </c:pt>
                <c:pt idx="802">
                  <c:v>0.30900000000000033</c:v>
                </c:pt>
                <c:pt idx="803">
                  <c:v>0.30900000000000033</c:v>
                </c:pt>
                <c:pt idx="804">
                  <c:v>0.30900000000000033</c:v>
                </c:pt>
                <c:pt idx="805">
                  <c:v>0.30900000000000033</c:v>
                </c:pt>
                <c:pt idx="806">
                  <c:v>0.30900000000000033</c:v>
                </c:pt>
                <c:pt idx="807">
                  <c:v>0.30900000000000033</c:v>
                </c:pt>
                <c:pt idx="808">
                  <c:v>0.30900000000000033</c:v>
                </c:pt>
                <c:pt idx="809">
                  <c:v>0.30900000000000033</c:v>
                </c:pt>
                <c:pt idx="810">
                  <c:v>0.30900000000000033</c:v>
                </c:pt>
                <c:pt idx="811">
                  <c:v>0.30900000000000033</c:v>
                </c:pt>
                <c:pt idx="812">
                  <c:v>0.30900000000000033</c:v>
                </c:pt>
                <c:pt idx="813">
                  <c:v>0.30900000000000033</c:v>
                </c:pt>
                <c:pt idx="814">
                  <c:v>0.30900000000000033</c:v>
                </c:pt>
                <c:pt idx="815">
                  <c:v>0.30900000000000033</c:v>
                </c:pt>
                <c:pt idx="816">
                  <c:v>0.30900000000000033</c:v>
                </c:pt>
                <c:pt idx="817">
                  <c:v>0.30900000000000033</c:v>
                </c:pt>
                <c:pt idx="818">
                  <c:v>0.30900000000000033</c:v>
                </c:pt>
                <c:pt idx="819">
                  <c:v>0.30900000000000033</c:v>
                </c:pt>
                <c:pt idx="820">
                  <c:v>0.30900000000000033</c:v>
                </c:pt>
                <c:pt idx="821">
                  <c:v>0.30900000000000033</c:v>
                </c:pt>
                <c:pt idx="822">
                  <c:v>0.30900000000000033</c:v>
                </c:pt>
                <c:pt idx="823">
                  <c:v>0.30900000000000033</c:v>
                </c:pt>
                <c:pt idx="824">
                  <c:v>0.30900000000000033</c:v>
                </c:pt>
                <c:pt idx="825">
                  <c:v>0.30900000000000033</c:v>
                </c:pt>
                <c:pt idx="826">
                  <c:v>0.30900000000000033</c:v>
                </c:pt>
                <c:pt idx="827">
                  <c:v>0.30900000000000033</c:v>
                </c:pt>
                <c:pt idx="828">
                  <c:v>0.30900000000000033</c:v>
                </c:pt>
                <c:pt idx="829">
                  <c:v>0.30900000000000033</c:v>
                </c:pt>
                <c:pt idx="830">
                  <c:v>0.30900000000000033</c:v>
                </c:pt>
                <c:pt idx="831">
                  <c:v>0.30900000000000033</c:v>
                </c:pt>
                <c:pt idx="832">
                  <c:v>0.30900000000000033</c:v>
                </c:pt>
                <c:pt idx="833">
                  <c:v>0.30900000000000033</c:v>
                </c:pt>
                <c:pt idx="834">
                  <c:v>0.30900000000000033</c:v>
                </c:pt>
                <c:pt idx="835">
                  <c:v>0.30900000000000033</c:v>
                </c:pt>
                <c:pt idx="836">
                  <c:v>0.30900000000000033</c:v>
                </c:pt>
                <c:pt idx="837">
                  <c:v>0.30900000000000033</c:v>
                </c:pt>
                <c:pt idx="838">
                  <c:v>0.30900000000000033</c:v>
                </c:pt>
                <c:pt idx="839">
                  <c:v>0.30900000000000033</c:v>
                </c:pt>
                <c:pt idx="840">
                  <c:v>0.30900000000000033</c:v>
                </c:pt>
                <c:pt idx="841">
                  <c:v>0.30900000000000033</c:v>
                </c:pt>
                <c:pt idx="842">
                  <c:v>0.30900000000000033</c:v>
                </c:pt>
                <c:pt idx="843">
                  <c:v>0.30900000000000033</c:v>
                </c:pt>
                <c:pt idx="844">
                  <c:v>0.30900000000000033</c:v>
                </c:pt>
                <c:pt idx="845">
                  <c:v>0.30900000000000033</c:v>
                </c:pt>
                <c:pt idx="846">
                  <c:v>0.30900000000000033</c:v>
                </c:pt>
                <c:pt idx="847">
                  <c:v>0.30900000000000033</c:v>
                </c:pt>
                <c:pt idx="848">
                  <c:v>0.30900000000000033</c:v>
                </c:pt>
                <c:pt idx="849">
                  <c:v>0.30900000000000033</c:v>
                </c:pt>
                <c:pt idx="850">
                  <c:v>0.30900000000000033</c:v>
                </c:pt>
                <c:pt idx="851">
                  <c:v>0.30900000000000033</c:v>
                </c:pt>
                <c:pt idx="852">
                  <c:v>0.30900000000000033</c:v>
                </c:pt>
                <c:pt idx="853">
                  <c:v>0.30900000000000033</c:v>
                </c:pt>
                <c:pt idx="854">
                  <c:v>0.30900000000000033</c:v>
                </c:pt>
                <c:pt idx="855">
                  <c:v>0.30900000000000033</c:v>
                </c:pt>
                <c:pt idx="856">
                  <c:v>0.30900000000000033</c:v>
                </c:pt>
                <c:pt idx="857">
                  <c:v>0.30900000000000033</c:v>
                </c:pt>
                <c:pt idx="858">
                  <c:v>0.30900000000000033</c:v>
                </c:pt>
                <c:pt idx="859">
                  <c:v>0.30900000000000033</c:v>
                </c:pt>
                <c:pt idx="860">
                  <c:v>0.30900000000000033</c:v>
                </c:pt>
                <c:pt idx="861">
                  <c:v>0.30900000000000033</c:v>
                </c:pt>
                <c:pt idx="862">
                  <c:v>0.30900000000000033</c:v>
                </c:pt>
                <c:pt idx="863">
                  <c:v>0.30900000000000033</c:v>
                </c:pt>
                <c:pt idx="864">
                  <c:v>0.30900000000000033</c:v>
                </c:pt>
              </c:numCache>
            </c:numRef>
          </c:yVal>
          <c:smooth val="0"/>
        </c:ser>
        <c:ser>
          <c:idx val="5"/>
          <c:order val="5"/>
          <c:tx>
            <c:strRef>
              <c:f>Наполнения!$G$1</c:f>
              <c:strCache>
                <c:ptCount val="1"/>
                <c:pt idx="0">
                  <c:v>50</c:v>
                </c:pt>
              </c:strCache>
            </c:strRef>
          </c:tx>
          <c:spPr>
            <a:ln w="25400">
              <a:solidFill>
                <a:srgbClr val="800000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Наполнения!$G$2:$G$866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1.2999999999999998E-2</c:v>
                </c:pt>
                <c:pt idx="17">
                  <c:v>1.7000000000000029E-2</c:v>
                </c:pt>
                <c:pt idx="18">
                  <c:v>1.7000000000000029E-2</c:v>
                </c:pt>
                <c:pt idx="19">
                  <c:v>1.7000000000000029E-2</c:v>
                </c:pt>
                <c:pt idx="20">
                  <c:v>1.7000000000000029E-2</c:v>
                </c:pt>
                <c:pt idx="21">
                  <c:v>1.8000000000000019E-2</c:v>
                </c:pt>
                <c:pt idx="22">
                  <c:v>2.0000000000000021E-2</c:v>
                </c:pt>
                <c:pt idx="23">
                  <c:v>2.0000000000000021E-2</c:v>
                </c:pt>
                <c:pt idx="24">
                  <c:v>2.0000000000000021E-2</c:v>
                </c:pt>
                <c:pt idx="25">
                  <c:v>2.1000000000000022E-2</c:v>
                </c:pt>
                <c:pt idx="26">
                  <c:v>3.3000000000000002E-2</c:v>
                </c:pt>
                <c:pt idx="27">
                  <c:v>5.4000000000000055E-2</c:v>
                </c:pt>
                <c:pt idx="28">
                  <c:v>6.6000000000000003E-2</c:v>
                </c:pt>
                <c:pt idx="29">
                  <c:v>6.6000000000000003E-2</c:v>
                </c:pt>
                <c:pt idx="30">
                  <c:v>7.7000000000000096E-2</c:v>
                </c:pt>
                <c:pt idx="31">
                  <c:v>8.3000000000000101E-2</c:v>
                </c:pt>
                <c:pt idx="32">
                  <c:v>8.6000000000000063E-2</c:v>
                </c:pt>
                <c:pt idx="33">
                  <c:v>8.6000000000000063E-2</c:v>
                </c:pt>
                <c:pt idx="34">
                  <c:v>8.6000000000000063E-2</c:v>
                </c:pt>
                <c:pt idx="35">
                  <c:v>8.7000000000000022E-2</c:v>
                </c:pt>
                <c:pt idx="36">
                  <c:v>8.8000000000000092E-2</c:v>
                </c:pt>
                <c:pt idx="37">
                  <c:v>8.9000000000000135E-2</c:v>
                </c:pt>
                <c:pt idx="38">
                  <c:v>9.0000000000000066E-2</c:v>
                </c:pt>
                <c:pt idx="39">
                  <c:v>9.1000000000000025E-2</c:v>
                </c:pt>
                <c:pt idx="40">
                  <c:v>9.1000000000000025E-2</c:v>
                </c:pt>
                <c:pt idx="41">
                  <c:v>9.2000000000000026E-2</c:v>
                </c:pt>
                <c:pt idx="42">
                  <c:v>9.300000000000018E-2</c:v>
                </c:pt>
                <c:pt idx="43">
                  <c:v>9.4000000000000097E-2</c:v>
                </c:pt>
                <c:pt idx="44">
                  <c:v>9.4000000000000097E-2</c:v>
                </c:pt>
                <c:pt idx="45">
                  <c:v>9.4000000000000097E-2</c:v>
                </c:pt>
                <c:pt idx="46">
                  <c:v>9.5000000000000098E-2</c:v>
                </c:pt>
                <c:pt idx="47">
                  <c:v>9.6000000000000071E-2</c:v>
                </c:pt>
                <c:pt idx="48">
                  <c:v>9.7000000000000045E-2</c:v>
                </c:pt>
                <c:pt idx="49">
                  <c:v>9.8000000000000198E-2</c:v>
                </c:pt>
                <c:pt idx="50">
                  <c:v>9.8000000000000198E-2</c:v>
                </c:pt>
                <c:pt idx="51">
                  <c:v>9.9000000000000143E-2</c:v>
                </c:pt>
                <c:pt idx="52">
                  <c:v>0.1</c:v>
                </c:pt>
                <c:pt idx="53">
                  <c:v>0.10100000000000002</c:v>
                </c:pt>
                <c:pt idx="54">
                  <c:v>0.10199999999999998</c:v>
                </c:pt>
                <c:pt idx="55">
                  <c:v>0.10299999999999998</c:v>
                </c:pt>
                <c:pt idx="56">
                  <c:v>0.10299999999999998</c:v>
                </c:pt>
                <c:pt idx="57">
                  <c:v>0.10299999999999998</c:v>
                </c:pt>
                <c:pt idx="58">
                  <c:v>0.10400000000000002</c:v>
                </c:pt>
                <c:pt idx="59">
                  <c:v>0.10500000000000002</c:v>
                </c:pt>
                <c:pt idx="60">
                  <c:v>0.10600000000000002</c:v>
                </c:pt>
                <c:pt idx="61">
                  <c:v>0.10600000000000002</c:v>
                </c:pt>
                <c:pt idx="62">
                  <c:v>0.10700000000000008</c:v>
                </c:pt>
                <c:pt idx="63">
                  <c:v>0.10800000000000008</c:v>
                </c:pt>
                <c:pt idx="64">
                  <c:v>0.10900000000000008</c:v>
                </c:pt>
                <c:pt idx="65">
                  <c:v>0.11100000000000006</c:v>
                </c:pt>
                <c:pt idx="66">
                  <c:v>0.11100000000000006</c:v>
                </c:pt>
                <c:pt idx="67">
                  <c:v>0.11300000000000006</c:v>
                </c:pt>
                <c:pt idx="68">
                  <c:v>0.11500000000000007</c:v>
                </c:pt>
                <c:pt idx="69">
                  <c:v>0.11799999999999998</c:v>
                </c:pt>
                <c:pt idx="70">
                  <c:v>0.12100000000000002</c:v>
                </c:pt>
                <c:pt idx="71">
                  <c:v>0.12300000000000008</c:v>
                </c:pt>
                <c:pt idx="72">
                  <c:v>0.12300000000000008</c:v>
                </c:pt>
                <c:pt idx="73">
                  <c:v>0.126</c:v>
                </c:pt>
                <c:pt idx="74">
                  <c:v>0.13</c:v>
                </c:pt>
                <c:pt idx="75">
                  <c:v>0.13300000000000001</c:v>
                </c:pt>
                <c:pt idx="76">
                  <c:v>0.13600000000000001</c:v>
                </c:pt>
                <c:pt idx="77">
                  <c:v>0.13600000000000001</c:v>
                </c:pt>
                <c:pt idx="78">
                  <c:v>0.14000000000000001</c:v>
                </c:pt>
                <c:pt idx="79">
                  <c:v>0.14500000000000016</c:v>
                </c:pt>
                <c:pt idx="80">
                  <c:v>0.14900000000000016</c:v>
                </c:pt>
                <c:pt idx="81">
                  <c:v>0.15200000000000016</c:v>
                </c:pt>
                <c:pt idx="82">
                  <c:v>0.15200000000000016</c:v>
                </c:pt>
                <c:pt idx="83">
                  <c:v>0.15700000000000017</c:v>
                </c:pt>
                <c:pt idx="84">
                  <c:v>0.16100000000000014</c:v>
                </c:pt>
                <c:pt idx="85">
                  <c:v>0.16400000000000015</c:v>
                </c:pt>
                <c:pt idx="86">
                  <c:v>0.16900000000000021</c:v>
                </c:pt>
                <c:pt idx="87">
                  <c:v>0.17400000000000004</c:v>
                </c:pt>
                <c:pt idx="88">
                  <c:v>0.17400000000000004</c:v>
                </c:pt>
                <c:pt idx="89">
                  <c:v>0.17800000000000016</c:v>
                </c:pt>
                <c:pt idx="90">
                  <c:v>0.18200000000000016</c:v>
                </c:pt>
                <c:pt idx="91">
                  <c:v>0.18600000000000017</c:v>
                </c:pt>
                <c:pt idx="92">
                  <c:v>0.19200000000000014</c:v>
                </c:pt>
                <c:pt idx="93">
                  <c:v>0.19200000000000014</c:v>
                </c:pt>
                <c:pt idx="94">
                  <c:v>0.19700000000000015</c:v>
                </c:pt>
                <c:pt idx="95">
                  <c:v>0.20100000000000001</c:v>
                </c:pt>
                <c:pt idx="96">
                  <c:v>0.20700000000000016</c:v>
                </c:pt>
                <c:pt idx="97">
                  <c:v>0.21200000000000016</c:v>
                </c:pt>
                <c:pt idx="98">
                  <c:v>0.21200000000000016</c:v>
                </c:pt>
                <c:pt idx="99">
                  <c:v>0.21700000000000016</c:v>
                </c:pt>
                <c:pt idx="100">
                  <c:v>0.22100000000000011</c:v>
                </c:pt>
                <c:pt idx="101">
                  <c:v>0.22700000000000015</c:v>
                </c:pt>
                <c:pt idx="102">
                  <c:v>0.22800000000000015</c:v>
                </c:pt>
                <c:pt idx="103">
                  <c:v>0.22800000000000015</c:v>
                </c:pt>
                <c:pt idx="104">
                  <c:v>0.22800000000000015</c:v>
                </c:pt>
                <c:pt idx="105">
                  <c:v>0.23100000000000001</c:v>
                </c:pt>
                <c:pt idx="106">
                  <c:v>0.23600000000000004</c:v>
                </c:pt>
                <c:pt idx="107">
                  <c:v>0.24100000000000016</c:v>
                </c:pt>
                <c:pt idx="108">
                  <c:v>0.24600000000000016</c:v>
                </c:pt>
                <c:pt idx="109">
                  <c:v>0.24600000000000016</c:v>
                </c:pt>
                <c:pt idx="110">
                  <c:v>0.24800000000000016</c:v>
                </c:pt>
                <c:pt idx="111">
                  <c:v>0.24800000000000016</c:v>
                </c:pt>
                <c:pt idx="112">
                  <c:v>0.25</c:v>
                </c:pt>
                <c:pt idx="113">
                  <c:v>0.252</c:v>
                </c:pt>
                <c:pt idx="114">
                  <c:v>0.252</c:v>
                </c:pt>
                <c:pt idx="115">
                  <c:v>0.254</c:v>
                </c:pt>
                <c:pt idx="116">
                  <c:v>0.25600000000000001</c:v>
                </c:pt>
                <c:pt idx="117">
                  <c:v>0.25800000000000001</c:v>
                </c:pt>
                <c:pt idx="118">
                  <c:v>0.26</c:v>
                </c:pt>
                <c:pt idx="119">
                  <c:v>0.26200000000000001</c:v>
                </c:pt>
                <c:pt idx="120">
                  <c:v>0.26200000000000001</c:v>
                </c:pt>
                <c:pt idx="121">
                  <c:v>0.26400000000000001</c:v>
                </c:pt>
                <c:pt idx="122">
                  <c:v>0.26600000000000001</c:v>
                </c:pt>
                <c:pt idx="123">
                  <c:v>0.26800000000000002</c:v>
                </c:pt>
                <c:pt idx="124">
                  <c:v>0.27</c:v>
                </c:pt>
                <c:pt idx="125">
                  <c:v>0.27</c:v>
                </c:pt>
                <c:pt idx="126">
                  <c:v>0.27300000000000002</c:v>
                </c:pt>
                <c:pt idx="127">
                  <c:v>0.27500000000000002</c:v>
                </c:pt>
                <c:pt idx="128">
                  <c:v>0.27700000000000002</c:v>
                </c:pt>
                <c:pt idx="129">
                  <c:v>0.28000000000000008</c:v>
                </c:pt>
                <c:pt idx="130">
                  <c:v>0.28000000000000008</c:v>
                </c:pt>
                <c:pt idx="131">
                  <c:v>0.28200000000000008</c:v>
                </c:pt>
                <c:pt idx="132">
                  <c:v>0.28200000000000008</c:v>
                </c:pt>
                <c:pt idx="133">
                  <c:v>0.28200000000000008</c:v>
                </c:pt>
                <c:pt idx="134">
                  <c:v>0.28200000000000008</c:v>
                </c:pt>
                <c:pt idx="135">
                  <c:v>0.29000000000000031</c:v>
                </c:pt>
                <c:pt idx="136">
                  <c:v>0.29000000000000031</c:v>
                </c:pt>
                <c:pt idx="137">
                  <c:v>0.29100000000000031</c:v>
                </c:pt>
                <c:pt idx="138">
                  <c:v>0.29200000000000031</c:v>
                </c:pt>
                <c:pt idx="139">
                  <c:v>0.29400000000000032</c:v>
                </c:pt>
                <c:pt idx="140">
                  <c:v>0.29500000000000032</c:v>
                </c:pt>
                <c:pt idx="141">
                  <c:v>0.29500000000000032</c:v>
                </c:pt>
                <c:pt idx="142">
                  <c:v>0.29500000000000032</c:v>
                </c:pt>
                <c:pt idx="143">
                  <c:v>0.29600000000000032</c:v>
                </c:pt>
                <c:pt idx="144">
                  <c:v>0.29700000000000032</c:v>
                </c:pt>
                <c:pt idx="145">
                  <c:v>0.29700000000000032</c:v>
                </c:pt>
                <c:pt idx="146">
                  <c:v>0.29700000000000032</c:v>
                </c:pt>
                <c:pt idx="147">
                  <c:v>0.29700000000000032</c:v>
                </c:pt>
                <c:pt idx="148">
                  <c:v>0.29800000000000032</c:v>
                </c:pt>
                <c:pt idx="149">
                  <c:v>0.29800000000000032</c:v>
                </c:pt>
                <c:pt idx="150">
                  <c:v>0.29800000000000032</c:v>
                </c:pt>
                <c:pt idx="151">
                  <c:v>0.29800000000000032</c:v>
                </c:pt>
                <c:pt idx="152">
                  <c:v>0.29800000000000032</c:v>
                </c:pt>
                <c:pt idx="153">
                  <c:v>0.29900000000000032</c:v>
                </c:pt>
                <c:pt idx="154">
                  <c:v>0.29900000000000032</c:v>
                </c:pt>
                <c:pt idx="155">
                  <c:v>0.29900000000000032</c:v>
                </c:pt>
                <c:pt idx="156">
                  <c:v>0.29900000000000032</c:v>
                </c:pt>
                <c:pt idx="157">
                  <c:v>0.29900000000000032</c:v>
                </c:pt>
                <c:pt idx="158">
                  <c:v>0.29900000000000032</c:v>
                </c:pt>
                <c:pt idx="159">
                  <c:v>0.29900000000000032</c:v>
                </c:pt>
                <c:pt idx="160">
                  <c:v>0.29900000000000032</c:v>
                </c:pt>
                <c:pt idx="161">
                  <c:v>0.29900000000000032</c:v>
                </c:pt>
                <c:pt idx="162">
                  <c:v>0.29900000000000032</c:v>
                </c:pt>
                <c:pt idx="163">
                  <c:v>0.30000000000000032</c:v>
                </c:pt>
                <c:pt idx="164">
                  <c:v>0.30000000000000032</c:v>
                </c:pt>
                <c:pt idx="165">
                  <c:v>0.30000000000000032</c:v>
                </c:pt>
                <c:pt idx="166">
                  <c:v>0.30000000000000032</c:v>
                </c:pt>
                <c:pt idx="167">
                  <c:v>0.30000000000000032</c:v>
                </c:pt>
                <c:pt idx="168">
                  <c:v>0.30000000000000032</c:v>
                </c:pt>
                <c:pt idx="169">
                  <c:v>0.30000000000000032</c:v>
                </c:pt>
                <c:pt idx="170">
                  <c:v>0.30000000000000032</c:v>
                </c:pt>
                <c:pt idx="171">
                  <c:v>0.30000000000000032</c:v>
                </c:pt>
                <c:pt idx="172">
                  <c:v>0.30000000000000032</c:v>
                </c:pt>
                <c:pt idx="173">
                  <c:v>0.30000000000000032</c:v>
                </c:pt>
                <c:pt idx="174">
                  <c:v>0.30000000000000032</c:v>
                </c:pt>
                <c:pt idx="175">
                  <c:v>0.30000000000000032</c:v>
                </c:pt>
                <c:pt idx="176">
                  <c:v>0.30000000000000032</c:v>
                </c:pt>
                <c:pt idx="177">
                  <c:v>0.30000000000000032</c:v>
                </c:pt>
                <c:pt idx="178">
                  <c:v>0.30000000000000032</c:v>
                </c:pt>
                <c:pt idx="179">
                  <c:v>0.30000000000000032</c:v>
                </c:pt>
                <c:pt idx="180">
                  <c:v>0.30000000000000032</c:v>
                </c:pt>
                <c:pt idx="181">
                  <c:v>0.30000000000000032</c:v>
                </c:pt>
                <c:pt idx="182">
                  <c:v>0.30000000000000032</c:v>
                </c:pt>
                <c:pt idx="183">
                  <c:v>0.30000000000000032</c:v>
                </c:pt>
                <c:pt idx="184">
                  <c:v>0.30000000000000032</c:v>
                </c:pt>
                <c:pt idx="185">
                  <c:v>0.30000000000000032</c:v>
                </c:pt>
                <c:pt idx="186">
                  <c:v>0.30000000000000032</c:v>
                </c:pt>
                <c:pt idx="187">
                  <c:v>0.30000000000000032</c:v>
                </c:pt>
                <c:pt idx="188">
                  <c:v>0.30000000000000032</c:v>
                </c:pt>
                <c:pt idx="189">
                  <c:v>0.30000000000000032</c:v>
                </c:pt>
                <c:pt idx="190">
                  <c:v>0.30000000000000032</c:v>
                </c:pt>
                <c:pt idx="191">
                  <c:v>0.30000000000000032</c:v>
                </c:pt>
                <c:pt idx="192">
                  <c:v>0.30000000000000032</c:v>
                </c:pt>
                <c:pt idx="193">
                  <c:v>0.30000000000000032</c:v>
                </c:pt>
                <c:pt idx="194">
                  <c:v>0.30000000000000032</c:v>
                </c:pt>
                <c:pt idx="195">
                  <c:v>0.30000000000000032</c:v>
                </c:pt>
                <c:pt idx="196">
                  <c:v>0.30000000000000032</c:v>
                </c:pt>
                <c:pt idx="197">
                  <c:v>0.30000000000000032</c:v>
                </c:pt>
                <c:pt idx="198">
                  <c:v>0.30000000000000032</c:v>
                </c:pt>
                <c:pt idx="199">
                  <c:v>0.30000000000000032</c:v>
                </c:pt>
                <c:pt idx="200">
                  <c:v>0.30000000000000032</c:v>
                </c:pt>
                <c:pt idx="201">
                  <c:v>0.30000000000000032</c:v>
                </c:pt>
                <c:pt idx="202">
                  <c:v>0.30000000000000032</c:v>
                </c:pt>
                <c:pt idx="203">
                  <c:v>0.30000000000000032</c:v>
                </c:pt>
                <c:pt idx="204">
                  <c:v>0.30000000000000032</c:v>
                </c:pt>
                <c:pt idx="205">
                  <c:v>0.30000000000000032</c:v>
                </c:pt>
                <c:pt idx="206">
                  <c:v>0.30000000000000032</c:v>
                </c:pt>
                <c:pt idx="207">
                  <c:v>0.30000000000000032</c:v>
                </c:pt>
                <c:pt idx="208">
                  <c:v>0.30000000000000032</c:v>
                </c:pt>
                <c:pt idx="209">
                  <c:v>0.30000000000000032</c:v>
                </c:pt>
                <c:pt idx="210">
                  <c:v>0.30000000000000032</c:v>
                </c:pt>
                <c:pt idx="211">
                  <c:v>0.30000000000000032</c:v>
                </c:pt>
                <c:pt idx="212">
                  <c:v>0.30100000000000032</c:v>
                </c:pt>
                <c:pt idx="213">
                  <c:v>0.30100000000000032</c:v>
                </c:pt>
                <c:pt idx="214">
                  <c:v>0.30100000000000032</c:v>
                </c:pt>
                <c:pt idx="215">
                  <c:v>0.30100000000000032</c:v>
                </c:pt>
                <c:pt idx="216">
                  <c:v>0.30100000000000032</c:v>
                </c:pt>
                <c:pt idx="217">
                  <c:v>0.30100000000000032</c:v>
                </c:pt>
                <c:pt idx="218">
                  <c:v>0.30100000000000032</c:v>
                </c:pt>
                <c:pt idx="219">
                  <c:v>0.30100000000000032</c:v>
                </c:pt>
                <c:pt idx="220">
                  <c:v>0.30100000000000032</c:v>
                </c:pt>
                <c:pt idx="221">
                  <c:v>0.30100000000000032</c:v>
                </c:pt>
                <c:pt idx="222">
                  <c:v>0.30100000000000032</c:v>
                </c:pt>
                <c:pt idx="223">
                  <c:v>0.30100000000000032</c:v>
                </c:pt>
                <c:pt idx="224">
                  <c:v>0.30100000000000032</c:v>
                </c:pt>
                <c:pt idx="225">
                  <c:v>0.30100000000000032</c:v>
                </c:pt>
                <c:pt idx="226">
                  <c:v>0.30100000000000032</c:v>
                </c:pt>
                <c:pt idx="227">
                  <c:v>0.30100000000000032</c:v>
                </c:pt>
                <c:pt idx="228">
                  <c:v>0.30100000000000032</c:v>
                </c:pt>
                <c:pt idx="229">
                  <c:v>0.30100000000000032</c:v>
                </c:pt>
                <c:pt idx="230">
                  <c:v>0.30100000000000032</c:v>
                </c:pt>
                <c:pt idx="231">
                  <c:v>0.30100000000000032</c:v>
                </c:pt>
                <c:pt idx="232">
                  <c:v>0.30100000000000032</c:v>
                </c:pt>
                <c:pt idx="233">
                  <c:v>0.30100000000000032</c:v>
                </c:pt>
                <c:pt idx="234">
                  <c:v>0.30100000000000032</c:v>
                </c:pt>
                <c:pt idx="235">
                  <c:v>0.30100000000000032</c:v>
                </c:pt>
                <c:pt idx="236">
                  <c:v>0.30100000000000032</c:v>
                </c:pt>
                <c:pt idx="237">
                  <c:v>0.30100000000000032</c:v>
                </c:pt>
                <c:pt idx="238">
                  <c:v>0.30100000000000032</c:v>
                </c:pt>
                <c:pt idx="239">
                  <c:v>0.30100000000000032</c:v>
                </c:pt>
                <c:pt idx="240">
                  <c:v>0.30100000000000032</c:v>
                </c:pt>
                <c:pt idx="241">
                  <c:v>0.30100000000000032</c:v>
                </c:pt>
                <c:pt idx="242">
                  <c:v>0.30100000000000032</c:v>
                </c:pt>
                <c:pt idx="243">
                  <c:v>0.30100000000000032</c:v>
                </c:pt>
                <c:pt idx="244">
                  <c:v>0.30100000000000032</c:v>
                </c:pt>
                <c:pt idx="245">
                  <c:v>0.30100000000000032</c:v>
                </c:pt>
                <c:pt idx="246">
                  <c:v>0.30100000000000032</c:v>
                </c:pt>
                <c:pt idx="247">
                  <c:v>0.30100000000000032</c:v>
                </c:pt>
                <c:pt idx="248">
                  <c:v>0.30100000000000032</c:v>
                </c:pt>
                <c:pt idx="249">
                  <c:v>0.30100000000000032</c:v>
                </c:pt>
                <c:pt idx="250">
                  <c:v>0.30100000000000032</c:v>
                </c:pt>
                <c:pt idx="251">
                  <c:v>0.30100000000000032</c:v>
                </c:pt>
                <c:pt idx="252">
                  <c:v>0.30100000000000032</c:v>
                </c:pt>
                <c:pt idx="253">
                  <c:v>0.30100000000000032</c:v>
                </c:pt>
                <c:pt idx="254">
                  <c:v>0.30100000000000032</c:v>
                </c:pt>
                <c:pt idx="255">
                  <c:v>0.30100000000000032</c:v>
                </c:pt>
                <c:pt idx="256">
                  <c:v>0.30100000000000032</c:v>
                </c:pt>
                <c:pt idx="257">
                  <c:v>0.30200000000000032</c:v>
                </c:pt>
                <c:pt idx="258">
                  <c:v>0.30200000000000032</c:v>
                </c:pt>
                <c:pt idx="259">
                  <c:v>0.30100000000000032</c:v>
                </c:pt>
                <c:pt idx="260">
                  <c:v>0.30200000000000032</c:v>
                </c:pt>
                <c:pt idx="261">
                  <c:v>0.30200000000000032</c:v>
                </c:pt>
                <c:pt idx="262">
                  <c:v>0.30200000000000032</c:v>
                </c:pt>
                <c:pt idx="263">
                  <c:v>0.30200000000000032</c:v>
                </c:pt>
                <c:pt idx="264">
                  <c:v>0.30200000000000032</c:v>
                </c:pt>
                <c:pt idx="265">
                  <c:v>0.30200000000000032</c:v>
                </c:pt>
                <c:pt idx="266">
                  <c:v>0.30200000000000032</c:v>
                </c:pt>
                <c:pt idx="267">
                  <c:v>0.30200000000000032</c:v>
                </c:pt>
                <c:pt idx="268">
                  <c:v>0.30200000000000032</c:v>
                </c:pt>
                <c:pt idx="269">
                  <c:v>0.30200000000000032</c:v>
                </c:pt>
                <c:pt idx="270">
                  <c:v>0.30200000000000032</c:v>
                </c:pt>
                <c:pt idx="271">
                  <c:v>0.30200000000000032</c:v>
                </c:pt>
                <c:pt idx="272">
                  <c:v>0.30200000000000032</c:v>
                </c:pt>
                <c:pt idx="273">
                  <c:v>0.30200000000000032</c:v>
                </c:pt>
                <c:pt idx="274">
                  <c:v>0.30200000000000032</c:v>
                </c:pt>
                <c:pt idx="275">
                  <c:v>0.30200000000000032</c:v>
                </c:pt>
                <c:pt idx="276">
                  <c:v>0.30200000000000032</c:v>
                </c:pt>
                <c:pt idx="277">
                  <c:v>0.30200000000000032</c:v>
                </c:pt>
                <c:pt idx="278">
                  <c:v>0.30200000000000032</c:v>
                </c:pt>
                <c:pt idx="279">
                  <c:v>0.30200000000000032</c:v>
                </c:pt>
                <c:pt idx="280">
                  <c:v>0.30200000000000032</c:v>
                </c:pt>
                <c:pt idx="281">
                  <c:v>0.30200000000000032</c:v>
                </c:pt>
                <c:pt idx="282">
                  <c:v>0.30200000000000032</c:v>
                </c:pt>
                <c:pt idx="283">
                  <c:v>0.30200000000000032</c:v>
                </c:pt>
                <c:pt idx="284">
                  <c:v>0.30200000000000032</c:v>
                </c:pt>
                <c:pt idx="285">
                  <c:v>0.30200000000000032</c:v>
                </c:pt>
                <c:pt idx="286">
                  <c:v>0.30200000000000032</c:v>
                </c:pt>
                <c:pt idx="287">
                  <c:v>0.30200000000000032</c:v>
                </c:pt>
                <c:pt idx="288">
                  <c:v>0.30200000000000032</c:v>
                </c:pt>
                <c:pt idx="289">
                  <c:v>0.30200000000000032</c:v>
                </c:pt>
                <c:pt idx="290">
                  <c:v>0.30200000000000032</c:v>
                </c:pt>
                <c:pt idx="291">
                  <c:v>0.30200000000000032</c:v>
                </c:pt>
                <c:pt idx="292">
                  <c:v>0.30200000000000032</c:v>
                </c:pt>
                <c:pt idx="293">
                  <c:v>0.30200000000000032</c:v>
                </c:pt>
                <c:pt idx="294">
                  <c:v>0.30200000000000032</c:v>
                </c:pt>
                <c:pt idx="295">
                  <c:v>0.30200000000000032</c:v>
                </c:pt>
                <c:pt idx="296">
                  <c:v>0.30200000000000032</c:v>
                </c:pt>
                <c:pt idx="297">
                  <c:v>0.30200000000000032</c:v>
                </c:pt>
                <c:pt idx="298">
                  <c:v>0.30200000000000032</c:v>
                </c:pt>
                <c:pt idx="299">
                  <c:v>0.30200000000000032</c:v>
                </c:pt>
                <c:pt idx="300">
                  <c:v>0.30200000000000032</c:v>
                </c:pt>
                <c:pt idx="301">
                  <c:v>0.30200000000000032</c:v>
                </c:pt>
                <c:pt idx="302">
                  <c:v>0.30200000000000032</c:v>
                </c:pt>
                <c:pt idx="303">
                  <c:v>0.30200000000000032</c:v>
                </c:pt>
                <c:pt idx="304">
                  <c:v>0.30200000000000032</c:v>
                </c:pt>
                <c:pt idx="305">
                  <c:v>0.30200000000000032</c:v>
                </c:pt>
                <c:pt idx="306">
                  <c:v>0.30200000000000032</c:v>
                </c:pt>
                <c:pt idx="307">
                  <c:v>0.30200000000000032</c:v>
                </c:pt>
                <c:pt idx="308">
                  <c:v>0.30200000000000032</c:v>
                </c:pt>
                <c:pt idx="309">
                  <c:v>0.30200000000000032</c:v>
                </c:pt>
                <c:pt idx="310">
                  <c:v>0.30200000000000032</c:v>
                </c:pt>
                <c:pt idx="311">
                  <c:v>0.30200000000000032</c:v>
                </c:pt>
                <c:pt idx="312">
                  <c:v>0.30200000000000032</c:v>
                </c:pt>
                <c:pt idx="313">
                  <c:v>0.30200000000000032</c:v>
                </c:pt>
                <c:pt idx="314">
                  <c:v>0.30200000000000032</c:v>
                </c:pt>
                <c:pt idx="315">
                  <c:v>0.30200000000000032</c:v>
                </c:pt>
                <c:pt idx="316">
                  <c:v>0.30200000000000032</c:v>
                </c:pt>
                <c:pt idx="317">
                  <c:v>0.30200000000000032</c:v>
                </c:pt>
                <c:pt idx="318">
                  <c:v>0.30200000000000032</c:v>
                </c:pt>
                <c:pt idx="319">
                  <c:v>0.30200000000000032</c:v>
                </c:pt>
                <c:pt idx="320">
                  <c:v>0.30200000000000032</c:v>
                </c:pt>
                <c:pt idx="321">
                  <c:v>0.30200000000000032</c:v>
                </c:pt>
                <c:pt idx="322">
                  <c:v>0.30200000000000032</c:v>
                </c:pt>
                <c:pt idx="323">
                  <c:v>0.30200000000000032</c:v>
                </c:pt>
                <c:pt idx="324">
                  <c:v>0.30200000000000032</c:v>
                </c:pt>
                <c:pt idx="325">
                  <c:v>0.30200000000000032</c:v>
                </c:pt>
                <c:pt idx="326">
                  <c:v>0.30200000000000032</c:v>
                </c:pt>
                <c:pt idx="327">
                  <c:v>0.30200000000000032</c:v>
                </c:pt>
                <c:pt idx="328">
                  <c:v>0.30200000000000032</c:v>
                </c:pt>
                <c:pt idx="329">
                  <c:v>0.30200000000000032</c:v>
                </c:pt>
                <c:pt idx="330">
                  <c:v>0.30200000000000032</c:v>
                </c:pt>
                <c:pt idx="331">
                  <c:v>0.30200000000000032</c:v>
                </c:pt>
                <c:pt idx="332">
                  <c:v>0.30200000000000032</c:v>
                </c:pt>
                <c:pt idx="333">
                  <c:v>0.30200000000000032</c:v>
                </c:pt>
                <c:pt idx="334">
                  <c:v>0.30200000000000032</c:v>
                </c:pt>
                <c:pt idx="335">
                  <c:v>0.30200000000000032</c:v>
                </c:pt>
                <c:pt idx="336">
                  <c:v>0.30200000000000032</c:v>
                </c:pt>
                <c:pt idx="337">
                  <c:v>0.30200000000000032</c:v>
                </c:pt>
                <c:pt idx="338">
                  <c:v>0.30200000000000032</c:v>
                </c:pt>
                <c:pt idx="339">
                  <c:v>0.30200000000000032</c:v>
                </c:pt>
                <c:pt idx="340">
                  <c:v>0.30200000000000032</c:v>
                </c:pt>
                <c:pt idx="341">
                  <c:v>0.30200000000000032</c:v>
                </c:pt>
                <c:pt idx="342">
                  <c:v>0.30200000000000032</c:v>
                </c:pt>
                <c:pt idx="343">
                  <c:v>0.30300000000000032</c:v>
                </c:pt>
                <c:pt idx="344">
                  <c:v>0.30300000000000032</c:v>
                </c:pt>
                <c:pt idx="345">
                  <c:v>0.30200000000000032</c:v>
                </c:pt>
                <c:pt idx="346">
                  <c:v>0.30300000000000032</c:v>
                </c:pt>
                <c:pt idx="347">
                  <c:v>0.30300000000000032</c:v>
                </c:pt>
                <c:pt idx="348">
                  <c:v>0.30300000000000032</c:v>
                </c:pt>
                <c:pt idx="349">
                  <c:v>0.30300000000000032</c:v>
                </c:pt>
                <c:pt idx="350">
                  <c:v>0.30300000000000032</c:v>
                </c:pt>
                <c:pt idx="351">
                  <c:v>0.30300000000000032</c:v>
                </c:pt>
                <c:pt idx="352">
                  <c:v>0.30300000000000032</c:v>
                </c:pt>
                <c:pt idx="353">
                  <c:v>0.30300000000000032</c:v>
                </c:pt>
                <c:pt idx="354">
                  <c:v>0.30300000000000032</c:v>
                </c:pt>
                <c:pt idx="355">
                  <c:v>0.30300000000000032</c:v>
                </c:pt>
                <c:pt idx="356">
                  <c:v>0.30300000000000032</c:v>
                </c:pt>
                <c:pt idx="357">
                  <c:v>0.30300000000000032</c:v>
                </c:pt>
                <c:pt idx="358">
                  <c:v>0.30300000000000032</c:v>
                </c:pt>
                <c:pt idx="359">
                  <c:v>0.30300000000000032</c:v>
                </c:pt>
                <c:pt idx="360">
                  <c:v>0.30300000000000032</c:v>
                </c:pt>
                <c:pt idx="361">
                  <c:v>0.30300000000000032</c:v>
                </c:pt>
                <c:pt idx="362">
                  <c:v>0.30300000000000032</c:v>
                </c:pt>
                <c:pt idx="363">
                  <c:v>0.30300000000000032</c:v>
                </c:pt>
                <c:pt idx="364">
                  <c:v>0.30300000000000032</c:v>
                </c:pt>
                <c:pt idx="365">
                  <c:v>0.30300000000000032</c:v>
                </c:pt>
                <c:pt idx="366">
                  <c:v>0.30300000000000032</c:v>
                </c:pt>
                <c:pt idx="367">
                  <c:v>0.30300000000000032</c:v>
                </c:pt>
                <c:pt idx="368">
                  <c:v>0.30300000000000032</c:v>
                </c:pt>
                <c:pt idx="369">
                  <c:v>0.30300000000000032</c:v>
                </c:pt>
                <c:pt idx="370">
                  <c:v>0.30300000000000032</c:v>
                </c:pt>
                <c:pt idx="371">
                  <c:v>0.30300000000000032</c:v>
                </c:pt>
                <c:pt idx="372">
                  <c:v>0.30300000000000032</c:v>
                </c:pt>
                <c:pt idx="373">
                  <c:v>0.30300000000000032</c:v>
                </c:pt>
                <c:pt idx="374">
                  <c:v>0.30300000000000032</c:v>
                </c:pt>
                <c:pt idx="375">
                  <c:v>0.30300000000000032</c:v>
                </c:pt>
                <c:pt idx="376">
                  <c:v>0.30300000000000032</c:v>
                </c:pt>
                <c:pt idx="377">
                  <c:v>0.30300000000000032</c:v>
                </c:pt>
                <c:pt idx="378">
                  <c:v>0.30300000000000032</c:v>
                </c:pt>
                <c:pt idx="379">
                  <c:v>0.30300000000000032</c:v>
                </c:pt>
                <c:pt idx="380">
                  <c:v>0.30300000000000032</c:v>
                </c:pt>
                <c:pt idx="381">
                  <c:v>0.30300000000000032</c:v>
                </c:pt>
                <c:pt idx="382">
                  <c:v>0.30300000000000032</c:v>
                </c:pt>
                <c:pt idx="383">
                  <c:v>0.30300000000000032</c:v>
                </c:pt>
                <c:pt idx="384">
                  <c:v>0.30300000000000032</c:v>
                </c:pt>
                <c:pt idx="385">
                  <c:v>0.30300000000000032</c:v>
                </c:pt>
                <c:pt idx="386">
                  <c:v>0.30300000000000032</c:v>
                </c:pt>
                <c:pt idx="387">
                  <c:v>0.30300000000000032</c:v>
                </c:pt>
                <c:pt idx="388">
                  <c:v>0.30300000000000032</c:v>
                </c:pt>
                <c:pt idx="389">
                  <c:v>0.30300000000000032</c:v>
                </c:pt>
                <c:pt idx="390">
                  <c:v>0.30300000000000032</c:v>
                </c:pt>
                <c:pt idx="391">
                  <c:v>0.30300000000000032</c:v>
                </c:pt>
                <c:pt idx="392">
                  <c:v>0.30300000000000032</c:v>
                </c:pt>
                <c:pt idx="393">
                  <c:v>0.30300000000000032</c:v>
                </c:pt>
                <c:pt idx="394">
                  <c:v>0.30300000000000032</c:v>
                </c:pt>
                <c:pt idx="395">
                  <c:v>0.30300000000000032</c:v>
                </c:pt>
                <c:pt idx="396">
                  <c:v>0.30300000000000032</c:v>
                </c:pt>
                <c:pt idx="397">
                  <c:v>0.30300000000000032</c:v>
                </c:pt>
                <c:pt idx="398">
                  <c:v>0.30300000000000032</c:v>
                </c:pt>
                <c:pt idx="399">
                  <c:v>0.30300000000000032</c:v>
                </c:pt>
                <c:pt idx="400">
                  <c:v>0.30300000000000032</c:v>
                </c:pt>
                <c:pt idx="401">
                  <c:v>0.30300000000000032</c:v>
                </c:pt>
                <c:pt idx="402">
                  <c:v>0.30300000000000032</c:v>
                </c:pt>
                <c:pt idx="403">
                  <c:v>0.30300000000000032</c:v>
                </c:pt>
                <c:pt idx="404">
                  <c:v>0.30300000000000032</c:v>
                </c:pt>
                <c:pt idx="405">
                  <c:v>0.30300000000000032</c:v>
                </c:pt>
                <c:pt idx="406">
                  <c:v>0.30300000000000032</c:v>
                </c:pt>
                <c:pt idx="407">
                  <c:v>0.30300000000000032</c:v>
                </c:pt>
                <c:pt idx="408">
                  <c:v>0.30300000000000032</c:v>
                </c:pt>
                <c:pt idx="409">
                  <c:v>0.30300000000000032</c:v>
                </c:pt>
                <c:pt idx="410">
                  <c:v>0.30300000000000032</c:v>
                </c:pt>
                <c:pt idx="411">
                  <c:v>0.30300000000000032</c:v>
                </c:pt>
                <c:pt idx="412">
                  <c:v>0.30300000000000032</c:v>
                </c:pt>
                <c:pt idx="413">
                  <c:v>0.30300000000000032</c:v>
                </c:pt>
                <c:pt idx="414">
                  <c:v>0.30300000000000032</c:v>
                </c:pt>
                <c:pt idx="415">
                  <c:v>0.30300000000000032</c:v>
                </c:pt>
                <c:pt idx="416">
                  <c:v>0.30300000000000032</c:v>
                </c:pt>
                <c:pt idx="417">
                  <c:v>0.30300000000000032</c:v>
                </c:pt>
                <c:pt idx="418">
                  <c:v>0.30300000000000032</c:v>
                </c:pt>
                <c:pt idx="419">
                  <c:v>0.30300000000000032</c:v>
                </c:pt>
                <c:pt idx="420">
                  <c:v>0.30300000000000032</c:v>
                </c:pt>
                <c:pt idx="421">
                  <c:v>0.30300000000000032</c:v>
                </c:pt>
                <c:pt idx="422">
                  <c:v>0.30300000000000032</c:v>
                </c:pt>
                <c:pt idx="423">
                  <c:v>0.30300000000000032</c:v>
                </c:pt>
                <c:pt idx="424">
                  <c:v>0.30300000000000032</c:v>
                </c:pt>
                <c:pt idx="425">
                  <c:v>0.30300000000000032</c:v>
                </c:pt>
                <c:pt idx="426">
                  <c:v>0.30300000000000032</c:v>
                </c:pt>
                <c:pt idx="427">
                  <c:v>0.30300000000000032</c:v>
                </c:pt>
                <c:pt idx="428">
                  <c:v>0.30300000000000032</c:v>
                </c:pt>
                <c:pt idx="429">
                  <c:v>0.30300000000000032</c:v>
                </c:pt>
                <c:pt idx="430">
                  <c:v>0.30300000000000032</c:v>
                </c:pt>
                <c:pt idx="431">
                  <c:v>0.30300000000000032</c:v>
                </c:pt>
                <c:pt idx="432">
                  <c:v>0.30300000000000032</c:v>
                </c:pt>
                <c:pt idx="433">
                  <c:v>0.30300000000000032</c:v>
                </c:pt>
                <c:pt idx="434">
                  <c:v>0.30300000000000032</c:v>
                </c:pt>
                <c:pt idx="435">
                  <c:v>0.30300000000000032</c:v>
                </c:pt>
                <c:pt idx="436">
                  <c:v>0.30300000000000032</c:v>
                </c:pt>
                <c:pt idx="437">
                  <c:v>0.30300000000000032</c:v>
                </c:pt>
                <c:pt idx="438">
                  <c:v>0.30300000000000032</c:v>
                </c:pt>
                <c:pt idx="439">
                  <c:v>0.30300000000000032</c:v>
                </c:pt>
                <c:pt idx="440">
                  <c:v>0.30300000000000032</c:v>
                </c:pt>
                <c:pt idx="441">
                  <c:v>0.30300000000000032</c:v>
                </c:pt>
                <c:pt idx="442">
                  <c:v>0.30300000000000032</c:v>
                </c:pt>
                <c:pt idx="443">
                  <c:v>0.30300000000000032</c:v>
                </c:pt>
                <c:pt idx="444">
                  <c:v>0.30300000000000032</c:v>
                </c:pt>
                <c:pt idx="445">
                  <c:v>0.30300000000000032</c:v>
                </c:pt>
                <c:pt idx="446">
                  <c:v>0.30300000000000032</c:v>
                </c:pt>
                <c:pt idx="447">
                  <c:v>0.30300000000000032</c:v>
                </c:pt>
                <c:pt idx="448">
                  <c:v>0.30300000000000032</c:v>
                </c:pt>
                <c:pt idx="449">
                  <c:v>0.30300000000000032</c:v>
                </c:pt>
                <c:pt idx="450">
                  <c:v>0.30300000000000032</c:v>
                </c:pt>
                <c:pt idx="451">
                  <c:v>0.30300000000000032</c:v>
                </c:pt>
                <c:pt idx="452">
                  <c:v>0.30300000000000032</c:v>
                </c:pt>
                <c:pt idx="453">
                  <c:v>0.30300000000000032</c:v>
                </c:pt>
                <c:pt idx="454">
                  <c:v>0.30300000000000032</c:v>
                </c:pt>
                <c:pt idx="455">
                  <c:v>0.30300000000000032</c:v>
                </c:pt>
                <c:pt idx="456">
                  <c:v>0.30300000000000032</c:v>
                </c:pt>
                <c:pt idx="457">
                  <c:v>0.30300000000000032</c:v>
                </c:pt>
                <c:pt idx="458">
                  <c:v>0.30300000000000032</c:v>
                </c:pt>
                <c:pt idx="459">
                  <c:v>0.30300000000000032</c:v>
                </c:pt>
                <c:pt idx="460">
                  <c:v>0.30300000000000032</c:v>
                </c:pt>
                <c:pt idx="461">
                  <c:v>0.30300000000000032</c:v>
                </c:pt>
                <c:pt idx="462">
                  <c:v>0.30300000000000032</c:v>
                </c:pt>
                <c:pt idx="463">
                  <c:v>0.30300000000000032</c:v>
                </c:pt>
                <c:pt idx="464">
                  <c:v>0.30300000000000032</c:v>
                </c:pt>
                <c:pt idx="465">
                  <c:v>0.30300000000000032</c:v>
                </c:pt>
                <c:pt idx="466">
                  <c:v>0.30300000000000032</c:v>
                </c:pt>
                <c:pt idx="467">
                  <c:v>0.30300000000000032</c:v>
                </c:pt>
                <c:pt idx="468">
                  <c:v>0.30300000000000032</c:v>
                </c:pt>
                <c:pt idx="469">
                  <c:v>0.30300000000000032</c:v>
                </c:pt>
                <c:pt idx="470">
                  <c:v>0.30300000000000032</c:v>
                </c:pt>
                <c:pt idx="471">
                  <c:v>0.30300000000000032</c:v>
                </c:pt>
                <c:pt idx="472">
                  <c:v>0.30300000000000032</c:v>
                </c:pt>
                <c:pt idx="473">
                  <c:v>0.30300000000000032</c:v>
                </c:pt>
                <c:pt idx="474">
                  <c:v>0.30300000000000032</c:v>
                </c:pt>
                <c:pt idx="475">
                  <c:v>0.30300000000000032</c:v>
                </c:pt>
                <c:pt idx="476">
                  <c:v>0.30300000000000032</c:v>
                </c:pt>
                <c:pt idx="477">
                  <c:v>0.30300000000000032</c:v>
                </c:pt>
                <c:pt idx="478">
                  <c:v>0.30300000000000032</c:v>
                </c:pt>
                <c:pt idx="479">
                  <c:v>0.30300000000000032</c:v>
                </c:pt>
                <c:pt idx="480">
                  <c:v>0.30300000000000032</c:v>
                </c:pt>
                <c:pt idx="481">
                  <c:v>0.30300000000000032</c:v>
                </c:pt>
                <c:pt idx="482">
                  <c:v>0.30300000000000032</c:v>
                </c:pt>
                <c:pt idx="483">
                  <c:v>0.30300000000000032</c:v>
                </c:pt>
                <c:pt idx="484">
                  <c:v>0.30300000000000032</c:v>
                </c:pt>
                <c:pt idx="485">
                  <c:v>0.30300000000000032</c:v>
                </c:pt>
                <c:pt idx="486">
                  <c:v>0.30300000000000032</c:v>
                </c:pt>
                <c:pt idx="487">
                  <c:v>0.30300000000000032</c:v>
                </c:pt>
                <c:pt idx="488">
                  <c:v>0.30300000000000032</c:v>
                </c:pt>
                <c:pt idx="489">
                  <c:v>0.30300000000000032</c:v>
                </c:pt>
                <c:pt idx="490">
                  <c:v>0.30300000000000032</c:v>
                </c:pt>
                <c:pt idx="491">
                  <c:v>0.30300000000000032</c:v>
                </c:pt>
                <c:pt idx="492">
                  <c:v>0.30300000000000032</c:v>
                </c:pt>
                <c:pt idx="493">
                  <c:v>0.30300000000000032</c:v>
                </c:pt>
                <c:pt idx="494">
                  <c:v>0.30300000000000032</c:v>
                </c:pt>
                <c:pt idx="495">
                  <c:v>0.30300000000000032</c:v>
                </c:pt>
                <c:pt idx="496">
                  <c:v>0.30300000000000032</c:v>
                </c:pt>
                <c:pt idx="497">
                  <c:v>0.30300000000000032</c:v>
                </c:pt>
                <c:pt idx="498">
                  <c:v>0.30400000000000038</c:v>
                </c:pt>
                <c:pt idx="499">
                  <c:v>0.30400000000000038</c:v>
                </c:pt>
                <c:pt idx="500">
                  <c:v>0.30300000000000032</c:v>
                </c:pt>
                <c:pt idx="501">
                  <c:v>0.30300000000000032</c:v>
                </c:pt>
                <c:pt idx="502">
                  <c:v>0.30300000000000032</c:v>
                </c:pt>
                <c:pt idx="503">
                  <c:v>0.30300000000000032</c:v>
                </c:pt>
                <c:pt idx="504">
                  <c:v>0.30300000000000032</c:v>
                </c:pt>
                <c:pt idx="505">
                  <c:v>0.30300000000000032</c:v>
                </c:pt>
                <c:pt idx="506">
                  <c:v>0.30300000000000032</c:v>
                </c:pt>
                <c:pt idx="507">
                  <c:v>0.30300000000000032</c:v>
                </c:pt>
                <c:pt idx="508">
                  <c:v>0.30400000000000038</c:v>
                </c:pt>
                <c:pt idx="509">
                  <c:v>0.30400000000000038</c:v>
                </c:pt>
                <c:pt idx="510">
                  <c:v>0.30300000000000032</c:v>
                </c:pt>
                <c:pt idx="511">
                  <c:v>0.30300000000000032</c:v>
                </c:pt>
                <c:pt idx="512">
                  <c:v>0.30400000000000038</c:v>
                </c:pt>
                <c:pt idx="513">
                  <c:v>0.30300000000000032</c:v>
                </c:pt>
                <c:pt idx="514">
                  <c:v>0.30400000000000038</c:v>
                </c:pt>
                <c:pt idx="515">
                  <c:v>0.30400000000000038</c:v>
                </c:pt>
                <c:pt idx="516">
                  <c:v>0.30300000000000032</c:v>
                </c:pt>
                <c:pt idx="517">
                  <c:v>0.30300000000000032</c:v>
                </c:pt>
                <c:pt idx="518">
                  <c:v>0.30300000000000032</c:v>
                </c:pt>
                <c:pt idx="519">
                  <c:v>0.30400000000000038</c:v>
                </c:pt>
                <c:pt idx="520">
                  <c:v>0.30400000000000038</c:v>
                </c:pt>
                <c:pt idx="521">
                  <c:v>0.30400000000000038</c:v>
                </c:pt>
                <c:pt idx="522">
                  <c:v>0.30400000000000038</c:v>
                </c:pt>
                <c:pt idx="523">
                  <c:v>0.30400000000000038</c:v>
                </c:pt>
                <c:pt idx="524">
                  <c:v>0.30400000000000038</c:v>
                </c:pt>
                <c:pt idx="525">
                  <c:v>0.30400000000000038</c:v>
                </c:pt>
                <c:pt idx="526">
                  <c:v>0.30400000000000038</c:v>
                </c:pt>
                <c:pt idx="527">
                  <c:v>0.30400000000000038</c:v>
                </c:pt>
                <c:pt idx="528">
                  <c:v>0.30400000000000038</c:v>
                </c:pt>
                <c:pt idx="529">
                  <c:v>0.30400000000000038</c:v>
                </c:pt>
                <c:pt idx="530">
                  <c:v>0.30400000000000038</c:v>
                </c:pt>
                <c:pt idx="531">
                  <c:v>0.30400000000000038</c:v>
                </c:pt>
                <c:pt idx="532">
                  <c:v>0.30400000000000038</c:v>
                </c:pt>
                <c:pt idx="533">
                  <c:v>0.30400000000000038</c:v>
                </c:pt>
                <c:pt idx="534">
                  <c:v>0.30400000000000038</c:v>
                </c:pt>
                <c:pt idx="535">
                  <c:v>0.30400000000000038</c:v>
                </c:pt>
                <c:pt idx="536">
                  <c:v>0.30400000000000038</c:v>
                </c:pt>
                <c:pt idx="537">
                  <c:v>0.30400000000000038</c:v>
                </c:pt>
                <c:pt idx="538">
                  <c:v>0.30400000000000038</c:v>
                </c:pt>
                <c:pt idx="539">
                  <c:v>0.30400000000000038</c:v>
                </c:pt>
                <c:pt idx="540">
                  <c:v>0.30400000000000038</c:v>
                </c:pt>
                <c:pt idx="541">
                  <c:v>0.30400000000000038</c:v>
                </c:pt>
                <c:pt idx="542">
                  <c:v>0.30400000000000038</c:v>
                </c:pt>
                <c:pt idx="543">
                  <c:v>0.30400000000000038</c:v>
                </c:pt>
                <c:pt idx="544">
                  <c:v>0.30400000000000038</c:v>
                </c:pt>
                <c:pt idx="545">
                  <c:v>0.30400000000000038</c:v>
                </c:pt>
                <c:pt idx="546">
                  <c:v>0.30400000000000038</c:v>
                </c:pt>
                <c:pt idx="547">
                  <c:v>0.30400000000000038</c:v>
                </c:pt>
                <c:pt idx="548">
                  <c:v>0.30400000000000038</c:v>
                </c:pt>
                <c:pt idx="549">
                  <c:v>0.30400000000000038</c:v>
                </c:pt>
                <c:pt idx="550">
                  <c:v>0.30400000000000038</c:v>
                </c:pt>
                <c:pt idx="551">
                  <c:v>0.30400000000000038</c:v>
                </c:pt>
                <c:pt idx="552">
                  <c:v>0.30400000000000038</c:v>
                </c:pt>
                <c:pt idx="553">
                  <c:v>0.30400000000000038</c:v>
                </c:pt>
                <c:pt idx="554">
                  <c:v>0.30400000000000038</c:v>
                </c:pt>
                <c:pt idx="555">
                  <c:v>0.30400000000000038</c:v>
                </c:pt>
                <c:pt idx="556">
                  <c:v>0.30400000000000038</c:v>
                </c:pt>
                <c:pt idx="557">
                  <c:v>0.30400000000000038</c:v>
                </c:pt>
                <c:pt idx="558">
                  <c:v>0.30400000000000038</c:v>
                </c:pt>
                <c:pt idx="559">
                  <c:v>0.30400000000000038</c:v>
                </c:pt>
                <c:pt idx="560">
                  <c:v>0.30400000000000038</c:v>
                </c:pt>
                <c:pt idx="561">
                  <c:v>0.30400000000000038</c:v>
                </c:pt>
                <c:pt idx="562">
                  <c:v>0.30400000000000038</c:v>
                </c:pt>
                <c:pt idx="563">
                  <c:v>0.30400000000000038</c:v>
                </c:pt>
                <c:pt idx="564">
                  <c:v>0.30400000000000038</c:v>
                </c:pt>
                <c:pt idx="565">
                  <c:v>0.30400000000000038</c:v>
                </c:pt>
                <c:pt idx="566">
                  <c:v>0.30400000000000038</c:v>
                </c:pt>
                <c:pt idx="567">
                  <c:v>0.30400000000000038</c:v>
                </c:pt>
                <c:pt idx="568">
                  <c:v>0.30400000000000038</c:v>
                </c:pt>
                <c:pt idx="569">
                  <c:v>0.30400000000000038</c:v>
                </c:pt>
                <c:pt idx="570">
                  <c:v>0.30400000000000038</c:v>
                </c:pt>
                <c:pt idx="571">
                  <c:v>0.30400000000000038</c:v>
                </c:pt>
                <c:pt idx="572">
                  <c:v>0.30400000000000038</c:v>
                </c:pt>
                <c:pt idx="573">
                  <c:v>0.30400000000000038</c:v>
                </c:pt>
                <c:pt idx="574">
                  <c:v>0.30400000000000038</c:v>
                </c:pt>
                <c:pt idx="575">
                  <c:v>0.30400000000000038</c:v>
                </c:pt>
                <c:pt idx="576">
                  <c:v>0.30400000000000038</c:v>
                </c:pt>
                <c:pt idx="577">
                  <c:v>0.30400000000000038</c:v>
                </c:pt>
                <c:pt idx="578">
                  <c:v>0.30400000000000038</c:v>
                </c:pt>
                <c:pt idx="579">
                  <c:v>0.30400000000000038</c:v>
                </c:pt>
                <c:pt idx="580">
                  <c:v>0.30400000000000038</c:v>
                </c:pt>
                <c:pt idx="581">
                  <c:v>0.30400000000000038</c:v>
                </c:pt>
                <c:pt idx="582">
                  <c:v>0.30400000000000038</c:v>
                </c:pt>
                <c:pt idx="583">
                  <c:v>0.30400000000000038</c:v>
                </c:pt>
                <c:pt idx="584">
                  <c:v>0.30400000000000038</c:v>
                </c:pt>
                <c:pt idx="585">
                  <c:v>0.30400000000000038</c:v>
                </c:pt>
                <c:pt idx="586">
                  <c:v>0.30400000000000038</c:v>
                </c:pt>
                <c:pt idx="587">
                  <c:v>0.30400000000000038</c:v>
                </c:pt>
                <c:pt idx="588">
                  <c:v>0.30400000000000038</c:v>
                </c:pt>
                <c:pt idx="589">
                  <c:v>0.30400000000000038</c:v>
                </c:pt>
                <c:pt idx="590">
                  <c:v>0.30400000000000038</c:v>
                </c:pt>
                <c:pt idx="591">
                  <c:v>0.30400000000000038</c:v>
                </c:pt>
                <c:pt idx="592">
                  <c:v>0.30400000000000038</c:v>
                </c:pt>
                <c:pt idx="593">
                  <c:v>0.30400000000000038</c:v>
                </c:pt>
                <c:pt idx="594">
                  <c:v>0.30400000000000038</c:v>
                </c:pt>
                <c:pt idx="595">
                  <c:v>0.30400000000000038</c:v>
                </c:pt>
                <c:pt idx="596">
                  <c:v>0.30400000000000038</c:v>
                </c:pt>
                <c:pt idx="597">
                  <c:v>0.30400000000000038</c:v>
                </c:pt>
                <c:pt idx="598">
                  <c:v>0.30400000000000038</c:v>
                </c:pt>
                <c:pt idx="599">
                  <c:v>0.30400000000000038</c:v>
                </c:pt>
                <c:pt idx="600">
                  <c:v>0.30400000000000038</c:v>
                </c:pt>
                <c:pt idx="601">
                  <c:v>0.30400000000000038</c:v>
                </c:pt>
                <c:pt idx="602">
                  <c:v>0.30400000000000038</c:v>
                </c:pt>
                <c:pt idx="603">
                  <c:v>0.30400000000000038</c:v>
                </c:pt>
                <c:pt idx="604">
                  <c:v>0.30400000000000038</c:v>
                </c:pt>
                <c:pt idx="605">
                  <c:v>0.30400000000000038</c:v>
                </c:pt>
                <c:pt idx="606">
                  <c:v>0.30400000000000038</c:v>
                </c:pt>
                <c:pt idx="607">
                  <c:v>0.30400000000000038</c:v>
                </c:pt>
                <c:pt idx="608">
                  <c:v>0.30400000000000038</c:v>
                </c:pt>
                <c:pt idx="609">
                  <c:v>0.30400000000000038</c:v>
                </c:pt>
                <c:pt idx="610">
                  <c:v>0.30400000000000038</c:v>
                </c:pt>
                <c:pt idx="611">
                  <c:v>0.30400000000000038</c:v>
                </c:pt>
                <c:pt idx="612">
                  <c:v>0.30400000000000038</c:v>
                </c:pt>
                <c:pt idx="613">
                  <c:v>0.30400000000000038</c:v>
                </c:pt>
                <c:pt idx="614">
                  <c:v>0.30400000000000038</c:v>
                </c:pt>
                <c:pt idx="615">
                  <c:v>0.30400000000000038</c:v>
                </c:pt>
                <c:pt idx="616">
                  <c:v>0.30400000000000038</c:v>
                </c:pt>
                <c:pt idx="617">
                  <c:v>0.30400000000000038</c:v>
                </c:pt>
                <c:pt idx="618">
                  <c:v>0.30400000000000038</c:v>
                </c:pt>
                <c:pt idx="619">
                  <c:v>0.30400000000000038</c:v>
                </c:pt>
                <c:pt idx="620">
                  <c:v>0.30400000000000038</c:v>
                </c:pt>
                <c:pt idx="621">
                  <c:v>0.30400000000000038</c:v>
                </c:pt>
                <c:pt idx="622">
                  <c:v>0.30400000000000038</c:v>
                </c:pt>
                <c:pt idx="623">
                  <c:v>0.30400000000000038</c:v>
                </c:pt>
                <c:pt idx="624">
                  <c:v>0.30400000000000038</c:v>
                </c:pt>
                <c:pt idx="625">
                  <c:v>0.30400000000000038</c:v>
                </c:pt>
                <c:pt idx="626">
                  <c:v>0.30400000000000038</c:v>
                </c:pt>
                <c:pt idx="627">
                  <c:v>0.30400000000000038</c:v>
                </c:pt>
                <c:pt idx="628">
                  <c:v>0.30400000000000038</c:v>
                </c:pt>
                <c:pt idx="629">
                  <c:v>0.30400000000000038</c:v>
                </c:pt>
                <c:pt idx="630">
                  <c:v>0.30400000000000038</c:v>
                </c:pt>
                <c:pt idx="631">
                  <c:v>0.30400000000000038</c:v>
                </c:pt>
                <c:pt idx="632">
                  <c:v>0.30400000000000038</c:v>
                </c:pt>
                <c:pt idx="633">
                  <c:v>0.30400000000000038</c:v>
                </c:pt>
                <c:pt idx="634">
                  <c:v>0.30400000000000038</c:v>
                </c:pt>
                <c:pt idx="635">
                  <c:v>0.30400000000000038</c:v>
                </c:pt>
                <c:pt idx="636">
                  <c:v>0.30400000000000038</c:v>
                </c:pt>
                <c:pt idx="637">
                  <c:v>0.30400000000000038</c:v>
                </c:pt>
                <c:pt idx="638">
                  <c:v>0.30400000000000038</c:v>
                </c:pt>
                <c:pt idx="639">
                  <c:v>0.30400000000000038</c:v>
                </c:pt>
                <c:pt idx="640">
                  <c:v>0.30400000000000038</c:v>
                </c:pt>
                <c:pt idx="641">
                  <c:v>0.30400000000000038</c:v>
                </c:pt>
                <c:pt idx="642">
                  <c:v>0.30400000000000038</c:v>
                </c:pt>
                <c:pt idx="643">
                  <c:v>0.30400000000000038</c:v>
                </c:pt>
                <c:pt idx="644">
                  <c:v>0.30400000000000038</c:v>
                </c:pt>
                <c:pt idx="645">
                  <c:v>0.30400000000000038</c:v>
                </c:pt>
                <c:pt idx="646">
                  <c:v>0.30400000000000038</c:v>
                </c:pt>
                <c:pt idx="647">
                  <c:v>0.30400000000000038</c:v>
                </c:pt>
                <c:pt idx="648">
                  <c:v>0.30400000000000038</c:v>
                </c:pt>
                <c:pt idx="649">
                  <c:v>0.30400000000000038</c:v>
                </c:pt>
                <c:pt idx="650">
                  <c:v>0.30400000000000038</c:v>
                </c:pt>
                <c:pt idx="651">
                  <c:v>0.30400000000000038</c:v>
                </c:pt>
                <c:pt idx="652">
                  <c:v>0.30400000000000038</c:v>
                </c:pt>
                <c:pt idx="653">
                  <c:v>0.30400000000000038</c:v>
                </c:pt>
                <c:pt idx="654">
                  <c:v>0.30400000000000038</c:v>
                </c:pt>
                <c:pt idx="655">
                  <c:v>0.30400000000000038</c:v>
                </c:pt>
                <c:pt idx="656">
                  <c:v>0.30400000000000038</c:v>
                </c:pt>
                <c:pt idx="657">
                  <c:v>0.30400000000000038</c:v>
                </c:pt>
                <c:pt idx="658">
                  <c:v>0.30400000000000038</c:v>
                </c:pt>
                <c:pt idx="659">
                  <c:v>0.30400000000000038</c:v>
                </c:pt>
                <c:pt idx="660">
                  <c:v>0.30400000000000038</c:v>
                </c:pt>
                <c:pt idx="661">
                  <c:v>0.30400000000000038</c:v>
                </c:pt>
                <c:pt idx="662">
                  <c:v>0.30400000000000038</c:v>
                </c:pt>
                <c:pt idx="663">
                  <c:v>0.30400000000000038</c:v>
                </c:pt>
                <c:pt idx="664">
                  <c:v>0.30400000000000038</c:v>
                </c:pt>
                <c:pt idx="665">
                  <c:v>0.30400000000000038</c:v>
                </c:pt>
                <c:pt idx="666">
                  <c:v>0.30400000000000038</c:v>
                </c:pt>
                <c:pt idx="667">
                  <c:v>0.30400000000000038</c:v>
                </c:pt>
                <c:pt idx="668">
                  <c:v>0.30400000000000038</c:v>
                </c:pt>
                <c:pt idx="669">
                  <c:v>0.30400000000000038</c:v>
                </c:pt>
                <c:pt idx="670">
                  <c:v>0.30400000000000038</c:v>
                </c:pt>
                <c:pt idx="671">
                  <c:v>0.30400000000000038</c:v>
                </c:pt>
                <c:pt idx="672">
                  <c:v>0.30400000000000038</c:v>
                </c:pt>
                <c:pt idx="673">
                  <c:v>0.30400000000000038</c:v>
                </c:pt>
                <c:pt idx="674">
                  <c:v>0.30400000000000038</c:v>
                </c:pt>
                <c:pt idx="675">
                  <c:v>0.30400000000000038</c:v>
                </c:pt>
                <c:pt idx="676">
                  <c:v>0.30400000000000038</c:v>
                </c:pt>
                <c:pt idx="677">
                  <c:v>0.30400000000000038</c:v>
                </c:pt>
                <c:pt idx="678">
                  <c:v>0.30400000000000038</c:v>
                </c:pt>
                <c:pt idx="679">
                  <c:v>0.30400000000000038</c:v>
                </c:pt>
                <c:pt idx="680">
                  <c:v>0.30400000000000038</c:v>
                </c:pt>
                <c:pt idx="681">
                  <c:v>0.30400000000000038</c:v>
                </c:pt>
                <c:pt idx="682">
                  <c:v>0.30400000000000038</c:v>
                </c:pt>
                <c:pt idx="683">
                  <c:v>0.30400000000000038</c:v>
                </c:pt>
                <c:pt idx="684">
                  <c:v>0.30400000000000038</c:v>
                </c:pt>
                <c:pt idx="685">
                  <c:v>0.30400000000000038</c:v>
                </c:pt>
                <c:pt idx="686">
                  <c:v>0.30400000000000038</c:v>
                </c:pt>
                <c:pt idx="687">
                  <c:v>0.30400000000000038</c:v>
                </c:pt>
                <c:pt idx="688">
                  <c:v>0.30400000000000038</c:v>
                </c:pt>
                <c:pt idx="689">
                  <c:v>0.30400000000000038</c:v>
                </c:pt>
                <c:pt idx="690">
                  <c:v>0.30400000000000038</c:v>
                </c:pt>
                <c:pt idx="691">
                  <c:v>0.30400000000000038</c:v>
                </c:pt>
                <c:pt idx="692">
                  <c:v>0.30400000000000038</c:v>
                </c:pt>
                <c:pt idx="693">
                  <c:v>0.30400000000000038</c:v>
                </c:pt>
                <c:pt idx="694">
                  <c:v>0.30400000000000038</c:v>
                </c:pt>
                <c:pt idx="695">
                  <c:v>0.30400000000000038</c:v>
                </c:pt>
                <c:pt idx="696">
                  <c:v>0.30400000000000038</c:v>
                </c:pt>
                <c:pt idx="697">
                  <c:v>0.30400000000000038</c:v>
                </c:pt>
                <c:pt idx="698">
                  <c:v>0.30400000000000038</c:v>
                </c:pt>
                <c:pt idx="699">
                  <c:v>0.30400000000000038</c:v>
                </c:pt>
                <c:pt idx="700">
                  <c:v>0.30400000000000038</c:v>
                </c:pt>
                <c:pt idx="701">
                  <c:v>0.30400000000000038</c:v>
                </c:pt>
                <c:pt idx="702">
                  <c:v>0.30400000000000038</c:v>
                </c:pt>
                <c:pt idx="703">
                  <c:v>0.30400000000000038</c:v>
                </c:pt>
                <c:pt idx="704">
                  <c:v>0.30400000000000038</c:v>
                </c:pt>
                <c:pt idx="705">
                  <c:v>0.30400000000000038</c:v>
                </c:pt>
                <c:pt idx="706">
                  <c:v>0.30400000000000038</c:v>
                </c:pt>
                <c:pt idx="707">
                  <c:v>0.30400000000000038</c:v>
                </c:pt>
                <c:pt idx="708">
                  <c:v>0.30400000000000038</c:v>
                </c:pt>
                <c:pt idx="709">
                  <c:v>0.30400000000000038</c:v>
                </c:pt>
                <c:pt idx="710">
                  <c:v>0.30400000000000038</c:v>
                </c:pt>
                <c:pt idx="711">
                  <c:v>0.30400000000000038</c:v>
                </c:pt>
                <c:pt idx="712">
                  <c:v>0.30400000000000038</c:v>
                </c:pt>
                <c:pt idx="713">
                  <c:v>0.30400000000000038</c:v>
                </c:pt>
                <c:pt idx="714">
                  <c:v>0.30400000000000038</c:v>
                </c:pt>
                <c:pt idx="715">
                  <c:v>0.30400000000000038</c:v>
                </c:pt>
                <c:pt idx="716">
                  <c:v>0.30400000000000038</c:v>
                </c:pt>
                <c:pt idx="717">
                  <c:v>0.30400000000000038</c:v>
                </c:pt>
                <c:pt idx="718">
                  <c:v>0.30400000000000038</c:v>
                </c:pt>
                <c:pt idx="719">
                  <c:v>0.30400000000000038</c:v>
                </c:pt>
                <c:pt idx="720">
                  <c:v>0.30400000000000038</c:v>
                </c:pt>
                <c:pt idx="721">
                  <c:v>0.30400000000000038</c:v>
                </c:pt>
                <c:pt idx="722">
                  <c:v>0.30400000000000038</c:v>
                </c:pt>
                <c:pt idx="723">
                  <c:v>0.30400000000000038</c:v>
                </c:pt>
                <c:pt idx="724">
                  <c:v>0.30400000000000038</c:v>
                </c:pt>
                <c:pt idx="725">
                  <c:v>0.30400000000000038</c:v>
                </c:pt>
                <c:pt idx="726">
                  <c:v>0.30400000000000038</c:v>
                </c:pt>
                <c:pt idx="727">
                  <c:v>0.30400000000000038</c:v>
                </c:pt>
                <c:pt idx="728">
                  <c:v>0.30400000000000038</c:v>
                </c:pt>
                <c:pt idx="729">
                  <c:v>0.30400000000000038</c:v>
                </c:pt>
                <c:pt idx="730">
                  <c:v>0.30400000000000038</c:v>
                </c:pt>
                <c:pt idx="731">
                  <c:v>0.30400000000000038</c:v>
                </c:pt>
                <c:pt idx="732">
                  <c:v>0.30400000000000038</c:v>
                </c:pt>
                <c:pt idx="733">
                  <c:v>0.30400000000000038</c:v>
                </c:pt>
                <c:pt idx="734">
                  <c:v>0.30400000000000038</c:v>
                </c:pt>
                <c:pt idx="735">
                  <c:v>0.30400000000000038</c:v>
                </c:pt>
                <c:pt idx="736">
                  <c:v>0.30400000000000038</c:v>
                </c:pt>
                <c:pt idx="737">
                  <c:v>0.30400000000000038</c:v>
                </c:pt>
                <c:pt idx="738">
                  <c:v>0.30400000000000038</c:v>
                </c:pt>
                <c:pt idx="739">
                  <c:v>0.30400000000000038</c:v>
                </c:pt>
                <c:pt idx="740">
                  <c:v>0.30400000000000038</c:v>
                </c:pt>
                <c:pt idx="741">
                  <c:v>0.30400000000000038</c:v>
                </c:pt>
                <c:pt idx="742">
                  <c:v>0.30400000000000038</c:v>
                </c:pt>
                <c:pt idx="743">
                  <c:v>0.30400000000000038</c:v>
                </c:pt>
                <c:pt idx="744">
                  <c:v>0.30400000000000038</c:v>
                </c:pt>
                <c:pt idx="745">
                  <c:v>0.30400000000000038</c:v>
                </c:pt>
                <c:pt idx="746">
                  <c:v>0.30400000000000038</c:v>
                </c:pt>
                <c:pt idx="747">
                  <c:v>0.30400000000000038</c:v>
                </c:pt>
                <c:pt idx="748">
                  <c:v>0.30400000000000038</c:v>
                </c:pt>
                <c:pt idx="749">
                  <c:v>0.30400000000000038</c:v>
                </c:pt>
                <c:pt idx="750">
                  <c:v>0.30400000000000038</c:v>
                </c:pt>
                <c:pt idx="751">
                  <c:v>0.30400000000000038</c:v>
                </c:pt>
                <c:pt idx="752">
                  <c:v>0.30400000000000038</c:v>
                </c:pt>
                <c:pt idx="753">
                  <c:v>0.30400000000000038</c:v>
                </c:pt>
                <c:pt idx="754">
                  <c:v>0.30400000000000038</c:v>
                </c:pt>
                <c:pt idx="755">
                  <c:v>0.30400000000000038</c:v>
                </c:pt>
                <c:pt idx="756">
                  <c:v>0.30400000000000038</c:v>
                </c:pt>
                <c:pt idx="757">
                  <c:v>0.30400000000000038</c:v>
                </c:pt>
                <c:pt idx="758">
                  <c:v>0.30400000000000038</c:v>
                </c:pt>
                <c:pt idx="759">
                  <c:v>0.30400000000000038</c:v>
                </c:pt>
                <c:pt idx="760">
                  <c:v>0.30400000000000038</c:v>
                </c:pt>
                <c:pt idx="761">
                  <c:v>0.30400000000000038</c:v>
                </c:pt>
                <c:pt idx="762">
                  <c:v>0.30400000000000038</c:v>
                </c:pt>
                <c:pt idx="763">
                  <c:v>0.30400000000000038</c:v>
                </c:pt>
                <c:pt idx="764">
                  <c:v>0.30400000000000038</c:v>
                </c:pt>
                <c:pt idx="765">
                  <c:v>0.30400000000000038</c:v>
                </c:pt>
                <c:pt idx="766">
                  <c:v>0.30400000000000038</c:v>
                </c:pt>
                <c:pt idx="767">
                  <c:v>0.30400000000000038</c:v>
                </c:pt>
                <c:pt idx="768">
                  <c:v>0.30400000000000038</c:v>
                </c:pt>
                <c:pt idx="769">
                  <c:v>0.30400000000000038</c:v>
                </c:pt>
                <c:pt idx="770">
                  <c:v>0.30400000000000038</c:v>
                </c:pt>
                <c:pt idx="771">
                  <c:v>0.30400000000000038</c:v>
                </c:pt>
                <c:pt idx="772">
                  <c:v>0.30400000000000038</c:v>
                </c:pt>
                <c:pt idx="773">
                  <c:v>0.30400000000000038</c:v>
                </c:pt>
                <c:pt idx="774">
                  <c:v>0.30400000000000038</c:v>
                </c:pt>
                <c:pt idx="775">
                  <c:v>0.30400000000000038</c:v>
                </c:pt>
                <c:pt idx="776">
                  <c:v>0.30400000000000038</c:v>
                </c:pt>
                <c:pt idx="777">
                  <c:v>0.30400000000000038</c:v>
                </c:pt>
                <c:pt idx="778">
                  <c:v>0.30400000000000038</c:v>
                </c:pt>
                <c:pt idx="779">
                  <c:v>0.30400000000000038</c:v>
                </c:pt>
                <c:pt idx="780">
                  <c:v>0.30400000000000038</c:v>
                </c:pt>
                <c:pt idx="781">
                  <c:v>0.30400000000000038</c:v>
                </c:pt>
                <c:pt idx="782">
                  <c:v>0.30400000000000038</c:v>
                </c:pt>
                <c:pt idx="783">
                  <c:v>0.30400000000000038</c:v>
                </c:pt>
                <c:pt idx="784">
                  <c:v>0.30400000000000038</c:v>
                </c:pt>
                <c:pt idx="785">
                  <c:v>0.30400000000000038</c:v>
                </c:pt>
                <c:pt idx="786">
                  <c:v>0.30400000000000038</c:v>
                </c:pt>
                <c:pt idx="787">
                  <c:v>0.30400000000000038</c:v>
                </c:pt>
                <c:pt idx="788">
                  <c:v>0.30400000000000038</c:v>
                </c:pt>
                <c:pt idx="789">
                  <c:v>0.30400000000000038</c:v>
                </c:pt>
                <c:pt idx="790">
                  <c:v>0.30400000000000038</c:v>
                </c:pt>
                <c:pt idx="791">
                  <c:v>0.30400000000000038</c:v>
                </c:pt>
                <c:pt idx="792">
                  <c:v>0.30400000000000038</c:v>
                </c:pt>
                <c:pt idx="793">
                  <c:v>0.30400000000000038</c:v>
                </c:pt>
                <c:pt idx="794">
                  <c:v>0.30400000000000038</c:v>
                </c:pt>
                <c:pt idx="795">
                  <c:v>0.30400000000000038</c:v>
                </c:pt>
                <c:pt idx="796">
                  <c:v>0.30400000000000038</c:v>
                </c:pt>
                <c:pt idx="797">
                  <c:v>0.30400000000000038</c:v>
                </c:pt>
                <c:pt idx="798">
                  <c:v>0.30400000000000038</c:v>
                </c:pt>
                <c:pt idx="799">
                  <c:v>0.30400000000000038</c:v>
                </c:pt>
                <c:pt idx="800">
                  <c:v>0.30400000000000038</c:v>
                </c:pt>
                <c:pt idx="801">
                  <c:v>0.30400000000000038</c:v>
                </c:pt>
                <c:pt idx="802">
                  <c:v>0.30400000000000038</c:v>
                </c:pt>
                <c:pt idx="803">
                  <c:v>0.30400000000000038</c:v>
                </c:pt>
                <c:pt idx="804">
                  <c:v>0.30400000000000038</c:v>
                </c:pt>
                <c:pt idx="805">
                  <c:v>0.30400000000000038</c:v>
                </c:pt>
                <c:pt idx="806">
                  <c:v>0.30400000000000038</c:v>
                </c:pt>
                <c:pt idx="807">
                  <c:v>0.30400000000000038</c:v>
                </c:pt>
                <c:pt idx="808">
                  <c:v>0.30400000000000038</c:v>
                </c:pt>
                <c:pt idx="809">
                  <c:v>0.30400000000000038</c:v>
                </c:pt>
                <c:pt idx="810">
                  <c:v>0.30400000000000038</c:v>
                </c:pt>
                <c:pt idx="811">
                  <c:v>0.30400000000000038</c:v>
                </c:pt>
                <c:pt idx="812">
                  <c:v>0.30400000000000038</c:v>
                </c:pt>
                <c:pt idx="813">
                  <c:v>0.30400000000000038</c:v>
                </c:pt>
                <c:pt idx="814">
                  <c:v>0.30400000000000038</c:v>
                </c:pt>
                <c:pt idx="815">
                  <c:v>0.30400000000000038</c:v>
                </c:pt>
                <c:pt idx="816">
                  <c:v>0.30400000000000038</c:v>
                </c:pt>
                <c:pt idx="817">
                  <c:v>0.30400000000000038</c:v>
                </c:pt>
                <c:pt idx="818">
                  <c:v>0.30400000000000038</c:v>
                </c:pt>
                <c:pt idx="819">
                  <c:v>0.30400000000000038</c:v>
                </c:pt>
                <c:pt idx="820">
                  <c:v>0.30400000000000038</c:v>
                </c:pt>
                <c:pt idx="821">
                  <c:v>0.30400000000000038</c:v>
                </c:pt>
                <c:pt idx="822">
                  <c:v>0.30400000000000038</c:v>
                </c:pt>
                <c:pt idx="823">
                  <c:v>0.30400000000000038</c:v>
                </c:pt>
                <c:pt idx="824">
                  <c:v>0.30400000000000038</c:v>
                </c:pt>
                <c:pt idx="825">
                  <c:v>0.30400000000000038</c:v>
                </c:pt>
                <c:pt idx="826">
                  <c:v>0.30400000000000038</c:v>
                </c:pt>
                <c:pt idx="827">
                  <c:v>0.30400000000000038</c:v>
                </c:pt>
                <c:pt idx="828">
                  <c:v>0.30400000000000038</c:v>
                </c:pt>
                <c:pt idx="829">
                  <c:v>0.30400000000000038</c:v>
                </c:pt>
                <c:pt idx="830">
                  <c:v>0.30400000000000038</c:v>
                </c:pt>
                <c:pt idx="831">
                  <c:v>0.30400000000000038</c:v>
                </c:pt>
                <c:pt idx="832">
                  <c:v>0.30400000000000038</c:v>
                </c:pt>
                <c:pt idx="833">
                  <c:v>0.30400000000000038</c:v>
                </c:pt>
                <c:pt idx="834">
                  <c:v>0.30400000000000038</c:v>
                </c:pt>
                <c:pt idx="835">
                  <c:v>0.30400000000000038</c:v>
                </c:pt>
                <c:pt idx="836">
                  <c:v>0.30400000000000038</c:v>
                </c:pt>
                <c:pt idx="837">
                  <c:v>0.30400000000000038</c:v>
                </c:pt>
                <c:pt idx="838">
                  <c:v>0.30400000000000038</c:v>
                </c:pt>
                <c:pt idx="839">
                  <c:v>0.30400000000000038</c:v>
                </c:pt>
                <c:pt idx="840">
                  <c:v>0.30400000000000038</c:v>
                </c:pt>
                <c:pt idx="841">
                  <c:v>0.30400000000000038</c:v>
                </c:pt>
                <c:pt idx="842">
                  <c:v>0.30400000000000038</c:v>
                </c:pt>
                <c:pt idx="843">
                  <c:v>0.30400000000000038</c:v>
                </c:pt>
                <c:pt idx="844">
                  <c:v>0.30400000000000038</c:v>
                </c:pt>
                <c:pt idx="845">
                  <c:v>0.30400000000000038</c:v>
                </c:pt>
                <c:pt idx="846">
                  <c:v>0.30400000000000038</c:v>
                </c:pt>
                <c:pt idx="847">
                  <c:v>0.30400000000000038</c:v>
                </c:pt>
                <c:pt idx="848">
                  <c:v>0.30400000000000038</c:v>
                </c:pt>
                <c:pt idx="849">
                  <c:v>0.30400000000000038</c:v>
                </c:pt>
                <c:pt idx="850">
                  <c:v>0.30400000000000038</c:v>
                </c:pt>
                <c:pt idx="851">
                  <c:v>0.30400000000000038</c:v>
                </c:pt>
                <c:pt idx="852">
                  <c:v>0.30400000000000038</c:v>
                </c:pt>
                <c:pt idx="853">
                  <c:v>0.30400000000000038</c:v>
                </c:pt>
                <c:pt idx="854">
                  <c:v>0.30400000000000038</c:v>
                </c:pt>
                <c:pt idx="855">
                  <c:v>0.30400000000000038</c:v>
                </c:pt>
                <c:pt idx="856">
                  <c:v>0.30400000000000038</c:v>
                </c:pt>
                <c:pt idx="857">
                  <c:v>0.30400000000000038</c:v>
                </c:pt>
                <c:pt idx="858">
                  <c:v>0.30400000000000038</c:v>
                </c:pt>
                <c:pt idx="859">
                  <c:v>0.30400000000000038</c:v>
                </c:pt>
                <c:pt idx="860">
                  <c:v>0.30400000000000038</c:v>
                </c:pt>
                <c:pt idx="861">
                  <c:v>0.30400000000000038</c:v>
                </c:pt>
                <c:pt idx="862">
                  <c:v>0.30400000000000038</c:v>
                </c:pt>
                <c:pt idx="863">
                  <c:v>0.30400000000000038</c:v>
                </c:pt>
                <c:pt idx="864">
                  <c:v>0.30400000000000038</c:v>
                </c:pt>
              </c:numCache>
            </c:numRef>
          </c:yVal>
          <c:smooth val="0"/>
        </c:ser>
        <c:ser>
          <c:idx val="6"/>
          <c:order val="6"/>
          <c:tx>
            <c:strRef>
              <c:f>Наполнения!$H$1</c:f>
              <c:strCache>
                <c:ptCount val="1"/>
                <c:pt idx="0">
                  <c:v>60</c:v>
                </c:pt>
              </c:strCache>
            </c:strRef>
          </c:tx>
          <c:spPr>
            <a:ln w="25400">
              <a:solidFill>
                <a:srgbClr val="008080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Наполнения!$H$2:$H$866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3.0000000000000048E-3</c:v>
                </c:pt>
                <c:pt idx="20">
                  <c:v>1.6000000000000021E-2</c:v>
                </c:pt>
                <c:pt idx="21">
                  <c:v>1.6000000000000021E-2</c:v>
                </c:pt>
                <c:pt idx="22">
                  <c:v>1.6000000000000021E-2</c:v>
                </c:pt>
                <c:pt idx="23">
                  <c:v>1.7000000000000029E-2</c:v>
                </c:pt>
                <c:pt idx="24">
                  <c:v>1.7000000000000029E-2</c:v>
                </c:pt>
                <c:pt idx="25">
                  <c:v>1.900000000000002E-2</c:v>
                </c:pt>
                <c:pt idx="26">
                  <c:v>1.900000000000002E-2</c:v>
                </c:pt>
                <c:pt idx="27">
                  <c:v>2.0000000000000021E-2</c:v>
                </c:pt>
                <c:pt idx="28">
                  <c:v>3.5000000000000045E-2</c:v>
                </c:pt>
                <c:pt idx="29">
                  <c:v>3.5000000000000045E-2</c:v>
                </c:pt>
                <c:pt idx="30">
                  <c:v>5.0000000000000044E-2</c:v>
                </c:pt>
                <c:pt idx="31">
                  <c:v>6.3000000000000014E-2</c:v>
                </c:pt>
                <c:pt idx="32">
                  <c:v>7.7000000000000096E-2</c:v>
                </c:pt>
                <c:pt idx="33">
                  <c:v>8.2000000000000003E-2</c:v>
                </c:pt>
                <c:pt idx="34">
                  <c:v>8.2000000000000003E-2</c:v>
                </c:pt>
                <c:pt idx="35">
                  <c:v>8.5000000000000048E-2</c:v>
                </c:pt>
                <c:pt idx="36">
                  <c:v>8.5000000000000048E-2</c:v>
                </c:pt>
                <c:pt idx="37">
                  <c:v>8.6000000000000063E-2</c:v>
                </c:pt>
                <c:pt idx="38">
                  <c:v>8.7000000000000022E-2</c:v>
                </c:pt>
                <c:pt idx="39">
                  <c:v>8.7000000000000022E-2</c:v>
                </c:pt>
                <c:pt idx="40">
                  <c:v>8.7000000000000022E-2</c:v>
                </c:pt>
                <c:pt idx="41">
                  <c:v>8.8000000000000092E-2</c:v>
                </c:pt>
                <c:pt idx="42">
                  <c:v>8.9000000000000135E-2</c:v>
                </c:pt>
                <c:pt idx="43">
                  <c:v>9.0000000000000066E-2</c:v>
                </c:pt>
                <c:pt idx="44">
                  <c:v>9.1000000000000025E-2</c:v>
                </c:pt>
                <c:pt idx="45">
                  <c:v>9.1000000000000025E-2</c:v>
                </c:pt>
                <c:pt idx="46">
                  <c:v>9.2000000000000026E-2</c:v>
                </c:pt>
                <c:pt idx="47">
                  <c:v>9.300000000000018E-2</c:v>
                </c:pt>
                <c:pt idx="48">
                  <c:v>9.300000000000018E-2</c:v>
                </c:pt>
                <c:pt idx="49">
                  <c:v>9.4000000000000097E-2</c:v>
                </c:pt>
                <c:pt idx="50">
                  <c:v>9.4000000000000097E-2</c:v>
                </c:pt>
                <c:pt idx="51">
                  <c:v>9.5000000000000098E-2</c:v>
                </c:pt>
                <c:pt idx="52">
                  <c:v>9.5000000000000098E-2</c:v>
                </c:pt>
                <c:pt idx="53">
                  <c:v>9.6000000000000071E-2</c:v>
                </c:pt>
                <c:pt idx="54">
                  <c:v>9.6000000000000071E-2</c:v>
                </c:pt>
                <c:pt idx="55">
                  <c:v>9.6000000000000071E-2</c:v>
                </c:pt>
                <c:pt idx="56">
                  <c:v>9.6000000000000071E-2</c:v>
                </c:pt>
                <c:pt idx="57">
                  <c:v>9.6000000000000071E-2</c:v>
                </c:pt>
                <c:pt idx="58">
                  <c:v>9.6000000000000071E-2</c:v>
                </c:pt>
                <c:pt idx="59">
                  <c:v>9.7000000000000045E-2</c:v>
                </c:pt>
                <c:pt idx="60">
                  <c:v>9.9000000000000143E-2</c:v>
                </c:pt>
                <c:pt idx="61">
                  <c:v>9.9000000000000143E-2</c:v>
                </c:pt>
                <c:pt idx="62">
                  <c:v>0.10100000000000002</c:v>
                </c:pt>
                <c:pt idx="63">
                  <c:v>0.10100000000000002</c:v>
                </c:pt>
                <c:pt idx="64">
                  <c:v>0.10199999999999998</c:v>
                </c:pt>
                <c:pt idx="65">
                  <c:v>0.10299999999999998</c:v>
                </c:pt>
                <c:pt idx="66">
                  <c:v>0.10299999999999998</c:v>
                </c:pt>
                <c:pt idx="67">
                  <c:v>0.10400000000000002</c:v>
                </c:pt>
                <c:pt idx="68">
                  <c:v>0.10500000000000002</c:v>
                </c:pt>
                <c:pt idx="69">
                  <c:v>0.10700000000000008</c:v>
                </c:pt>
                <c:pt idx="70">
                  <c:v>0.10800000000000008</c:v>
                </c:pt>
                <c:pt idx="71">
                  <c:v>0.11100000000000006</c:v>
                </c:pt>
                <c:pt idx="72">
                  <c:v>0.11100000000000006</c:v>
                </c:pt>
                <c:pt idx="73">
                  <c:v>0.11300000000000006</c:v>
                </c:pt>
                <c:pt idx="74">
                  <c:v>0.11500000000000007</c:v>
                </c:pt>
                <c:pt idx="75">
                  <c:v>0.11799999999999998</c:v>
                </c:pt>
                <c:pt idx="76">
                  <c:v>0.12000000000000002</c:v>
                </c:pt>
                <c:pt idx="77">
                  <c:v>0.12000000000000002</c:v>
                </c:pt>
                <c:pt idx="78">
                  <c:v>0.12300000000000008</c:v>
                </c:pt>
                <c:pt idx="79">
                  <c:v>0.125</c:v>
                </c:pt>
                <c:pt idx="80">
                  <c:v>0.128</c:v>
                </c:pt>
                <c:pt idx="81">
                  <c:v>0.129</c:v>
                </c:pt>
                <c:pt idx="82">
                  <c:v>0.129</c:v>
                </c:pt>
                <c:pt idx="83">
                  <c:v>0.13200000000000001</c:v>
                </c:pt>
                <c:pt idx="84">
                  <c:v>0.13500000000000001</c:v>
                </c:pt>
                <c:pt idx="85">
                  <c:v>0.13800000000000001</c:v>
                </c:pt>
                <c:pt idx="86">
                  <c:v>0.14000000000000001</c:v>
                </c:pt>
                <c:pt idx="87">
                  <c:v>0.14300000000000004</c:v>
                </c:pt>
                <c:pt idx="88">
                  <c:v>0.14300000000000004</c:v>
                </c:pt>
                <c:pt idx="89">
                  <c:v>0.14600000000000016</c:v>
                </c:pt>
                <c:pt idx="90">
                  <c:v>0.15000000000000016</c:v>
                </c:pt>
                <c:pt idx="91">
                  <c:v>0.15200000000000016</c:v>
                </c:pt>
                <c:pt idx="92">
                  <c:v>0.15500000000000017</c:v>
                </c:pt>
                <c:pt idx="93">
                  <c:v>0.15500000000000017</c:v>
                </c:pt>
                <c:pt idx="94">
                  <c:v>0.15800000000000017</c:v>
                </c:pt>
                <c:pt idx="95">
                  <c:v>0.16100000000000014</c:v>
                </c:pt>
                <c:pt idx="96">
                  <c:v>0.16400000000000015</c:v>
                </c:pt>
                <c:pt idx="97">
                  <c:v>0.1670000000000002</c:v>
                </c:pt>
                <c:pt idx="98">
                  <c:v>0.1670000000000002</c:v>
                </c:pt>
                <c:pt idx="99">
                  <c:v>0.16900000000000021</c:v>
                </c:pt>
                <c:pt idx="100">
                  <c:v>0.17200000000000001</c:v>
                </c:pt>
                <c:pt idx="101">
                  <c:v>0.17300000000000001</c:v>
                </c:pt>
                <c:pt idx="102">
                  <c:v>0.17600000000000016</c:v>
                </c:pt>
                <c:pt idx="103">
                  <c:v>0.17900000000000016</c:v>
                </c:pt>
                <c:pt idx="104">
                  <c:v>0.17900000000000016</c:v>
                </c:pt>
                <c:pt idx="105">
                  <c:v>0.18200000000000016</c:v>
                </c:pt>
                <c:pt idx="106">
                  <c:v>0.18400000000000016</c:v>
                </c:pt>
                <c:pt idx="107">
                  <c:v>0.18800000000000017</c:v>
                </c:pt>
                <c:pt idx="108">
                  <c:v>0.19100000000000011</c:v>
                </c:pt>
                <c:pt idx="109">
                  <c:v>0.19100000000000011</c:v>
                </c:pt>
                <c:pt idx="110">
                  <c:v>0.19500000000000015</c:v>
                </c:pt>
                <c:pt idx="111">
                  <c:v>0.2</c:v>
                </c:pt>
                <c:pt idx="112">
                  <c:v>0.20700000000000016</c:v>
                </c:pt>
                <c:pt idx="113">
                  <c:v>0.21200000000000016</c:v>
                </c:pt>
                <c:pt idx="114">
                  <c:v>0.21200000000000016</c:v>
                </c:pt>
                <c:pt idx="115">
                  <c:v>0.21800000000000017</c:v>
                </c:pt>
                <c:pt idx="116">
                  <c:v>0.22200000000000011</c:v>
                </c:pt>
                <c:pt idx="117">
                  <c:v>0.22200000000000011</c:v>
                </c:pt>
                <c:pt idx="118">
                  <c:v>0.22100000000000011</c:v>
                </c:pt>
                <c:pt idx="119">
                  <c:v>0.22500000000000014</c:v>
                </c:pt>
                <c:pt idx="120">
                  <c:v>0.22500000000000014</c:v>
                </c:pt>
                <c:pt idx="121">
                  <c:v>0.23100000000000001</c:v>
                </c:pt>
                <c:pt idx="122">
                  <c:v>0.23700000000000004</c:v>
                </c:pt>
                <c:pt idx="123">
                  <c:v>0.24000000000000016</c:v>
                </c:pt>
                <c:pt idx="124">
                  <c:v>0.23900000000000016</c:v>
                </c:pt>
                <c:pt idx="125">
                  <c:v>0.23900000000000016</c:v>
                </c:pt>
                <c:pt idx="126">
                  <c:v>0.23900000000000016</c:v>
                </c:pt>
                <c:pt idx="127">
                  <c:v>0.24000000000000016</c:v>
                </c:pt>
                <c:pt idx="128">
                  <c:v>0.24100000000000016</c:v>
                </c:pt>
                <c:pt idx="129">
                  <c:v>0.24100000000000016</c:v>
                </c:pt>
                <c:pt idx="130">
                  <c:v>0.24100000000000016</c:v>
                </c:pt>
                <c:pt idx="131">
                  <c:v>0.24100000000000016</c:v>
                </c:pt>
                <c:pt idx="132">
                  <c:v>0.24100000000000016</c:v>
                </c:pt>
                <c:pt idx="133">
                  <c:v>0.26</c:v>
                </c:pt>
                <c:pt idx="134">
                  <c:v>0.26200000000000001</c:v>
                </c:pt>
                <c:pt idx="135">
                  <c:v>0.26200000000000001</c:v>
                </c:pt>
                <c:pt idx="136">
                  <c:v>0.26200000000000001</c:v>
                </c:pt>
                <c:pt idx="137">
                  <c:v>0.26300000000000001</c:v>
                </c:pt>
                <c:pt idx="138">
                  <c:v>0.26800000000000002</c:v>
                </c:pt>
                <c:pt idx="139">
                  <c:v>0.27300000000000002</c:v>
                </c:pt>
                <c:pt idx="140">
                  <c:v>0.27800000000000002</c:v>
                </c:pt>
                <c:pt idx="141">
                  <c:v>0.27800000000000002</c:v>
                </c:pt>
                <c:pt idx="142">
                  <c:v>0.28100000000000008</c:v>
                </c:pt>
                <c:pt idx="143">
                  <c:v>0.28100000000000008</c:v>
                </c:pt>
                <c:pt idx="144">
                  <c:v>0.28100000000000008</c:v>
                </c:pt>
                <c:pt idx="145">
                  <c:v>0.28300000000000008</c:v>
                </c:pt>
                <c:pt idx="146">
                  <c:v>0.28300000000000008</c:v>
                </c:pt>
                <c:pt idx="147">
                  <c:v>0.28700000000000031</c:v>
                </c:pt>
                <c:pt idx="148">
                  <c:v>0.29100000000000031</c:v>
                </c:pt>
                <c:pt idx="149">
                  <c:v>0.29600000000000032</c:v>
                </c:pt>
                <c:pt idx="150">
                  <c:v>0.29600000000000032</c:v>
                </c:pt>
                <c:pt idx="151">
                  <c:v>0.29600000000000032</c:v>
                </c:pt>
                <c:pt idx="152">
                  <c:v>0.29600000000000032</c:v>
                </c:pt>
                <c:pt idx="153">
                  <c:v>0.29900000000000032</c:v>
                </c:pt>
                <c:pt idx="154">
                  <c:v>0.30300000000000032</c:v>
                </c:pt>
                <c:pt idx="155">
                  <c:v>0.30800000000000033</c:v>
                </c:pt>
                <c:pt idx="156">
                  <c:v>0.31100000000000033</c:v>
                </c:pt>
                <c:pt idx="157">
                  <c:v>0.31100000000000033</c:v>
                </c:pt>
                <c:pt idx="158">
                  <c:v>0.31500000000000034</c:v>
                </c:pt>
                <c:pt idx="159">
                  <c:v>0.31500000000000034</c:v>
                </c:pt>
                <c:pt idx="160">
                  <c:v>0.31500000000000034</c:v>
                </c:pt>
                <c:pt idx="161">
                  <c:v>0.31400000000000033</c:v>
                </c:pt>
                <c:pt idx="162">
                  <c:v>0.31400000000000033</c:v>
                </c:pt>
                <c:pt idx="163">
                  <c:v>0.31400000000000033</c:v>
                </c:pt>
                <c:pt idx="164">
                  <c:v>0.31400000000000033</c:v>
                </c:pt>
                <c:pt idx="165">
                  <c:v>0.31300000000000033</c:v>
                </c:pt>
                <c:pt idx="166">
                  <c:v>0.31300000000000033</c:v>
                </c:pt>
                <c:pt idx="167">
                  <c:v>0.31300000000000033</c:v>
                </c:pt>
                <c:pt idx="168">
                  <c:v>0.31300000000000033</c:v>
                </c:pt>
                <c:pt idx="169">
                  <c:v>0.31300000000000033</c:v>
                </c:pt>
                <c:pt idx="170">
                  <c:v>0.31300000000000033</c:v>
                </c:pt>
                <c:pt idx="171">
                  <c:v>0.31300000000000033</c:v>
                </c:pt>
                <c:pt idx="172">
                  <c:v>0.31300000000000033</c:v>
                </c:pt>
                <c:pt idx="173">
                  <c:v>0.31300000000000033</c:v>
                </c:pt>
                <c:pt idx="174">
                  <c:v>0.31200000000000033</c:v>
                </c:pt>
                <c:pt idx="175">
                  <c:v>0.31200000000000033</c:v>
                </c:pt>
                <c:pt idx="176">
                  <c:v>0.31200000000000033</c:v>
                </c:pt>
                <c:pt idx="177">
                  <c:v>0.31200000000000033</c:v>
                </c:pt>
                <c:pt idx="178">
                  <c:v>0.31200000000000033</c:v>
                </c:pt>
                <c:pt idx="179">
                  <c:v>0.31200000000000033</c:v>
                </c:pt>
                <c:pt idx="180">
                  <c:v>0.31200000000000033</c:v>
                </c:pt>
                <c:pt idx="181">
                  <c:v>0.31200000000000033</c:v>
                </c:pt>
                <c:pt idx="182">
                  <c:v>0.31300000000000033</c:v>
                </c:pt>
                <c:pt idx="183">
                  <c:v>0.31300000000000033</c:v>
                </c:pt>
                <c:pt idx="184">
                  <c:v>0.31300000000000033</c:v>
                </c:pt>
                <c:pt idx="185">
                  <c:v>0.31300000000000033</c:v>
                </c:pt>
                <c:pt idx="186">
                  <c:v>0.31300000000000033</c:v>
                </c:pt>
                <c:pt idx="187">
                  <c:v>0.31300000000000033</c:v>
                </c:pt>
                <c:pt idx="188">
                  <c:v>0.31300000000000033</c:v>
                </c:pt>
                <c:pt idx="189">
                  <c:v>0.31300000000000033</c:v>
                </c:pt>
                <c:pt idx="190">
                  <c:v>0.31300000000000033</c:v>
                </c:pt>
                <c:pt idx="191">
                  <c:v>0.31400000000000033</c:v>
                </c:pt>
                <c:pt idx="192">
                  <c:v>0.31400000000000033</c:v>
                </c:pt>
                <c:pt idx="193">
                  <c:v>0.31400000000000033</c:v>
                </c:pt>
                <c:pt idx="194">
                  <c:v>0.31400000000000033</c:v>
                </c:pt>
                <c:pt idx="195">
                  <c:v>0.31400000000000033</c:v>
                </c:pt>
                <c:pt idx="196">
                  <c:v>0.31400000000000033</c:v>
                </c:pt>
                <c:pt idx="197">
                  <c:v>0.31400000000000033</c:v>
                </c:pt>
                <c:pt idx="198">
                  <c:v>0.31500000000000034</c:v>
                </c:pt>
                <c:pt idx="199">
                  <c:v>0.31500000000000034</c:v>
                </c:pt>
                <c:pt idx="200">
                  <c:v>0.31500000000000034</c:v>
                </c:pt>
                <c:pt idx="201">
                  <c:v>0.31500000000000034</c:v>
                </c:pt>
                <c:pt idx="202">
                  <c:v>0.31500000000000034</c:v>
                </c:pt>
                <c:pt idx="203">
                  <c:v>0.31500000000000034</c:v>
                </c:pt>
                <c:pt idx="204">
                  <c:v>0.31500000000000034</c:v>
                </c:pt>
                <c:pt idx="205">
                  <c:v>0.31500000000000034</c:v>
                </c:pt>
                <c:pt idx="206">
                  <c:v>0.31500000000000034</c:v>
                </c:pt>
                <c:pt idx="207">
                  <c:v>0.31500000000000034</c:v>
                </c:pt>
                <c:pt idx="208">
                  <c:v>0.31600000000000039</c:v>
                </c:pt>
                <c:pt idx="209">
                  <c:v>0.31600000000000039</c:v>
                </c:pt>
                <c:pt idx="210">
                  <c:v>0.31600000000000039</c:v>
                </c:pt>
                <c:pt idx="211">
                  <c:v>0.31600000000000039</c:v>
                </c:pt>
                <c:pt idx="212">
                  <c:v>0.31600000000000039</c:v>
                </c:pt>
                <c:pt idx="213">
                  <c:v>0.31600000000000039</c:v>
                </c:pt>
                <c:pt idx="214">
                  <c:v>0.31600000000000039</c:v>
                </c:pt>
                <c:pt idx="215">
                  <c:v>0.31600000000000039</c:v>
                </c:pt>
                <c:pt idx="216">
                  <c:v>0.31600000000000039</c:v>
                </c:pt>
                <c:pt idx="217">
                  <c:v>0.31600000000000039</c:v>
                </c:pt>
                <c:pt idx="218">
                  <c:v>0.31600000000000039</c:v>
                </c:pt>
                <c:pt idx="219">
                  <c:v>0.31600000000000039</c:v>
                </c:pt>
                <c:pt idx="220">
                  <c:v>0.31600000000000039</c:v>
                </c:pt>
                <c:pt idx="221">
                  <c:v>0.31600000000000039</c:v>
                </c:pt>
                <c:pt idx="222">
                  <c:v>0.31600000000000039</c:v>
                </c:pt>
                <c:pt idx="223">
                  <c:v>0.31600000000000039</c:v>
                </c:pt>
                <c:pt idx="224">
                  <c:v>0.31600000000000039</c:v>
                </c:pt>
                <c:pt idx="225">
                  <c:v>0.31600000000000039</c:v>
                </c:pt>
                <c:pt idx="226">
                  <c:v>0.31600000000000039</c:v>
                </c:pt>
                <c:pt idx="227">
                  <c:v>0.31600000000000039</c:v>
                </c:pt>
                <c:pt idx="228">
                  <c:v>0.31600000000000039</c:v>
                </c:pt>
                <c:pt idx="229">
                  <c:v>0.31600000000000039</c:v>
                </c:pt>
                <c:pt idx="230">
                  <c:v>0.31600000000000039</c:v>
                </c:pt>
                <c:pt idx="231">
                  <c:v>0.31700000000000039</c:v>
                </c:pt>
                <c:pt idx="232">
                  <c:v>0.31700000000000039</c:v>
                </c:pt>
                <c:pt idx="233">
                  <c:v>0.31700000000000039</c:v>
                </c:pt>
                <c:pt idx="234">
                  <c:v>0.31700000000000039</c:v>
                </c:pt>
                <c:pt idx="235">
                  <c:v>0.31700000000000039</c:v>
                </c:pt>
                <c:pt idx="236">
                  <c:v>0.31700000000000039</c:v>
                </c:pt>
                <c:pt idx="237">
                  <c:v>0.31700000000000039</c:v>
                </c:pt>
                <c:pt idx="238">
                  <c:v>0.31700000000000039</c:v>
                </c:pt>
                <c:pt idx="239">
                  <c:v>0.31700000000000039</c:v>
                </c:pt>
                <c:pt idx="240">
                  <c:v>0.31700000000000039</c:v>
                </c:pt>
                <c:pt idx="241">
                  <c:v>0.31700000000000039</c:v>
                </c:pt>
                <c:pt idx="242">
                  <c:v>0.31700000000000039</c:v>
                </c:pt>
                <c:pt idx="243">
                  <c:v>0.31700000000000039</c:v>
                </c:pt>
                <c:pt idx="244">
                  <c:v>0.31700000000000039</c:v>
                </c:pt>
                <c:pt idx="245">
                  <c:v>0.31700000000000039</c:v>
                </c:pt>
                <c:pt idx="246">
                  <c:v>0.31700000000000039</c:v>
                </c:pt>
                <c:pt idx="247">
                  <c:v>0.31700000000000039</c:v>
                </c:pt>
                <c:pt idx="248">
                  <c:v>0.31700000000000039</c:v>
                </c:pt>
                <c:pt idx="249">
                  <c:v>0.31700000000000039</c:v>
                </c:pt>
                <c:pt idx="250">
                  <c:v>0.31700000000000039</c:v>
                </c:pt>
                <c:pt idx="251">
                  <c:v>0.31700000000000039</c:v>
                </c:pt>
                <c:pt idx="252">
                  <c:v>0.31700000000000039</c:v>
                </c:pt>
                <c:pt idx="253">
                  <c:v>0.31700000000000039</c:v>
                </c:pt>
                <c:pt idx="254">
                  <c:v>0.31700000000000039</c:v>
                </c:pt>
                <c:pt idx="255">
                  <c:v>0.31700000000000039</c:v>
                </c:pt>
                <c:pt idx="256">
                  <c:v>0.31700000000000039</c:v>
                </c:pt>
                <c:pt idx="257">
                  <c:v>0.31700000000000039</c:v>
                </c:pt>
                <c:pt idx="258">
                  <c:v>0.31700000000000039</c:v>
                </c:pt>
                <c:pt idx="259">
                  <c:v>0.31700000000000039</c:v>
                </c:pt>
                <c:pt idx="260">
                  <c:v>0.31700000000000039</c:v>
                </c:pt>
                <c:pt idx="261">
                  <c:v>0.31700000000000039</c:v>
                </c:pt>
                <c:pt idx="262">
                  <c:v>0.31700000000000039</c:v>
                </c:pt>
                <c:pt idx="263">
                  <c:v>0.31700000000000039</c:v>
                </c:pt>
                <c:pt idx="264">
                  <c:v>0.31700000000000039</c:v>
                </c:pt>
                <c:pt idx="265">
                  <c:v>0.31700000000000039</c:v>
                </c:pt>
                <c:pt idx="266">
                  <c:v>0.31700000000000039</c:v>
                </c:pt>
                <c:pt idx="267">
                  <c:v>0.31700000000000039</c:v>
                </c:pt>
                <c:pt idx="268">
                  <c:v>0.31700000000000039</c:v>
                </c:pt>
                <c:pt idx="269">
                  <c:v>0.31700000000000039</c:v>
                </c:pt>
                <c:pt idx="270">
                  <c:v>0.31700000000000039</c:v>
                </c:pt>
                <c:pt idx="271">
                  <c:v>0.31700000000000039</c:v>
                </c:pt>
                <c:pt idx="272">
                  <c:v>0.31700000000000039</c:v>
                </c:pt>
                <c:pt idx="273">
                  <c:v>0.31700000000000039</c:v>
                </c:pt>
                <c:pt idx="274">
                  <c:v>0.31700000000000039</c:v>
                </c:pt>
                <c:pt idx="275">
                  <c:v>0.31700000000000039</c:v>
                </c:pt>
                <c:pt idx="276">
                  <c:v>0.31800000000000039</c:v>
                </c:pt>
                <c:pt idx="277">
                  <c:v>0.31800000000000039</c:v>
                </c:pt>
                <c:pt idx="278">
                  <c:v>0.31800000000000039</c:v>
                </c:pt>
                <c:pt idx="279">
                  <c:v>0.31800000000000039</c:v>
                </c:pt>
                <c:pt idx="280">
                  <c:v>0.31800000000000039</c:v>
                </c:pt>
                <c:pt idx="281">
                  <c:v>0.31800000000000039</c:v>
                </c:pt>
                <c:pt idx="282">
                  <c:v>0.31800000000000039</c:v>
                </c:pt>
                <c:pt idx="283">
                  <c:v>0.31800000000000039</c:v>
                </c:pt>
                <c:pt idx="284">
                  <c:v>0.31800000000000039</c:v>
                </c:pt>
                <c:pt idx="285">
                  <c:v>0.31800000000000039</c:v>
                </c:pt>
                <c:pt idx="286">
                  <c:v>0.31800000000000039</c:v>
                </c:pt>
                <c:pt idx="287">
                  <c:v>0.31800000000000039</c:v>
                </c:pt>
                <c:pt idx="288">
                  <c:v>0.31800000000000039</c:v>
                </c:pt>
                <c:pt idx="289">
                  <c:v>0.31800000000000039</c:v>
                </c:pt>
                <c:pt idx="290">
                  <c:v>0.31800000000000039</c:v>
                </c:pt>
                <c:pt idx="291">
                  <c:v>0.31800000000000039</c:v>
                </c:pt>
                <c:pt idx="292">
                  <c:v>0.31800000000000039</c:v>
                </c:pt>
                <c:pt idx="293">
                  <c:v>0.31800000000000039</c:v>
                </c:pt>
                <c:pt idx="294">
                  <c:v>0.31800000000000039</c:v>
                </c:pt>
                <c:pt idx="295">
                  <c:v>0.31800000000000039</c:v>
                </c:pt>
                <c:pt idx="296">
                  <c:v>0.31800000000000039</c:v>
                </c:pt>
                <c:pt idx="297">
                  <c:v>0.31800000000000039</c:v>
                </c:pt>
                <c:pt idx="298">
                  <c:v>0.31800000000000039</c:v>
                </c:pt>
                <c:pt idx="299">
                  <c:v>0.31800000000000039</c:v>
                </c:pt>
                <c:pt idx="300">
                  <c:v>0.31800000000000039</c:v>
                </c:pt>
                <c:pt idx="301">
                  <c:v>0.31800000000000039</c:v>
                </c:pt>
                <c:pt idx="302">
                  <c:v>0.31800000000000039</c:v>
                </c:pt>
                <c:pt idx="303">
                  <c:v>0.31800000000000039</c:v>
                </c:pt>
                <c:pt idx="304">
                  <c:v>0.31800000000000039</c:v>
                </c:pt>
                <c:pt idx="305">
                  <c:v>0.31800000000000039</c:v>
                </c:pt>
                <c:pt idx="306">
                  <c:v>0.31800000000000039</c:v>
                </c:pt>
                <c:pt idx="307">
                  <c:v>0.31800000000000039</c:v>
                </c:pt>
                <c:pt idx="308">
                  <c:v>0.31800000000000039</c:v>
                </c:pt>
                <c:pt idx="309">
                  <c:v>0.31800000000000039</c:v>
                </c:pt>
                <c:pt idx="310">
                  <c:v>0.31800000000000039</c:v>
                </c:pt>
                <c:pt idx="311">
                  <c:v>0.31800000000000039</c:v>
                </c:pt>
                <c:pt idx="312">
                  <c:v>0.31800000000000039</c:v>
                </c:pt>
                <c:pt idx="313">
                  <c:v>0.31800000000000039</c:v>
                </c:pt>
                <c:pt idx="314">
                  <c:v>0.31800000000000039</c:v>
                </c:pt>
                <c:pt idx="315">
                  <c:v>0.31800000000000039</c:v>
                </c:pt>
                <c:pt idx="316">
                  <c:v>0.31800000000000039</c:v>
                </c:pt>
                <c:pt idx="317">
                  <c:v>0.31800000000000039</c:v>
                </c:pt>
                <c:pt idx="318">
                  <c:v>0.31800000000000039</c:v>
                </c:pt>
                <c:pt idx="319">
                  <c:v>0.31800000000000039</c:v>
                </c:pt>
                <c:pt idx="320">
                  <c:v>0.31800000000000039</c:v>
                </c:pt>
                <c:pt idx="321">
                  <c:v>0.31800000000000039</c:v>
                </c:pt>
                <c:pt idx="322">
                  <c:v>0.31800000000000039</c:v>
                </c:pt>
                <c:pt idx="323">
                  <c:v>0.31800000000000039</c:v>
                </c:pt>
                <c:pt idx="324">
                  <c:v>0.31800000000000039</c:v>
                </c:pt>
                <c:pt idx="325">
                  <c:v>0.31800000000000039</c:v>
                </c:pt>
                <c:pt idx="326">
                  <c:v>0.31800000000000039</c:v>
                </c:pt>
                <c:pt idx="327">
                  <c:v>0.31800000000000039</c:v>
                </c:pt>
                <c:pt idx="328">
                  <c:v>0.31800000000000039</c:v>
                </c:pt>
                <c:pt idx="329">
                  <c:v>0.31800000000000039</c:v>
                </c:pt>
                <c:pt idx="330">
                  <c:v>0.31800000000000039</c:v>
                </c:pt>
                <c:pt idx="331">
                  <c:v>0.31800000000000039</c:v>
                </c:pt>
                <c:pt idx="332">
                  <c:v>0.31800000000000039</c:v>
                </c:pt>
                <c:pt idx="333">
                  <c:v>0.31800000000000039</c:v>
                </c:pt>
                <c:pt idx="334">
                  <c:v>0.31800000000000039</c:v>
                </c:pt>
                <c:pt idx="335">
                  <c:v>0.31800000000000039</c:v>
                </c:pt>
                <c:pt idx="336">
                  <c:v>0.31800000000000039</c:v>
                </c:pt>
                <c:pt idx="337">
                  <c:v>0.31800000000000039</c:v>
                </c:pt>
                <c:pt idx="338">
                  <c:v>0.31800000000000039</c:v>
                </c:pt>
                <c:pt idx="339">
                  <c:v>0.31800000000000039</c:v>
                </c:pt>
                <c:pt idx="340">
                  <c:v>0.31800000000000039</c:v>
                </c:pt>
                <c:pt idx="341">
                  <c:v>0.31800000000000039</c:v>
                </c:pt>
                <c:pt idx="342">
                  <c:v>0.31800000000000039</c:v>
                </c:pt>
                <c:pt idx="343">
                  <c:v>0.31800000000000039</c:v>
                </c:pt>
                <c:pt idx="344">
                  <c:v>0.31800000000000039</c:v>
                </c:pt>
                <c:pt idx="345">
                  <c:v>0.31800000000000039</c:v>
                </c:pt>
                <c:pt idx="346">
                  <c:v>0.31800000000000039</c:v>
                </c:pt>
                <c:pt idx="347">
                  <c:v>0.31800000000000039</c:v>
                </c:pt>
                <c:pt idx="348">
                  <c:v>0.31800000000000039</c:v>
                </c:pt>
                <c:pt idx="349">
                  <c:v>0.31800000000000039</c:v>
                </c:pt>
                <c:pt idx="350">
                  <c:v>0.31800000000000039</c:v>
                </c:pt>
                <c:pt idx="351">
                  <c:v>0.31800000000000039</c:v>
                </c:pt>
                <c:pt idx="352">
                  <c:v>0.31800000000000039</c:v>
                </c:pt>
                <c:pt idx="353">
                  <c:v>0.31800000000000039</c:v>
                </c:pt>
                <c:pt idx="354">
                  <c:v>0.31800000000000039</c:v>
                </c:pt>
                <c:pt idx="355">
                  <c:v>0.31800000000000039</c:v>
                </c:pt>
                <c:pt idx="356">
                  <c:v>0.31800000000000039</c:v>
                </c:pt>
                <c:pt idx="357">
                  <c:v>0.31800000000000039</c:v>
                </c:pt>
                <c:pt idx="358">
                  <c:v>0.31900000000000039</c:v>
                </c:pt>
                <c:pt idx="359">
                  <c:v>0.31900000000000039</c:v>
                </c:pt>
                <c:pt idx="360">
                  <c:v>0.31900000000000039</c:v>
                </c:pt>
                <c:pt idx="361">
                  <c:v>0.31900000000000039</c:v>
                </c:pt>
                <c:pt idx="362">
                  <c:v>0.31900000000000039</c:v>
                </c:pt>
                <c:pt idx="363">
                  <c:v>0.31900000000000039</c:v>
                </c:pt>
                <c:pt idx="364">
                  <c:v>0.31900000000000039</c:v>
                </c:pt>
                <c:pt idx="365">
                  <c:v>0.31900000000000039</c:v>
                </c:pt>
                <c:pt idx="366">
                  <c:v>0.31900000000000039</c:v>
                </c:pt>
                <c:pt idx="367">
                  <c:v>0.31900000000000039</c:v>
                </c:pt>
                <c:pt idx="368">
                  <c:v>0.31900000000000039</c:v>
                </c:pt>
                <c:pt idx="369">
                  <c:v>0.31900000000000039</c:v>
                </c:pt>
                <c:pt idx="370">
                  <c:v>0.31900000000000039</c:v>
                </c:pt>
                <c:pt idx="371">
                  <c:v>0.31900000000000039</c:v>
                </c:pt>
                <c:pt idx="372">
                  <c:v>0.31900000000000039</c:v>
                </c:pt>
                <c:pt idx="373">
                  <c:v>0.31900000000000039</c:v>
                </c:pt>
                <c:pt idx="374">
                  <c:v>0.31900000000000039</c:v>
                </c:pt>
                <c:pt idx="375">
                  <c:v>0.31900000000000039</c:v>
                </c:pt>
                <c:pt idx="376">
                  <c:v>0.31900000000000039</c:v>
                </c:pt>
                <c:pt idx="377">
                  <c:v>0.31900000000000039</c:v>
                </c:pt>
                <c:pt idx="378">
                  <c:v>0.31900000000000039</c:v>
                </c:pt>
                <c:pt idx="379">
                  <c:v>0.31900000000000039</c:v>
                </c:pt>
                <c:pt idx="380">
                  <c:v>0.31900000000000039</c:v>
                </c:pt>
                <c:pt idx="381">
                  <c:v>0.31900000000000039</c:v>
                </c:pt>
                <c:pt idx="382">
                  <c:v>0.31900000000000039</c:v>
                </c:pt>
                <c:pt idx="383">
                  <c:v>0.31900000000000039</c:v>
                </c:pt>
                <c:pt idx="384">
                  <c:v>0.31900000000000039</c:v>
                </c:pt>
                <c:pt idx="385">
                  <c:v>0.31900000000000039</c:v>
                </c:pt>
                <c:pt idx="386">
                  <c:v>0.31900000000000039</c:v>
                </c:pt>
                <c:pt idx="387">
                  <c:v>0.31900000000000039</c:v>
                </c:pt>
                <c:pt idx="388">
                  <c:v>0.31900000000000039</c:v>
                </c:pt>
                <c:pt idx="389">
                  <c:v>0.31900000000000039</c:v>
                </c:pt>
                <c:pt idx="390">
                  <c:v>0.31900000000000039</c:v>
                </c:pt>
                <c:pt idx="391">
                  <c:v>0.31900000000000039</c:v>
                </c:pt>
                <c:pt idx="392">
                  <c:v>0.31900000000000039</c:v>
                </c:pt>
                <c:pt idx="393">
                  <c:v>0.31900000000000039</c:v>
                </c:pt>
                <c:pt idx="394">
                  <c:v>0.31900000000000039</c:v>
                </c:pt>
                <c:pt idx="395">
                  <c:v>0.31900000000000039</c:v>
                </c:pt>
                <c:pt idx="396">
                  <c:v>0.31900000000000039</c:v>
                </c:pt>
                <c:pt idx="397">
                  <c:v>0.31900000000000039</c:v>
                </c:pt>
                <c:pt idx="398">
                  <c:v>0.31900000000000039</c:v>
                </c:pt>
                <c:pt idx="399">
                  <c:v>0.31900000000000039</c:v>
                </c:pt>
                <c:pt idx="400">
                  <c:v>0.31900000000000039</c:v>
                </c:pt>
                <c:pt idx="401">
                  <c:v>0.31900000000000039</c:v>
                </c:pt>
                <c:pt idx="402">
                  <c:v>0.31900000000000039</c:v>
                </c:pt>
                <c:pt idx="403">
                  <c:v>0.31900000000000039</c:v>
                </c:pt>
                <c:pt idx="404">
                  <c:v>0.31900000000000039</c:v>
                </c:pt>
                <c:pt idx="405">
                  <c:v>0.31900000000000039</c:v>
                </c:pt>
                <c:pt idx="406">
                  <c:v>0.31900000000000039</c:v>
                </c:pt>
                <c:pt idx="407">
                  <c:v>0.31900000000000039</c:v>
                </c:pt>
                <c:pt idx="408">
                  <c:v>0.31900000000000039</c:v>
                </c:pt>
                <c:pt idx="409">
                  <c:v>0.31900000000000039</c:v>
                </c:pt>
                <c:pt idx="410">
                  <c:v>0.31900000000000039</c:v>
                </c:pt>
                <c:pt idx="411">
                  <c:v>0.31900000000000039</c:v>
                </c:pt>
                <c:pt idx="412">
                  <c:v>0.31900000000000039</c:v>
                </c:pt>
                <c:pt idx="413">
                  <c:v>0.31900000000000039</c:v>
                </c:pt>
                <c:pt idx="414">
                  <c:v>0.31900000000000039</c:v>
                </c:pt>
                <c:pt idx="415">
                  <c:v>0.31900000000000039</c:v>
                </c:pt>
                <c:pt idx="416">
                  <c:v>0.31900000000000039</c:v>
                </c:pt>
                <c:pt idx="417">
                  <c:v>0.31900000000000039</c:v>
                </c:pt>
                <c:pt idx="418">
                  <c:v>0.31900000000000039</c:v>
                </c:pt>
                <c:pt idx="419">
                  <c:v>0.31900000000000039</c:v>
                </c:pt>
                <c:pt idx="420">
                  <c:v>0.31900000000000039</c:v>
                </c:pt>
                <c:pt idx="421">
                  <c:v>0.31900000000000039</c:v>
                </c:pt>
                <c:pt idx="422">
                  <c:v>0.31900000000000039</c:v>
                </c:pt>
                <c:pt idx="423">
                  <c:v>0.31900000000000039</c:v>
                </c:pt>
                <c:pt idx="424">
                  <c:v>0.31900000000000039</c:v>
                </c:pt>
                <c:pt idx="425">
                  <c:v>0.31900000000000039</c:v>
                </c:pt>
                <c:pt idx="426">
                  <c:v>0.31900000000000039</c:v>
                </c:pt>
                <c:pt idx="427">
                  <c:v>0.31900000000000039</c:v>
                </c:pt>
                <c:pt idx="428">
                  <c:v>0.31900000000000039</c:v>
                </c:pt>
                <c:pt idx="429">
                  <c:v>0.31900000000000039</c:v>
                </c:pt>
                <c:pt idx="430">
                  <c:v>0.31900000000000039</c:v>
                </c:pt>
                <c:pt idx="431">
                  <c:v>0.31900000000000039</c:v>
                </c:pt>
                <c:pt idx="432">
                  <c:v>0.31900000000000039</c:v>
                </c:pt>
                <c:pt idx="433">
                  <c:v>0.31900000000000039</c:v>
                </c:pt>
                <c:pt idx="434">
                  <c:v>0.31900000000000039</c:v>
                </c:pt>
                <c:pt idx="435">
                  <c:v>0.31900000000000039</c:v>
                </c:pt>
                <c:pt idx="436">
                  <c:v>0.31900000000000039</c:v>
                </c:pt>
                <c:pt idx="437">
                  <c:v>0.31900000000000039</c:v>
                </c:pt>
                <c:pt idx="438">
                  <c:v>0.31900000000000039</c:v>
                </c:pt>
                <c:pt idx="439">
                  <c:v>0.31900000000000039</c:v>
                </c:pt>
                <c:pt idx="440">
                  <c:v>0.31900000000000039</c:v>
                </c:pt>
                <c:pt idx="441">
                  <c:v>0.31900000000000039</c:v>
                </c:pt>
                <c:pt idx="442">
                  <c:v>0.31900000000000039</c:v>
                </c:pt>
                <c:pt idx="443">
                  <c:v>0.31900000000000039</c:v>
                </c:pt>
                <c:pt idx="444">
                  <c:v>0.31900000000000039</c:v>
                </c:pt>
                <c:pt idx="445">
                  <c:v>0.31900000000000039</c:v>
                </c:pt>
                <c:pt idx="446">
                  <c:v>0.31900000000000039</c:v>
                </c:pt>
                <c:pt idx="447">
                  <c:v>0.31900000000000039</c:v>
                </c:pt>
                <c:pt idx="448">
                  <c:v>0.31900000000000039</c:v>
                </c:pt>
                <c:pt idx="449">
                  <c:v>0.31900000000000039</c:v>
                </c:pt>
                <c:pt idx="450">
                  <c:v>0.31900000000000039</c:v>
                </c:pt>
                <c:pt idx="451">
                  <c:v>0.31900000000000039</c:v>
                </c:pt>
                <c:pt idx="452">
                  <c:v>0.31900000000000039</c:v>
                </c:pt>
                <c:pt idx="453">
                  <c:v>0.31900000000000039</c:v>
                </c:pt>
                <c:pt idx="454">
                  <c:v>0.31900000000000039</c:v>
                </c:pt>
                <c:pt idx="455">
                  <c:v>0.31900000000000039</c:v>
                </c:pt>
                <c:pt idx="456">
                  <c:v>0.31900000000000039</c:v>
                </c:pt>
                <c:pt idx="457">
                  <c:v>0.31900000000000039</c:v>
                </c:pt>
                <c:pt idx="458">
                  <c:v>0.31900000000000039</c:v>
                </c:pt>
                <c:pt idx="459">
                  <c:v>0.31900000000000039</c:v>
                </c:pt>
                <c:pt idx="460">
                  <c:v>0.31900000000000039</c:v>
                </c:pt>
                <c:pt idx="461">
                  <c:v>0.31900000000000039</c:v>
                </c:pt>
                <c:pt idx="462">
                  <c:v>0.31900000000000039</c:v>
                </c:pt>
                <c:pt idx="463">
                  <c:v>0.31900000000000039</c:v>
                </c:pt>
                <c:pt idx="464">
                  <c:v>0.31900000000000039</c:v>
                </c:pt>
                <c:pt idx="465">
                  <c:v>0.31900000000000039</c:v>
                </c:pt>
                <c:pt idx="466">
                  <c:v>0.31900000000000039</c:v>
                </c:pt>
                <c:pt idx="467">
                  <c:v>0.31900000000000039</c:v>
                </c:pt>
                <c:pt idx="468">
                  <c:v>0.31900000000000039</c:v>
                </c:pt>
                <c:pt idx="469">
                  <c:v>0.31900000000000039</c:v>
                </c:pt>
                <c:pt idx="470">
                  <c:v>0.31900000000000039</c:v>
                </c:pt>
                <c:pt idx="471">
                  <c:v>0.31900000000000039</c:v>
                </c:pt>
                <c:pt idx="472">
                  <c:v>0.31900000000000039</c:v>
                </c:pt>
                <c:pt idx="473">
                  <c:v>0.31900000000000039</c:v>
                </c:pt>
                <c:pt idx="474">
                  <c:v>0.31900000000000039</c:v>
                </c:pt>
                <c:pt idx="475">
                  <c:v>0.31900000000000039</c:v>
                </c:pt>
                <c:pt idx="476">
                  <c:v>0.31900000000000039</c:v>
                </c:pt>
                <c:pt idx="477">
                  <c:v>0.31900000000000039</c:v>
                </c:pt>
                <c:pt idx="478">
                  <c:v>0.31900000000000039</c:v>
                </c:pt>
                <c:pt idx="479">
                  <c:v>0.31900000000000039</c:v>
                </c:pt>
                <c:pt idx="480">
                  <c:v>0.31900000000000039</c:v>
                </c:pt>
                <c:pt idx="481">
                  <c:v>0.31900000000000039</c:v>
                </c:pt>
                <c:pt idx="482">
                  <c:v>0.31900000000000039</c:v>
                </c:pt>
                <c:pt idx="483">
                  <c:v>0.31900000000000039</c:v>
                </c:pt>
                <c:pt idx="484">
                  <c:v>0.31900000000000039</c:v>
                </c:pt>
                <c:pt idx="485">
                  <c:v>0.31900000000000039</c:v>
                </c:pt>
                <c:pt idx="486">
                  <c:v>0.31900000000000039</c:v>
                </c:pt>
                <c:pt idx="487">
                  <c:v>0.31900000000000039</c:v>
                </c:pt>
                <c:pt idx="488">
                  <c:v>0.31900000000000039</c:v>
                </c:pt>
                <c:pt idx="489">
                  <c:v>0.31900000000000039</c:v>
                </c:pt>
                <c:pt idx="490">
                  <c:v>0.31900000000000039</c:v>
                </c:pt>
                <c:pt idx="491">
                  <c:v>0.31900000000000039</c:v>
                </c:pt>
                <c:pt idx="492">
                  <c:v>0.31900000000000039</c:v>
                </c:pt>
                <c:pt idx="493">
                  <c:v>0.31900000000000039</c:v>
                </c:pt>
                <c:pt idx="494">
                  <c:v>0.31900000000000039</c:v>
                </c:pt>
                <c:pt idx="495">
                  <c:v>0.31900000000000039</c:v>
                </c:pt>
                <c:pt idx="496">
                  <c:v>0.31900000000000039</c:v>
                </c:pt>
                <c:pt idx="497">
                  <c:v>0.31900000000000039</c:v>
                </c:pt>
                <c:pt idx="498">
                  <c:v>0.31900000000000039</c:v>
                </c:pt>
                <c:pt idx="499">
                  <c:v>0.31900000000000039</c:v>
                </c:pt>
                <c:pt idx="500">
                  <c:v>0.31900000000000039</c:v>
                </c:pt>
                <c:pt idx="501">
                  <c:v>0.31900000000000039</c:v>
                </c:pt>
                <c:pt idx="502">
                  <c:v>0.31900000000000039</c:v>
                </c:pt>
                <c:pt idx="503">
                  <c:v>0.31900000000000039</c:v>
                </c:pt>
                <c:pt idx="504">
                  <c:v>0.31900000000000039</c:v>
                </c:pt>
                <c:pt idx="505">
                  <c:v>0.31900000000000039</c:v>
                </c:pt>
                <c:pt idx="506">
                  <c:v>0.31900000000000039</c:v>
                </c:pt>
                <c:pt idx="507">
                  <c:v>0.31900000000000039</c:v>
                </c:pt>
                <c:pt idx="508">
                  <c:v>0.31900000000000039</c:v>
                </c:pt>
                <c:pt idx="509">
                  <c:v>0.31900000000000039</c:v>
                </c:pt>
                <c:pt idx="510">
                  <c:v>0.31900000000000039</c:v>
                </c:pt>
                <c:pt idx="511">
                  <c:v>0.31900000000000039</c:v>
                </c:pt>
                <c:pt idx="512">
                  <c:v>0.31900000000000039</c:v>
                </c:pt>
                <c:pt idx="513">
                  <c:v>0.31900000000000039</c:v>
                </c:pt>
                <c:pt idx="514">
                  <c:v>0.31900000000000039</c:v>
                </c:pt>
                <c:pt idx="515">
                  <c:v>0.31900000000000039</c:v>
                </c:pt>
                <c:pt idx="516">
                  <c:v>0.31900000000000039</c:v>
                </c:pt>
                <c:pt idx="517">
                  <c:v>0.31900000000000039</c:v>
                </c:pt>
                <c:pt idx="518">
                  <c:v>0.31900000000000039</c:v>
                </c:pt>
                <c:pt idx="519">
                  <c:v>0.31900000000000039</c:v>
                </c:pt>
                <c:pt idx="520">
                  <c:v>0.31900000000000039</c:v>
                </c:pt>
                <c:pt idx="521">
                  <c:v>0.31900000000000039</c:v>
                </c:pt>
                <c:pt idx="522">
                  <c:v>0.31900000000000039</c:v>
                </c:pt>
                <c:pt idx="523">
                  <c:v>0.31900000000000039</c:v>
                </c:pt>
                <c:pt idx="524">
                  <c:v>0.31900000000000039</c:v>
                </c:pt>
                <c:pt idx="525">
                  <c:v>0.31900000000000039</c:v>
                </c:pt>
                <c:pt idx="526">
                  <c:v>0.31900000000000039</c:v>
                </c:pt>
                <c:pt idx="527">
                  <c:v>0.31900000000000039</c:v>
                </c:pt>
                <c:pt idx="528">
                  <c:v>0.31900000000000039</c:v>
                </c:pt>
                <c:pt idx="529">
                  <c:v>0.31900000000000039</c:v>
                </c:pt>
                <c:pt idx="530">
                  <c:v>0.31900000000000039</c:v>
                </c:pt>
                <c:pt idx="531">
                  <c:v>0.31900000000000039</c:v>
                </c:pt>
                <c:pt idx="532">
                  <c:v>0.31900000000000039</c:v>
                </c:pt>
                <c:pt idx="533">
                  <c:v>0.31900000000000039</c:v>
                </c:pt>
                <c:pt idx="534">
                  <c:v>0.31900000000000039</c:v>
                </c:pt>
                <c:pt idx="535">
                  <c:v>0.31900000000000039</c:v>
                </c:pt>
                <c:pt idx="536">
                  <c:v>0.31900000000000039</c:v>
                </c:pt>
                <c:pt idx="537">
                  <c:v>0.31900000000000039</c:v>
                </c:pt>
                <c:pt idx="538">
                  <c:v>0.31900000000000039</c:v>
                </c:pt>
                <c:pt idx="539">
                  <c:v>0.31900000000000039</c:v>
                </c:pt>
                <c:pt idx="540">
                  <c:v>0.31900000000000039</c:v>
                </c:pt>
                <c:pt idx="541">
                  <c:v>0.31900000000000039</c:v>
                </c:pt>
                <c:pt idx="542">
                  <c:v>0.31900000000000039</c:v>
                </c:pt>
                <c:pt idx="543">
                  <c:v>0.31900000000000039</c:v>
                </c:pt>
                <c:pt idx="544">
                  <c:v>0.31900000000000039</c:v>
                </c:pt>
                <c:pt idx="545">
                  <c:v>0.31900000000000039</c:v>
                </c:pt>
                <c:pt idx="546">
                  <c:v>0.31900000000000039</c:v>
                </c:pt>
                <c:pt idx="547">
                  <c:v>0.31900000000000039</c:v>
                </c:pt>
                <c:pt idx="548">
                  <c:v>0.31900000000000039</c:v>
                </c:pt>
                <c:pt idx="549">
                  <c:v>0.31900000000000039</c:v>
                </c:pt>
                <c:pt idx="550">
                  <c:v>0.31900000000000039</c:v>
                </c:pt>
                <c:pt idx="551">
                  <c:v>0.31900000000000039</c:v>
                </c:pt>
                <c:pt idx="552">
                  <c:v>0.31900000000000039</c:v>
                </c:pt>
                <c:pt idx="553">
                  <c:v>0.31900000000000039</c:v>
                </c:pt>
                <c:pt idx="554">
                  <c:v>0.31900000000000039</c:v>
                </c:pt>
                <c:pt idx="555">
                  <c:v>0.31900000000000039</c:v>
                </c:pt>
                <c:pt idx="556">
                  <c:v>0.31900000000000039</c:v>
                </c:pt>
                <c:pt idx="557">
                  <c:v>0.31900000000000039</c:v>
                </c:pt>
                <c:pt idx="558">
                  <c:v>0.31900000000000039</c:v>
                </c:pt>
                <c:pt idx="559">
                  <c:v>0.31900000000000039</c:v>
                </c:pt>
                <c:pt idx="560">
                  <c:v>0.31900000000000039</c:v>
                </c:pt>
                <c:pt idx="561">
                  <c:v>0.31900000000000039</c:v>
                </c:pt>
                <c:pt idx="562">
                  <c:v>0.31900000000000039</c:v>
                </c:pt>
                <c:pt idx="563">
                  <c:v>0.31900000000000039</c:v>
                </c:pt>
                <c:pt idx="564">
                  <c:v>0.31900000000000039</c:v>
                </c:pt>
                <c:pt idx="565">
                  <c:v>0.31900000000000039</c:v>
                </c:pt>
                <c:pt idx="566">
                  <c:v>0.31900000000000039</c:v>
                </c:pt>
                <c:pt idx="567">
                  <c:v>0.31900000000000039</c:v>
                </c:pt>
                <c:pt idx="568">
                  <c:v>0.31900000000000039</c:v>
                </c:pt>
                <c:pt idx="569">
                  <c:v>0.31900000000000039</c:v>
                </c:pt>
                <c:pt idx="570">
                  <c:v>0.31900000000000039</c:v>
                </c:pt>
                <c:pt idx="571">
                  <c:v>0.31900000000000039</c:v>
                </c:pt>
                <c:pt idx="572">
                  <c:v>0.31900000000000039</c:v>
                </c:pt>
                <c:pt idx="573">
                  <c:v>0.31900000000000039</c:v>
                </c:pt>
                <c:pt idx="574">
                  <c:v>0.31900000000000039</c:v>
                </c:pt>
                <c:pt idx="575">
                  <c:v>0.31900000000000039</c:v>
                </c:pt>
                <c:pt idx="576">
                  <c:v>0.31900000000000039</c:v>
                </c:pt>
                <c:pt idx="577">
                  <c:v>0.31900000000000039</c:v>
                </c:pt>
                <c:pt idx="578">
                  <c:v>0.31900000000000039</c:v>
                </c:pt>
                <c:pt idx="579">
                  <c:v>0.31900000000000039</c:v>
                </c:pt>
                <c:pt idx="580">
                  <c:v>0.31900000000000039</c:v>
                </c:pt>
                <c:pt idx="581">
                  <c:v>0.31900000000000039</c:v>
                </c:pt>
                <c:pt idx="582">
                  <c:v>0.31900000000000039</c:v>
                </c:pt>
                <c:pt idx="583">
                  <c:v>0.31900000000000039</c:v>
                </c:pt>
                <c:pt idx="584">
                  <c:v>0.31900000000000039</c:v>
                </c:pt>
                <c:pt idx="585">
                  <c:v>0.31900000000000039</c:v>
                </c:pt>
                <c:pt idx="586">
                  <c:v>0.31900000000000039</c:v>
                </c:pt>
                <c:pt idx="587">
                  <c:v>0.31900000000000039</c:v>
                </c:pt>
                <c:pt idx="588">
                  <c:v>0.31900000000000039</c:v>
                </c:pt>
                <c:pt idx="589">
                  <c:v>0.31900000000000039</c:v>
                </c:pt>
                <c:pt idx="590">
                  <c:v>0.31900000000000039</c:v>
                </c:pt>
                <c:pt idx="591">
                  <c:v>0.31900000000000039</c:v>
                </c:pt>
                <c:pt idx="592">
                  <c:v>0.31900000000000039</c:v>
                </c:pt>
                <c:pt idx="593">
                  <c:v>0.31900000000000039</c:v>
                </c:pt>
                <c:pt idx="594">
                  <c:v>0.31900000000000039</c:v>
                </c:pt>
                <c:pt idx="595">
                  <c:v>0.31900000000000039</c:v>
                </c:pt>
                <c:pt idx="596">
                  <c:v>0.31900000000000039</c:v>
                </c:pt>
                <c:pt idx="597">
                  <c:v>0.31900000000000039</c:v>
                </c:pt>
                <c:pt idx="598">
                  <c:v>0.31900000000000039</c:v>
                </c:pt>
                <c:pt idx="599">
                  <c:v>0.31900000000000039</c:v>
                </c:pt>
                <c:pt idx="600">
                  <c:v>0.31900000000000039</c:v>
                </c:pt>
                <c:pt idx="601">
                  <c:v>0.31900000000000039</c:v>
                </c:pt>
                <c:pt idx="602">
                  <c:v>0.31900000000000039</c:v>
                </c:pt>
                <c:pt idx="603">
                  <c:v>0.31900000000000039</c:v>
                </c:pt>
                <c:pt idx="604">
                  <c:v>0.31900000000000039</c:v>
                </c:pt>
                <c:pt idx="605">
                  <c:v>0.31900000000000039</c:v>
                </c:pt>
                <c:pt idx="606">
                  <c:v>0.31900000000000039</c:v>
                </c:pt>
                <c:pt idx="607">
                  <c:v>0.31900000000000039</c:v>
                </c:pt>
                <c:pt idx="608">
                  <c:v>0.31900000000000039</c:v>
                </c:pt>
                <c:pt idx="609">
                  <c:v>0.31900000000000039</c:v>
                </c:pt>
                <c:pt idx="610">
                  <c:v>0.31900000000000039</c:v>
                </c:pt>
                <c:pt idx="611">
                  <c:v>0.31900000000000039</c:v>
                </c:pt>
                <c:pt idx="612">
                  <c:v>0.31900000000000039</c:v>
                </c:pt>
                <c:pt idx="613">
                  <c:v>0.31900000000000039</c:v>
                </c:pt>
                <c:pt idx="614">
                  <c:v>0.31900000000000039</c:v>
                </c:pt>
                <c:pt idx="615">
                  <c:v>0.31900000000000039</c:v>
                </c:pt>
                <c:pt idx="616">
                  <c:v>0.31900000000000039</c:v>
                </c:pt>
                <c:pt idx="617">
                  <c:v>0.31900000000000039</c:v>
                </c:pt>
                <c:pt idx="618">
                  <c:v>0.31900000000000039</c:v>
                </c:pt>
                <c:pt idx="619">
                  <c:v>0.31900000000000039</c:v>
                </c:pt>
                <c:pt idx="620">
                  <c:v>0.31900000000000039</c:v>
                </c:pt>
                <c:pt idx="621">
                  <c:v>0.31900000000000039</c:v>
                </c:pt>
                <c:pt idx="622">
                  <c:v>0.31900000000000039</c:v>
                </c:pt>
                <c:pt idx="623">
                  <c:v>0.31900000000000039</c:v>
                </c:pt>
                <c:pt idx="624">
                  <c:v>0.31900000000000039</c:v>
                </c:pt>
                <c:pt idx="625">
                  <c:v>0.31900000000000039</c:v>
                </c:pt>
                <c:pt idx="626">
                  <c:v>0.31900000000000039</c:v>
                </c:pt>
                <c:pt idx="627">
                  <c:v>0.31900000000000039</c:v>
                </c:pt>
                <c:pt idx="628">
                  <c:v>0.31900000000000039</c:v>
                </c:pt>
                <c:pt idx="629">
                  <c:v>0.31900000000000039</c:v>
                </c:pt>
                <c:pt idx="630">
                  <c:v>0.31900000000000039</c:v>
                </c:pt>
                <c:pt idx="631">
                  <c:v>0.31900000000000039</c:v>
                </c:pt>
                <c:pt idx="632">
                  <c:v>0.31900000000000039</c:v>
                </c:pt>
                <c:pt idx="633">
                  <c:v>0.31900000000000039</c:v>
                </c:pt>
                <c:pt idx="634">
                  <c:v>0.31900000000000039</c:v>
                </c:pt>
                <c:pt idx="635">
                  <c:v>0.31900000000000039</c:v>
                </c:pt>
                <c:pt idx="636">
                  <c:v>0.31900000000000039</c:v>
                </c:pt>
                <c:pt idx="637">
                  <c:v>0.31900000000000039</c:v>
                </c:pt>
                <c:pt idx="638">
                  <c:v>0.31900000000000039</c:v>
                </c:pt>
                <c:pt idx="639">
                  <c:v>0.31900000000000039</c:v>
                </c:pt>
                <c:pt idx="640">
                  <c:v>0.31900000000000039</c:v>
                </c:pt>
                <c:pt idx="641">
                  <c:v>0.31900000000000039</c:v>
                </c:pt>
                <c:pt idx="642">
                  <c:v>0.31900000000000039</c:v>
                </c:pt>
                <c:pt idx="643">
                  <c:v>0.31900000000000039</c:v>
                </c:pt>
                <c:pt idx="644">
                  <c:v>0.31900000000000039</c:v>
                </c:pt>
                <c:pt idx="645">
                  <c:v>0.31900000000000039</c:v>
                </c:pt>
                <c:pt idx="646">
                  <c:v>0.31900000000000039</c:v>
                </c:pt>
                <c:pt idx="647">
                  <c:v>0.31900000000000039</c:v>
                </c:pt>
                <c:pt idx="648">
                  <c:v>0.31900000000000039</c:v>
                </c:pt>
                <c:pt idx="649">
                  <c:v>0.31900000000000039</c:v>
                </c:pt>
                <c:pt idx="650">
                  <c:v>0.31900000000000039</c:v>
                </c:pt>
                <c:pt idx="651">
                  <c:v>0.31900000000000039</c:v>
                </c:pt>
                <c:pt idx="652">
                  <c:v>0.31900000000000039</c:v>
                </c:pt>
                <c:pt idx="653">
                  <c:v>0.31900000000000039</c:v>
                </c:pt>
                <c:pt idx="654">
                  <c:v>0.31900000000000039</c:v>
                </c:pt>
                <c:pt idx="655">
                  <c:v>0.31900000000000039</c:v>
                </c:pt>
                <c:pt idx="656">
                  <c:v>0.31900000000000039</c:v>
                </c:pt>
                <c:pt idx="657">
                  <c:v>0.31900000000000039</c:v>
                </c:pt>
                <c:pt idx="658">
                  <c:v>0.31900000000000039</c:v>
                </c:pt>
                <c:pt idx="659">
                  <c:v>0.31900000000000039</c:v>
                </c:pt>
                <c:pt idx="660">
                  <c:v>0.31900000000000039</c:v>
                </c:pt>
                <c:pt idx="661">
                  <c:v>0.31900000000000039</c:v>
                </c:pt>
                <c:pt idx="662">
                  <c:v>0.31900000000000039</c:v>
                </c:pt>
                <c:pt idx="663">
                  <c:v>0.31900000000000039</c:v>
                </c:pt>
                <c:pt idx="664">
                  <c:v>0.31900000000000039</c:v>
                </c:pt>
                <c:pt idx="665">
                  <c:v>0.31900000000000039</c:v>
                </c:pt>
                <c:pt idx="666">
                  <c:v>0.31900000000000039</c:v>
                </c:pt>
                <c:pt idx="667">
                  <c:v>0.31900000000000039</c:v>
                </c:pt>
                <c:pt idx="668">
                  <c:v>0.31900000000000039</c:v>
                </c:pt>
                <c:pt idx="669">
                  <c:v>0.31900000000000039</c:v>
                </c:pt>
                <c:pt idx="670">
                  <c:v>0.31900000000000039</c:v>
                </c:pt>
                <c:pt idx="671">
                  <c:v>0.31900000000000039</c:v>
                </c:pt>
                <c:pt idx="672">
                  <c:v>0.31900000000000039</c:v>
                </c:pt>
                <c:pt idx="673">
                  <c:v>0.31900000000000039</c:v>
                </c:pt>
                <c:pt idx="674">
                  <c:v>0.31900000000000039</c:v>
                </c:pt>
                <c:pt idx="675">
                  <c:v>0.31900000000000039</c:v>
                </c:pt>
                <c:pt idx="676">
                  <c:v>0.31900000000000039</c:v>
                </c:pt>
                <c:pt idx="677">
                  <c:v>0.31900000000000039</c:v>
                </c:pt>
                <c:pt idx="678">
                  <c:v>0.31900000000000039</c:v>
                </c:pt>
                <c:pt idx="679">
                  <c:v>0.31900000000000039</c:v>
                </c:pt>
                <c:pt idx="680">
                  <c:v>0.31900000000000039</c:v>
                </c:pt>
                <c:pt idx="681">
                  <c:v>0.31900000000000039</c:v>
                </c:pt>
                <c:pt idx="682">
                  <c:v>0.31900000000000039</c:v>
                </c:pt>
                <c:pt idx="683">
                  <c:v>0.31900000000000039</c:v>
                </c:pt>
                <c:pt idx="684">
                  <c:v>0.31900000000000039</c:v>
                </c:pt>
                <c:pt idx="685">
                  <c:v>0.31900000000000039</c:v>
                </c:pt>
                <c:pt idx="686">
                  <c:v>0.31900000000000039</c:v>
                </c:pt>
                <c:pt idx="687">
                  <c:v>0.31900000000000039</c:v>
                </c:pt>
                <c:pt idx="688">
                  <c:v>0.31900000000000039</c:v>
                </c:pt>
                <c:pt idx="689">
                  <c:v>0.31900000000000039</c:v>
                </c:pt>
                <c:pt idx="690">
                  <c:v>0.31900000000000039</c:v>
                </c:pt>
                <c:pt idx="691">
                  <c:v>0.31900000000000039</c:v>
                </c:pt>
                <c:pt idx="692">
                  <c:v>0.31900000000000039</c:v>
                </c:pt>
                <c:pt idx="693">
                  <c:v>0.31900000000000039</c:v>
                </c:pt>
                <c:pt idx="694">
                  <c:v>0.31900000000000039</c:v>
                </c:pt>
                <c:pt idx="695">
                  <c:v>0.31900000000000039</c:v>
                </c:pt>
                <c:pt idx="696">
                  <c:v>0.31900000000000039</c:v>
                </c:pt>
                <c:pt idx="697">
                  <c:v>0.31900000000000039</c:v>
                </c:pt>
                <c:pt idx="698">
                  <c:v>0.31900000000000039</c:v>
                </c:pt>
                <c:pt idx="699">
                  <c:v>0.31900000000000039</c:v>
                </c:pt>
                <c:pt idx="700">
                  <c:v>0.31900000000000039</c:v>
                </c:pt>
                <c:pt idx="701">
                  <c:v>0.31900000000000039</c:v>
                </c:pt>
                <c:pt idx="702">
                  <c:v>0.31900000000000039</c:v>
                </c:pt>
                <c:pt idx="703">
                  <c:v>0.31900000000000039</c:v>
                </c:pt>
                <c:pt idx="704">
                  <c:v>0.31900000000000039</c:v>
                </c:pt>
                <c:pt idx="705">
                  <c:v>0.31900000000000039</c:v>
                </c:pt>
                <c:pt idx="706">
                  <c:v>0.31900000000000039</c:v>
                </c:pt>
                <c:pt idx="707">
                  <c:v>0.31900000000000039</c:v>
                </c:pt>
                <c:pt idx="708">
                  <c:v>0.31900000000000039</c:v>
                </c:pt>
                <c:pt idx="709">
                  <c:v>0.31900000000000039</c:v>
                </c:pt>
                <c:pt idx="710">
                  <c:v>0.31900000000000039</c:v>
                </c:pt>
                <c:pt idx="711">
                  <c:v>0.31900000000000039</c:v>
                </c:pt>
                <c:pt idx="712">
                  <c:v>0.31900000000000039</c:v>
                </c:pt>
                <c:pt idx="713">
                  <c:v>0.31900000000000039</c:v>
                </c:pt>
                <c:pt idx="714">
                  <c:v>0.31900000000000039</c:v>
                </c:pt>
                <c:pt idx="715">
                  <c:v>0.31900000000000039</c:v>
                </c:pt>
                <c:pt idx="716">
                  <c:v>0.31900000000000039</c:v>
                </c:pt>
                <c:pt idx="717">
                  <c:v>0.31900000000000039</c:v>
                </c:pt>
                <c:pt idx="718">
                  <c:v>0.31900000000000039</c:v>
                </c:pt>
                <c:pt idx="719">
                  <c:v>0.31900000000000039</c:v>
                </c:pt>
                <c:pt idx="720">
                  <c:v>0.31900000000000039</c:v>
                </c:pt>
                <c:pt idx="721">
                  <c:v>0.3200000000000004</c:v>
                </c:pt>
                <c:pt idx="722">
                  <c:v>0.31900000000000039</c:v>
                </c:pt>
                <c:pt idx="723">
                  <c:v>0.31900000000000039</c:v>
                </c:pt>
                <c:pt idx="724">
                  <c:v>0.31900000000000039</c:v>
                </c:pt>
                <c:pt idx="725">
                  <c:v>0.31900000000000039</c:v>
                </c:pt>
                <c:pt idx="726">
                  <c:v>0.31900000000000039</c:v>
                </c:pt>
                <c:pt idx="727">
                  <c:v>0.31900000000000039</c:v>
                </c:pt>
                <c:pt idx="728">
                  <c:v>0.31900000000000039</c:v>
                </c:pt>
                <c:pt idx="729">
                  <c:v>0.31900000000000039</c:v>
                </c:pt>
                <c:pt idx="730">
                  <c:v>0.31900000000000039</c:v>
                </c:pt>
                <c:pt idx="731">
                  <c:v>0.31900000000000039</c:v>
                </c:pt>
                <c:pt idx="732">
                  <c:v>0.31900000000000039</c:v>
                </c:pt>
                <c:pt idx="733">
                  <c:v>0.31900000000000039</c:v>
                </c:pt>
                <c:pt idx="734">
                  <c:v>0.3200000000000004</c:v>
                </c:pt>
                <c:pt idx="735">
                  <c:v>0.31900000000000039</c:v>
                </c:pt>
                <c:pt idx="736">
                  <c:v>0.3200000000000004</c:v>
                </c:pt>
                <c:pt idx="737">
                  <c:v>0.3200000000000004</c:v>
                </c:pt>
                <c:pt idx="738">
                  <c:v>0.3200000000000004</c:v>
                </c:pt>
                <c:pt idx="739">
                  <c:v>0.3200000000000004</c:v>
                </c:pt>
                <c:pt idx="740">
                  <c:v>0.31900000000000039</c:v>
                </c:pt>
                <c:pt idx="741">
                  <c:v>0.31900000000000039</c:v>
                </c:pt>
                <c:pt idx="742">
                  <c:v>0.3200000000000004</c:v>
                </c:pt>
                <c:pt idx="743">
                  <c:v>0.3200000000000004</c:v>
                </c:pt>
                <c:pt idx="744">
                  <c:v>0.3200000000000004</c:v>
                </c:pt>
                <c:pt idx="745">
                  <c:v>0.3200000000000004</c:v>
                </c:pt>
                <c:pt idx="746">
                  <c:v>0.31900000000000039</c:v>
                </c:pt>
                <c:pt idx="747">
                  <c:v>0.3200000000000004</c:v>
                </c:pt>
                <c:pt idx="748">
                  <c:v>0.3200000000000004</c:v>
                </c:pt>
                <c:pt idx="749">
                  <c:v>0.3200000000000004</c:v>
                </c:pt>
                <c:pt idx="750">
                  <c:v>0.3200000000000004</c:v>
                </c:pt>
                <c:pt idx="751">
                  <c:v>0.3200000000000004</c:v>
                </c:pt>
                <c:pt idx="752">
                  <c:v>0.3200000000000004</c:v>
                </c:pt>
                <c:pt idx="753">
                  <c:v>0.3200000000000004</c:v>
                </c:pt>
                <c:pt idx="754">
                  <c:v>0.3200000000000004</c:v>
                </c:pt>
                <c:pt idx="755">
                  <c:v>0.3200000000000004</c:v>
                </c:pt>
                <c:pt idx="756">
                  <c:v>0.3200000000000004</c:v>
                </c:pt>
                <c:pt idx="757">
                  <c:v>0.3200000000000004</c:v>
                </c:pt>
                <c:pt idx="758">
                  <c:v>0.3200000000000004</c:v>
                </c:pt>
                <c:pt idx="759">
                  <c:v>0.3200000000000004</c:v>
                </c:pt>
                <c:pt idx="760">
                  <c:v>0.3200000000000004</c:v>
                </c:pt>
                <c:pt idx="761">
                  <c:v>0.3200000000000004</c:v>
                </c:pt>
                <c:pt idx="762">
                  <c:v>0.3200000000000004</c:v>
                </c:pt>
                <c:pt idx="763">
                  <c:v>0.3200000000000004</c:v>
                </c:pt>
                <c:pt idx="764">
                  <c:v>0.3200000000000004</c:v>
                </c:pt>
                <c:pt idx="765">
                  <c:v>0.3200000000000004</c:v>
                </c:pt>
                <c:pt idx="766">
                  <c:v>0.3200000000000004</c:v>
                </c:pt>
                <c:pt idx="767">
                  <c:v>0.3200000000000004</c:v>
                </c:pt>
                <c:pt idx="768">
                  <c:v>0.3200000000000004</c:v>
                </c:pt>
                <c:pt idx="769">
                  <c:v>0.3200000000000004</c:v>
                </c:pt>
                <c:pt idx="770">
                  <c:v>0.3200000000000004</c:v>
                </c:pt>
                <c:pt idx="771">
                  <c:v>0.3200000000000004</c:v>
                </c:pt>
                <c:pt idx="772">
                  <c:v>0.3200000000000004</c:v>
                </c:pt>
                <c:pt idx="773">
                  <c:v>0.3200000000000004</c:v>
                </c:pt>
                <c:pt idx="774">
                  <c:v>0.3200000000000004</c:v>
                </c:pt>
                <c:pt idx="775">
                  <c:v>0.3200000000000004</c:v>
                </c:pt>
                <c:pt idx="776">
                  <c:v>0.3200000000000004</c:v>
                </c:pt>
                <c:pt idx="777">
                  <c:v>0.3200000000000004</c:v>
                </c:pt>
                <c:pt idx="778">
                  <c:v>0.3200000000000004</c:v>
                </c:pt>
                <c:pt idx="779">
                  <c:v>0.3200000000000004</c:v>
                </c:pt>
                <c:pt idx="780">
                  <c:v>0.3200000000000004</c:v>
                </c:pt>
                <c:pt idx="781">
                  <c:v>0.3200000000000004</c:v>
                </c:pt>
                <c:pt idx="782">
                  <c:v>0.3200000000000004</c:v>
                </c:pt>
                <c:pt idx="783">
                  <c:v>0.3200000000000004</c:v>
                </c:pt>
                <c:pt idx="784">
                  <c:v>0.3200000000000004</c:v>
                </c:pt>
                <c:pt idx="785">
                  <c:v>0.3200000000000004</c:v>
                </c:pt>
                <c:pt idx="786">
                  <c:v>0.3200000000000004</c:v>
                </c:pt>
                <c:pt idx="787">
                  <c:v>0.3200000000000004</c:v>
                </c:pt>
                <c:pt idx="788">
                  <c:v>0.3200000000000004</c:v>
                </c:pt>
                <c:pt idx="789">
                  <c:v>0.3200000000000004</c:v>
                </c:pt>
                <c:pt idx="790">
                  <c:v>0.3200000000000004</c:v>
                </c:pt>
                <c:pt idx="791">
                  <c:v>0.3200000000000004</c:v>
                </c:pt>
                <c:pt idx="792">
                  <c:v>0.3200000000000004</c:v>
                </c:pt>
                <c:pt idx="793">
                  <c:v>0.3200000000000004</c:v>
                </c:pt>
                <c:pt idx="794">
                  <c:v>0.3200000000000004</c:v>
                </c:pt>
                <c:pt idx="795">
                  <c:v>0.3200000000000004</c:v>
                </c:pt>
                <c:pt idx="796">
                  <c:v>0.3200000000000004</c:v>
                </c:pt>
                <c:pt idx="797">
                  <c:v>0.3200000000000004</c:v>
                </c:pt>
                <c:pt idx="798">
                  <c:v>0.3200000000000004</c:v>
                </c:pt>
                <c:pt idx="799">
                  <c:v>0.3200000000000004</c:v>
                </c:pt>
                <c:pt idx="800">
                  <c:v>0.3200000000000004</c:v>
                </c:pt>
                <c:pt idx="801">
                  <c:v>0.3200000000000004</c:v>
                </c:pt>
                <c:pt idx="802">
                  <c:v>0.3200000000000004</c:v>
                </c:pt>
                <c:pt idx="803">
                  <c:v>0.3200000000000004</c:v>
                </c:pt>
                <c:pt idx="804">
                  <c:v>0.3200000000000004</c:v>
                </c:pt>
                <c:pt idx="805">
                  <c:v>0.3200000000000004</c:v>
                </c:pt>
                <c:pt idx="806">
                  <c:v>0.3200000000000004</c:v>
                </c:pt>
                <c:pt idx="807">
                  <c:v>0.3200000000000004</c:v>
                </c:pt>
                <c:pt idx="808">
                  <c:v>0.3200000000000004</c:v>
                </c:pt>
                <c:pt idx="809">
                  <c:v>0.3200000000000004</c:v>
                </c:pt>
                <c:pt idx="810">
                  <c:v>0.3200000000000004</c:v>
                </c:pt>
                <c:pt idx="811">
                  <c:v>0.3200000000000004</c:v>
                </c:pt>
                <c:pt idx="812">
                  <c:v>0.3200000000000004</c:v>
                </c:pt>
                <c:pt idx="813">
                  <c:v>0.3200000000000004</c:v>
                </c:pt>
                <c:pt idx="814">
                  <c:v>0.3200000000000004</c:v>
                </c:pt>
                <c:pt idx="815">
                  <c:v>0.3200000000000004</c:v>
                </c:pt>
                <c:pt idx="816">
                  <c:v>0.3200000000000004</c:v>
                </c:pt>
                <c:pt idx="817">
                  <c:v>0.3200000000000004</c:v>
                </c:pt>
                <c:pt idx="818">
                  <c:v>0.3200000000000004</c:v>
                </c:pt>
                <c:pt idx="819">
                  <c:v>0.3200000000000004</c:v>
                </c:pt>
                <c:pt idx="820">
                  <c:v>0.3200000000000004</c:v>
                </c:pt>
                <c:pt idx="821">
                  <c:v>0.3200000000000004</c:v>
                </c:pt>
                <c:pt idx="822">
                  <c:v>0.3200000000000004</c:v>
                </c:pt>
                <c:pt idx="823">
                  <c:v>0.3200000000000004</c:v>
                </c:pt>
                <c:pt idx="824">
                  <c:v>0.3200000000000004</c:v>
                </c:pt>
                <c:pt idx="825">
                  <c:v>0.3200000000000004</c:v>
                </c:pt>
                <c:pt idx="826">
                  <c:v>0.3200000000000004</c:v>
                </c:pt>
                <c:pt idx="827">
                  <c:v>0.3200000000000004</c:v>
                </c:pt>
                <c:pt idx="828">
                  <c:v>0.3200000000000004</c:v>
                </c:pt>
                <c:pt idx="829">
                  <c:v>0.3200000000000004</c:v>
                </c:pt>
                <c:pt idx="830">
                  <c:v>0.3200000000000004</c:v>
                </c:pt>
                <c:pt idx="831">
                  <c:v>0.3200000000000004</c:v>
                </c:pt>
                <c:pt idx="832">
                  <c:v>0.3200000000000004</c:v>
                </c:pt>
                <c:pt idx="833">
                  <c:v>0.3200000000000004</c:v>
                </c:pt>
                <c:pt idx="834">
                  <c:v>0.3200000000000004</c:v>
                </c:pt>
                <c:pt idx="835">
                  <c:v>0.3200000000000004</c:v>
                </c:pt>
                <c:pt idx="836">
                  <c:v>0.3200000000000004</c:v>
                </c:pt>
                <c:pt idx="837">
                  <c:v>0.3200000000000004</c:v>
                </c:pt>
                <c:pt idx="838">
                  <c:v>0.3200000000000004</c:v>
                </c:pt>
                <c:pt idx="839">
                  <c:v>0.3200000000000004</c:v>
                </c:pt>
                <c:pt idx="840">
                  <c:v>0.3200000000000004</c:v>
                </c:pt>
                <c:pt idx="841">
                  <c:v>0.3200000000000004</c:v>
                </c:pt>
                <c:pt idx="842">
                  <c:v>0.3200000000000004</c:v>
                </c:pt>
                <c:pt idx="843">
                  <c:v>0.3200000000000004</c:v>
                </c:pt>
                <c:pt idx="844">
                  <c:v>0.3200000000000004</c:v>
                </c:pt>
                <c:pt idx="845">
                  <c:v>0.3200000000000004</c:v>
                </c:pt>
                <c:pt idx="846">
                  <c:v>0.3200000000000004</c:v>
                </c:pt>
                <c:pt idx="847">
                  <c:v>0.3200000000000004</c:v>
                </c:pt>
                <c:pt idx="848">
                  <c:v>0.3200000000000004</c:v>
                </c:pt>
                <c:pt idx="849">
                  <c:v>0.3200000000000004</c:v>
                </c:pt>
                <c:pt idx="850">
                  <c:v>0.3200000000000004</c:v>
                </c:pt>
                <c:pt idx="851">
                  <c:v>0.3200000000000004</c:v>
                </c:pt>
                <c:pt idx="852">
                  <c:v>0.3200000000000004</c:v>
                </c:pt>
                <c:pt idx="853">
                  <c:v>0.3200000000000004</c:v>
                </c:pt>
                <c:pt idx="854">
                  <c:v>0.3200000000000004</c:v>
                </c:pt>
                <c:pt idx="855">
                  <c:v>0.3200000000000004</c:v>
                </c:pt>
                <c:pt idx="856">
                  <c:v>0.3200000000000004</c:v>
                </c:pt>
                <c:pt idx="857">
                  <c:v>0.3200000000000004</c:v>
                </c:pt>
                <c:pt idx="858">
                  <c:v>0.3200000000000004</c:v>
                </c:pt>
                <c:pt idx="859">
                  <c:v>0.3200000000000004</c:v>
                </c:pt>
                <c:pt idx="860">
                  <c:v>0.3200000000000004</c:v>
                </c:pt>
                <c:pt idx="861">
                  <c:v>0.3200000000000004</c:v>
                </c:pt>
                <c:pt idx="862">
                  <c:v>0.3200000000000004</c:v>
                </c:pt>
                <c:pt idx="863">
                  <c:v>0.3200000000000004</c:v>
                </c:pt>
                <c:pt idx="864">
                  <c:v>0.3200000000000004</c:v>
                </c:pt>
              </c:numCache>
            </c:numRef>
          </c:yVal>
          <c:smooth val="0"/>
        </c:ser>
        <c:ser>
          <c:idx val="7"/>
          <c:order val="7"/>
          <c:tx>
            <c:strRef>
              <c:f>Наполнения!$I$1</c:f>
              <c:strCache>
                <c:ptCount val="1"/>
                <c:pt idx="0">
                  <c:v>70</c:v>
                </c:pt>
              </c:strCache>
            </c:strRef>
          </c:tx>
          <c:spPr>
            <a:ln w="25400">
              <a:solidFill>
                <a:srgbClr val="0000FF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Наполнения!$I$2:$I$866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1.0999999999999998E-2</c:v>
                </c:pt>
                <c:pt idx="22">
                  <c:v>1.6000000000000021E-2</c:v>
                </c:pt>
                <c:pt idx="23">
                  <c:v>1.4999999999999998E-2</c:v>
                </c:pt>
                <c:pt idx="24">
                  <c:v>1.4999999999999998E-2</c:v>
                </c:pt>
                <c:pt idx="25">
                  <c:v>1.6000000000000021E-2</c:v>
                </c:pt>
                <c:pt idx="26">
                  <c:v>1.7000000000000029E-2</c:v>
                </c:pt>
                <c:pt idx="27">
                  <c:v>1.8000000000000019E-2</c:v>
                </c:pt>
                <c:pt idx="28">
                  <c:v>1.8000000000000019E-2</c:v>
                </c:pt>
                <c:pt idx="29">
                  <c:v>1.900000000000002E-2</c:v>
                </c:pt>
                <c:pt idx="30">
                  <c:v>2.0000000000000021E-2</c:v>
                </c:pt>
                <c:pt idx="31">
                  <c:v>3.0000000000000027E-2</c:v>
                </c:pt>
                <c:pt idx="32">
                  <c:v>4.4000000000000046E-2</c:v>
                </c:pt>
                <c:pt idx="33">
                  <c:v>6.1000000000000026E-2</c:v>
                </c:pt>
                <c:pt idx="34">
                  <c:v>6.1000000000000026E-2</c:v>
                </c:pt>
                <c:pt idx="35">
                  <c:v>7.2000000000000078E-2</c:v>
                </c:pt>
                <c:pt idx="36">
                  <c:v>8.0000000000000085E-2</c:v>
                </c:pt>
                <c:pt idx="37">
                  <c:v>8.2000000000000003E-2</c:v>
                </c:pt>
                <c:pt idx="38">
                  <c:v>8.4000000000000116E-2</c:v>
                </c:pt>
                <c:pt idx="39">
                  <c:v>8.4000000000000116E-2</c:v>
                </c:pt>
                <c:pt idx="40">
                  <c:v>8.4000000000000116E-2</c:v>
                </c:pt>
                <c:pt idx="41">
                  <c:v>8.4000000000000116E-2</c:v>
                </c:pt>
                <c:pt idx="42">
                  <c:v>8.4000000000000116E-2</c:v>
                </c:pt>
                <c:pt idx="43">
                  <c:v>8.5000000000000048E-2</c:v>
                </c:pt>
                <c:pt idx="44">
                  <c:v>8.6000000000000063E-2</c:v>
                </c:pt>
                <c:pt idx="45">
                  <c:v>8.6000000000000063E-2</c:v>
                </c:pt>
                <c:pt idx="46">
                  <c:v>8.6000000000000063E-2</c:v>
                </c:pt>
                <c:pt idx="47">
                  <c:v>8.7000000000000022E-2</c:v>
                </c:pt>
                <c:pt idx="48">
                  <c:v>8.7000000000000022E-2</c:v>
                </c:pt>
                <c:pt idx="49">
                  <c:v>8.7000000000000022E-2</c:v>
                </c:pt>
                <c:pt idx="50">
                  <c:v>8.7000000000000022E-2</c:v>
                </c:pt>
                <c:pt idx="51">
                  <c:v>8.8000000000000092E-2</c:v>
                </c:pt>
                <c:pt idx="52">
                  <c:v>8.8000000000000092E-2</c:v>
                </c:pt>
                <c:pt idx="53">
                  <c:v>8.8000000000000092E-2</c:v>
                </c:pt>
                <c:pt idx="54">
                  <c:v>8.8000000000000092E-2</c:v>
                </c:pt>
                <c:pt idx="55">
                  <c:v>8.9000000000000135E-2</c:v>
                </c:pt>
                <c:pt idx="56">
                  <c:v>8.9000000000000135E-2</c:v>
                </c:pt>
                <c:pt idx="57">
                  <c:v>8.9000000000000135E-2</c:v>
                </c:pt>
                <c:pt idx="58">
                  <c:v>9.0000000000000066E-2</c:v>
                </c:pt>
                <c:pt idx="59">
                  <c:v>9.0000000000000066E-2</c:v>
                </c:pt>
                <c:pt idx="60">
                  <c:v>9.1000000000000025E-2</c:v>
                </c:pt>
                <c:pt idx="61">
                  <c:v>9.1000000000000025E-2</c:v>
                </c:pt>
                <c:pt idx="62">
                  <c:v>9.2000000000000026E-2</c:v>
                </c:pt>
                <c:pt idx="63">
                  <c:v>9.300000000000018E-2</c:v>
                </c:pt>
                <c:pt idx="64">
                  <c:v>9.300000000000018E-2</c:v>
                </c:pt>
                <c:pt idx="65">
                  <c:v>9.4000000000000097E-2</c:v>
                </c:pt>
                <c:pt idx="66">
                  <c:v>9.4000000000000097E-2</c:v>
                </c:pt>
                <c:pt idx="67">
                  <c:v>9.4000000000000097E-2</c:v>
                </c:pt>
                <c:pt idx="68">
                  <c:v>9.5000000000000098E-2</c:v>
                </c:pt>
                <c:pt idx="69">
                  <c:v>9.6000000000000071E-2</c:v>
                </c:pt>
                <c:pt idx="70">
                  <c:v>9.6000000000000071E-2</c:v>
                </c:pt>
                <c:pt idx="71">
                  <c:v>9.7000000000000045E-2</c:v>
                </c:pt>
                <c:pt idx="72">
                  <c:v>9.7000000000000045E-2</c:v>
                </c:pt>
                <c:pt idx="73">
                  <c:v>9.8000000000000198E-2</c:v>
                </c:pt>
                <c:pt idx="74">
                  <c:v>9.9000000000000143E-2</c:v>
                </c:pt>
                <c:pt idx="75">
                  <c:v>9.9000000000000143E-2</c:v>
                </c:pt>
                <c:pt idx="76">
                  <c:v>0.1</c:v>
                </c:pt>
                <c:pt idx="77">
                  <c:v>0.1</c:v>
                </c:pt>
                <c:pt idx="78">
                  <c:v>0.10100000000000002</c:v>
                </c:pt>
                <c:pt idx="79">
                  <c:v>0.10100000000000002</c:v>
                </c:pt>
                <c:pt idx="80">
                  <c:v>0.10199999999999998</c:v>
                </c:pt>
                <c:pt idx="81">
                  <c:v>0.10299999999999998</c:v>
                </c:pt>
                <c:pt idx="82">
                  <c:v>0.10299999999999998</c:v>
                </c:pt>
                <c:pt idx="83">
                  <c:v>0.10400000000000002</c:v>
                </c:pt>
                <c:pt idx="84">
                  <c:v>0.10500000000000002</c:v>
                </c:pt>
                <c:pt idx="85">
                  <c:v>0.10600000000000002</c:v>
                </c:pt>
                <c:pt idx="86">
                  <c:v>0.10800000000000008</c:v>
                </c:pt>
                <c:pt idx="87">
                  <c:v>0.10900000000000008</c:v>
                </c:pt>
                <c:pt idx="88">
                  <c:v>0.10900000000000008</c:v>
                </c:pt>
                <c:pt idx="89">
                  <c:v>0.11100000000000006</c:v>
                </c:pt>
                <c:pt idx="90">
                  <c:v>0.11300000000000006</c:v>
                </c:pt>
                <c:pt idx="91">
                  <c:v>0.11400000000000007</c:v>
                </c:pt>
                <c:pt idx="92">
                  <c:v>0.1160000000000001</c:v>
                </c:pt>
                <c:pt idx="93">
                  <c:v>0.1160000000000001</c:v>
                </c:pt>
                <c:pt idx="94">
                  <c:v>0.11899999999999998</c:v>
                </c:pt>
                <c:pt idx="95">
                  <c:v>0.12200000000000008</c:v>
                </c:pt>
                <c:pt idx="96">
                  <c:v>0.12400000000000008</c:v>
                </c:pt>
                <c:pt idx="97">
                  <c:v>0.125</c:v>
                </c:pt>
                <c:pt idx="98">
                  <c:v>0.125</c:v>
                </c:pt>
                <c:pt idx="99">
                  <c:v>0.128</c:v>
                </c:pt>
                <c:pt idx="100">
                  <c:v>0.129</c:v>
                </c:pt>
                <c:pt idx="101">
                  <c:v>0.13200000000000001</c:v>
                </c:pt>
                <c:pt idx="102">
                  <c:v>0.13400000000000001</c:v>
                </c:pt>
                <c:pt idx="103">
                  <c:v>0.13600000000000001</c:v>
                </c:pt>
                <c:pt idx="104">
                  <c:v>0.13600000000000001</c:v>
                </c:pt>
                <c:pt idx="105">
                  <c:v>0.13900000000000001</c:v>
                </c:pt>
                <c:pt idx="106">
                  <c:v>0.14100000000000001</c:v>
                </c:pt>
                <c:pt idx="107">
                  <c:v>0.14300000000000004</c:v>
                </c:pt>
                <c:pt idx="108">
                  <c:v>0.14500000000000016</c:v>
                </c:pt>
                <c:pt idx="109">
                  <c:v>0.14500000000000016</c:v>
                </c:pt>
                <c:pt idx="110">
                  <c:v>0.14700000000000016</c:v>
                </c:pt>
                <c:pt idx="111">
                  <c:v>0.15000000000000016</c:v>
                </c:pt>
                <c:pt idx="112">
                  <c:v>0.15100000000000016</c:v>
                </c:pt>
                <c:pt idx="113">
                  <c:v>0.15300000000000016</c:v>
                </c:pt>
                <c:pt idx="114">
                  <c:v>0.15300000000000016</c:v>
                </c:pt>
                <c:pt idx="115">
                  <c:v>0.15600000000000017</c:v>
                </c:pt>
                <c:pt idx="116">
                  <c:v>0.15800000000000017</c:v>
                </c:pt>
                <c:pt idx="117">
                  <c:v>0.16000000000000011</c:v>
                </c:pt>
                <c:pt idx="118">
                  <c:v>0.16200000000000014</c:v>
                </c:pt>
                <c:pt idx="119">
                  <c:v>0.16400000000000015</c:v>
                </c:pt>
                <c:pt idx="120">
                  <c:v>0.16400000000000015</c:v>
                </c:pt>
                <c:pt idx="121">
                  <c:v>0.1670000000000002</c:v>
                </c:pt>
                <c:pt idx="122">
                  <c:v>0.16900000000000021</c:v>
                </c:pt>
                <c:pt idx="123">
                  <c:v>0.17100000000000001</c:v>
                </c:pt>
                <c:pt idx="124">
                  <c:v>0.17400000000000004</c:v>
                </c:pt>
                <c:pt idx="125">
                  <c:v>0.17400000000000004</c:v>
                </c:pt>
                <c:pt idx="126">
                  <c:v>0.17700000000000016</c:v>
                </c:pt>
                <c:pt idx="127">
                  <c:v>0.17800000000000016</c:v>
                </c:pt>
                <c:pt idx="128">
                  <c:v>0.17800000000000016</c:v>
                </c:pt>
                <c:pt idx="129">
                  <c:v>0.17800000000000016</c:v>
                </c:pt>
                <c:pt idx="130">
                  <c:v>0.17800000000000016</c:v>
                </c:pt>
                <c:pt idx="131">
                  <c:v>0.18700000000000017</c:v>
                </c:pt>
                <c:pt idx="132">
                  <c:v>0.18900000000000017</c:v>
                </c:pt>
                <c:pt idx="133">
                  <c:v>0.19200000000000014</c:v>
                </c:pt>
                <c:pt idx="134">
                  <c:v>0.19400000000000014</c:v>
                </c:pt>
                <c:pt idx="135">
                  <c:v>0.19600000000000015</c:v>
                </c:pt>
                <c:pt idx="136">
                  <c:v>0.19600000000000015</c:v>
                </c:pt>
                <c:pt idx="137">
                  <c:v>0.2</c:v>
                </c:pt>
                <c:pt idx="138">
                  <c:v>0.20400000000000001</c:v>
                </c:pt>
                <c:pt idx="139">
                  <c:v>0.20700000000000016</c:v>
                </c:pt>
                <c:pt idx="140">
                  <c:v>0.20900000000000016</c:v>
                </c:pt>
                <c:pt idx="141">
                  <c:v>0.20900000000000016</c:v>
                </c:pt>
                <c:pt idx="142">
                  <c:v>0.21200000000000016</c:v>
                </c:pt>
                <c:pt idx="143">
                  <c:v>0.21500000000000016</c:v>
                </c:pt>
                <c:pt idx="144">
                  <c:v>0.21800000000000017</c:v>
                </c:pt>
                <c:pt idx="145">
                  <c:v>0.22000000000000011</c:v>
                </c:pt>
                <c:pt idx="146">
                  <c:v>0.22000000000000011</c:v>
                </c:pt>
                <c:pt idx="147">
                  <c:v>0.22300000000000011</c:v>
                </c:pt>
                <c:pt idx="148">
                  <c:v>0.22500000000000014</c:v>
                </c:pt>
                <c:pt idx="149">
                  <c:v>0.22700000000000015</c:v>
                </c:pt>
                <c:pt idx="150">
                  <c:v>0.22900000000000015</c:v>
                </c:pt>
                <c:pt idx="151">
                  <c:v>0.23200000000000001</c:v>
                </c:pt>
                <c:pt idx="152">
                  <c:v>0.23200000000000001</c:v>
                </c:pt>
                <c:pt idx="153">
                  <c:v>0.23500000000000001</c:v>
                </c:pt>
                <c:pt idx="154">
                  <c:v>0.23700000000000004</c:v>
                </c:pt>
                <c:pt idx="155">
                  <c:v>0.24000000000000016</c:v>
                </c:pt>
                <c:pt idx="156">
                  <c:v>0.24200000000000016</c:v>
                </c:pt>
                <c:pt idx="157">
                  <c:v>0.24200000000000016</c:v>
                </c:pt>
                <c:pt idx="158">
                  <c:v>0.24500000000000016</c:v>
                </c:pt>
                <c:pt idx="159">
                  <c:v>0.24800000000000016</c:v>
                </c:pt>
                <c:pt idx="160">
                  <c:v>0.251</c:v>
                </c:pt>
                <c:pt idx="161">
                  <c:v>0.254</c:v>
                </c:pt>
                <c:pt idx="162">
                  <c:v>0.254</c:v>
                </c:pt>
                <c:pt idx="163">
                  <c:v>0.25700000000000001</c:v>
                </c:pt>
                <c:pt idx="164">
                  <c:v>0.26</c:v>
                </c:pt>
                <c:pt idx="165">
                  <c:v>0.26200000000000001</c:v>
                </c:pt>
                <c:pt idx="166">
                  <c:v>0.26500000000000001</c:v>
                </c:pt>
                <c:pt idx="167">
                  <c:v>0.26800000000000002</c:v>
                </c:pt>
                <c:pt idx="168">
                  <c:v>0.26800000000000002</c:v>
                </c:pt>
                <c:pt idx="169">
                  <c:v>0.27</c:v>
                </c:pt>
                <c:pt idx="170">
                  <c:v>0.27200000000000002</c:v>
                </c:pt>
                <c:pt idx="171">
                  <c:v>0.27400000000000002</c:v>
                </c:pt>
                <c:pt idx="172">
                  <c:v>0.27700000000000002</c:v>
                </c:pt>
                <c:pt idx="173">
                  <c:v>0.27700000000000002</c:v>
                </c:pt>
                <c:pt idx="174">
                  <c:v>0.27900000000000008</c:v>
                </c:pt>
                <c:pt idx="175">
                  <c:v>0.28100000000000008</c:v>
                </c:pt>
                <c:pt idx="176">
                  <c:v>0.28300000000000008</c:v>
                </c:pt>
                <c:pt idx="177">
                  <c:v>0.28500000000000031</c:v>
                </c:pt>
                <c:pt idx="178">
                  <c:v>0.28500000000000031</c:v>
                </c:pt>
                <c:pt idx="179">
                  <c:v>0.28800000000000031</c:v>
                </c:pt>
                <c:pt idx="180">
                  <c:v>0.29000000000000031</c:v>
                </c:pt>
                <c:pt idx="181">
                  <c:v>0.29200000000000031</c:v>
                </c:pt>
                <c:pt idx="182">
                  <c:v>0.29500000000000032</c:v>
                </c:pt>
                <c:pt idx="183">
                  <c:v>0.29800000000000032</c:v>
                </c:pt>
                <c:pt idx="184">
                  <c:v>0.29800000000000032</c:v>
                </c:pt>
                <c:pt idx="185">
                  <c:v>0.30100000000000032</c:v>
                </c:pt>
                <c:pt idx="186">
                  <c:v>0.30400000000000038</c:v>
                </c:pt>
                <c:pt idx="187">
                  <c:v>0.30600000000000038</c:v>
                </c:pt>
                <c:pt idx="188">
                  <c:v>0.30900000000000033</c:v>
                </c:pt>
                <c:pt idx="189">
                  <c:v>0.30900000000000033</c:v>
                </c:pt>
                <c:pt idx="190">
                  <c:v>0.31100000000000033</c:v>
                </c:pt>
                <c:pt idx="191">
                  <c:v>0.31400000000000033</c:v>
                </c:pt>
                <c:pt idx="192">
                  <c:v>0.31700000000000039</c:v>
                </c:pt>
                <c:pt idx="193">
                  <c:v>0.31900000000000039</c:v>
                </c:pt>
                <c:pt idx="194">
                  <c:v>0.31900000000000039</c:v>
                </c:pt>
                <c:pt idx="195">
                  <c:v>0.3200000000000004</c:v>
                </c:pt>
                <c:pt idx="196">
                  <c:v>0.3200000000000004</c:v>
                </c:pt>
                <c:pt idx="197">
                  <c:v>0.3200000000000004</c:v>
                </c:pt>
                <c:pt idx="198">
                  <c:v>0.3200000000000004</c:v>
                </c:pt>
                <c:pt idx="199">
                  <c:v>0.3200000000000004</c:v>
                </c:pt>
                <c:pt idx="200">
                  <c:v>0.3200000000000004</c:v>
                </c:pt>
                <c:pt idx="201">
                  <c:v>0.31900000000000039</c:v>
                </c:pt>
                <c:pt idx="202">
                  <c:v>0.31900000000000039</c:v>
                </c:pt>
                <c:pt idx="203">
                  <c:v>0.31900000000000039</c:v>
                </c:pt>
                <c:pt idx="204">
                  <c:v>0.31900000000000039</c:v>
                </c:pt>
                <c:pt idx="205">
                  <c:v>0.31900000000000039</c:v>
                </c:pt>
                <c:pt idx="206">
                  <c:v>0.31800000000000039</c:v>
                </c:pt>
                <c:pt idx="207">
                  <c:v>0.31800000000000039</c:v>
                </c:pt>
                <c:pt idx="208">
                  <c:v>0.31800000000000039</c:v>
                </c:pt>
                <c:pt idx="209">
                  <c:v>0.31800000000000039</c:v>
                </c:pt>
                <c:pt idx="210">
                  <c:v>0.31800000000000039</c:v>
                </c:pt>
                <c:pt idx="211">
                  <c:v>0.31800000000000039</c:v>
                </c:pt>
                <c:pt idx="212">
                  <c:v>0.31800000000000039</c:v>
                </c:pt>
                <c:pt idx="213">
                  <c:v>0.31800000000000039</c:v>
                </c:pt>
                <c:pt idx="214">
                  <c:v>0.31700000000000039</c:v>
                </c:pt>
                <c:pt idx="215">
                  <c:v>0.31700000000000039</c:v>
                </c:pt>
                <c:pt idx="216">
                  <c:v>0.31700000000000039</c:v>
                </c:pt>
                <c:pt idx="217">
                  <c:v>0.31700000000000039</c:v>
                </c:pt>
                <c:pt idx="218">
                  <c:v>0.31700000000000039</c:v>
                </c:pt>
                <c:pt idx="219">
                  <c:v>0.31700000000000039</c:v>
                </c:pt>
                <c:pt idx="220">
                  <c:v>0.31700000000000039</c:v>
                </c:pt>
                <c:pt idx="221">
                  <c:v>0.31700000000000039</c:v>
                </c:pt>
                <c:pt idx="222">
                  <c:v>0.31700000000000039</c:v>
                </c:pt>
                <c:pt idx="223">
                  <c:v>0.31700000000000039</c:v>
                </c:pt>
                <c:pt idx="224">
                  <c:v>0.31700000000000039</c:v>
                </c:pt>
                <c:pt idx="225">
                  <c:v>0.31700000000000039</c:v>
                </c:pt>
                <c:pt idx="226">
                  <c:v>0.31700000000000039</c:v>
                </c:pt>
                <c:pt idx="227">
                  <c:v>0.31700000000000039</c:v>
                </c:pt>
                <c:pt idx="228">
                  <c:v>0.31700000000000039</c:v>
                </c:pt>
                <c:pt idx="229">
                  <c:v>0.31700000000000039</c:v>
                </c:pt>
                <c:pt idx="230">
                  <c:v>0.31700000000000039</c:v>
                </c:pt>
                <c:pt idx="231">
                  <c:v>0.31700000000000039</c:v>
                </c:pt>
                <c:pt idx="232">
                  <c:v>0.31700000000000039</c:v>
                </c:pt>
                <c:pt idx="233">
                  <c:v>0.31700000000000039</c:v>
                </c:pt>
                <c:pt idx="234">
                  <c:v>0.31700000000000039</c:v>
                </c:pt>
                <c:pt idx="235">
                  <c:v>0.31700000000000039</c:v>
                </c:pt>
                <c:pt idx="236">
                  <c:v>0.31700000000000039</c:v>
                </c:pt>
                <c:pt idx="237">
                  <c:v>0.31700000000000039</c:v>
                </c:pt>
                <c:pt idx="238">
                  <c:v>0.31700000000000039</c:v>
                </c:pt>
                <c:pt idx="239">
                  <c:v>0.31700000000000039</c:v>
                </c:pt>
                <c:pt idx="240">
                  <c:v>0.31700000000000039</c:v>
                </c:pt>
                <c:pt idx="241">
                  <c:v>0.31700000000000039</c:v>
                </c:pt>
                <c:pt idx="242">
                  <c:v>0.31700000000000039</c:v>
                </c:pt>
                <c:pt idx="243">
                  <c:v>0.31700000000000039</c:v>
                </c:pt>
                <c:pt idx="244">
                  <c:v>0.31800000000000039</c:v>
                </c:pt>
                <c:pt idx="245">
                  <c:v>0.31800000000000039</c:v>
                </c:pt>
                <c:pt idx="246">
                  <c:v>0.31800000000000039</c:v>
                </c:pt>
                <c:pt idx="247">
                  <c:v>0.31800000000000039</c:v>
                </c:pt>
                <c:pt idx="248">
                  <c:v>0.31800000000000039</c:v>
                </c:pt>
                <c:pt idx="249">
                  <c:v>0.31800000000000039</c:v>
                </c:pt>
                <c:pt idx="250">
                  <c:v>0.31800000000000039</c:v>
                </c:pt>
                <c:pt idx="251">
                  <c:v>0.31800000000000039</c:v>
                </c:pt>
                <c:pt idx="252">
                  <c:v>0.31800000000000039</c:v>
                </c:pt>
                <c:pt idx="253">
                  <c:v>0.31800000000000039</c:v>
                </c:pt>
                <c:pt idx="254">
                  <c:v>0.31800000000000039</c:v>
                </c:pt>
                <c:pt idx="255">
                  <c:v>0.31800000000000039</c:v>
                </c:pt>
                <c:pt idx="256">
                  <c:v>0.31800000000000039</c:v>
                </c:pt>
                <c:pt idx="257">
                  <c:v>0.31800000000000039</c:v>
                </c:pt>
                <c:pt idx="258">
                  <c:v>0.31800000000000039</c:v>
                </c:pt>
                <c:pt idx="259">
                  <c:v>0.31800000000000039</c:v>
                </c:pt>
                <c:pt idx="260">
                  <c:v>0.31800000000000039</c:v>
                </c:pt>
                <c:pt idx="261">
                  <c:v>0.31900000000000039</c:v>
                </c:pt>
                <c:pt idx="262">
                  <c:v>0.31900000000000039</c:v>
                </c:pt>
                <c:pt idx="263">
                  <c:v>0.31900000000000039</c:v>
                </c:pt>
                <c:pt idx="264">
                  <c:v>0.31900000000000039</c:v>
                </c:pt>
                <c:pt idx="265">
                  <c:v>0.31900000000000039</c:v>
                </c:pt>
                <c:pt idx="266">
                  <c:v>0.31900000000000039</c:v>
                </c:pt>
                <c:pt idx="267">
                  <c:v>0.3200000000000004</c:v>
                </c:pt>
                <c:pt idx="268">
                  <c:v>0.3200000000000004</c:v>
                </c:pt>
                <c:pt idx="269">
                  <c:v>0.3200000000000004</c:v>
                </c:pt>
                <c:pt idx="270">
                  <c:v>0.3200000000000004</c:v>
                </c:pt>
                <c:pt idx="271">
                  <c:v>0.3200000000000004</c:v>
                </c:pt>
                <c:pt idx="272">
                  <c:v>0.3200000000000004</c:v>
                </c:pt>
                <c:pt idx="273">
                  <c:v>0.3200000000000004</c:v>
                </c:pt>
                <c:pt idx="274">
                  <c:v>0.3200000000000004</c:v>
                </c:pt>
                <c:pt idx="275">
                  <c:v>0.3200000000000004</c:v>
                </c:pt>
                <c:pt idx="276">
                  <c:v>0.3210000000000004</c:v>
                </c:pt>
                <c:pt idx="277">
                  <c:v>0.3210000000000004</c:v>
                </c:pt>
                <c:pt idx="278">
                  <c:v>0.3210000000000004</c:v>
                </c:pt>
                <c:pt idx="279">
                  <c:v>0.3210000000000004</c:v>
                </c:pt>
                <c:pt idx="280">
                  <c:v>0.3210000000000004</c:v>
                </c:pt>
                <c:pt idx="281">
                  <c:v>0.3210000000000004</c:v>
                </c:pt>
                <c:pt idx="282">
                  <c:v>0.3210000000000004</c:v>
                </c:pt>
                <c:pt idx="283">
                  <c:v>0.3210000000000004</c:v>
                </c:pt>
                <c:pt idx="284">
                  <c:v>0.3210000000000004</c:v>
                </c:pt>
                <c:pt idx="285">
                  <c:v>0.3210000000000004</c:v>
                </c:pt>
                <c:pt idx="286">
                  <c:v>0.3210000000000004</c:v>
                </c:pt>
                <c:pt idx="287">
                  <c:v>0.3210000000000004</c:v>
                </c:pt>
                <c:pt idx="288">
                  <c:v>0.3210000000000004</c:v>
                </c:pt>
                <c:pt idx="289">
                  <c:v>0.3220000000000004</c:v>
                </c:pt>
                <c:pt idx="290">
                  <c:v>0.3220000000000004</c:v>
                </c:pt>
                <c:pt idx="291">
                  <c:v>0.3220000000000004</c:v>
                </c:pt>
                <c:pt idx="292">
                  <c:v>0.3220000000000004</c:v>
                </c:pt>
                <c:pt idx="293">
                  <c:v>0.3220000000000004</c:v>
                </c:pt>
                <c:pt idx="294">
                  <c:v>0.3220000000000004</c:v>
                </c:pt>
                <c:pt idx="295">
                  <c:v>0.3220000000000004</c:v>
                </c:pt>
                <c:pt idx="296">
                  <c:v>0.3220000000000004</c:v>
                </c:pt>
                <c:pt idx="297">
                  <c:v>0.3220000000000004</c:v>
                </c:pt>
                <c:pt idx="298">
                  <c:v>0.3220000000000004</c:v>
                </c:pt>
                <c:pt idx="299">
                  <c:v>0.3220000000000004</c:v>
                </c:pt>
                <c:pt idx="300">
                  <c:v>0.3220000000000004</c:v>
                </c:pt>
                <c:pt idx="301">
                  <c:v>0.3220000000000004</c:v>
                </c:pt>
                <c:pt idx="302">
                  <c:v>0.3220000000000004</c:v>
                </c:pt>
                <c:pt idx="303">
                  <c:v>0.3220000000000004</c:v>
                </c:pt>
                <c:pt idx="304">
                  <c:v>0.3220000000000004</c:v>
                </c:pt>
                <c:pt idx="305">
                  <c:v>0.3220000000000004</c:v>
                </c:pt>
                <c:pt idx="306">
                  <c:v>0.3220000000000004</c:v>
                </c:pt>
                <c:pt idx="307">
                  <c:v>0.3220000000000004</c:v>
                </c:pt>
                <c:pt idx="308">
                  <c:v>0.3220000000000004</c:v>
                </c:pt>
                <c:pt idx="309">
                  <c:v>0.3220000000000004</c:v>
                </c:pt>
                <c:pt idx="310">
                  <c:v>0.3220000000000004</c:v>
                </c:pt>
                <c:pt idx="311">
                  <c:v>0.3220000000000004</c:v>
                </c:pt>
                <c:pt idx="312">
                  <c:v>0.3220000000000004</c:v>
                </c:pt>
                <c:pt idx="313">
                  <c:v>0.3220000000000004</c:v>
                </c:pt>
                <c:pt idx="314">
                  <c:v>0.3220000000000004</c:v>
                </c:pt>
                <c:pt idx="315">
                  <c:v>0.3220000000000004</c:v>
                </c:pt>
                <c:pt idx="316">
                  <c:v>0.3220000000000004</c:v>
                </c:pt>
                <c:pt idx="317">
                  <c:v>0.3220000000000004</c:v>
                </c:pt>
                <c:pt idx="318">
                  <c:v>0.3220000000000004</c:v>
                </c:pt>
                <c:pt idx="319">
                  <c:v>0.3220000000000004</c:v>
                </c:pt>
                <c:pt idx="320">
                  <c:v>0.3220000000000004</c:v>
                </c:pt>
                <c:pt idx="321">
                  <c:v>0.3220000000000004</c:v>
                </c:pt>
                <c:pt idx="322">
                  <c:v>0.3220000000000004</c:v>
                </c:pt>
                <c:pt idx="323">
                  <c:v>0.3230000000000004</c:v>
                </c:pt>
                <c:pt idx="324">
                  <c:v>0.3230000000000004</c:v>
                </c:pt>
                <c:pt idx="325">
                  <c:v>0.3230000000000004</c:v>
                </c:pt>
                <c:pt idx="326">
                  <c:v>0.3230000000000004</c:v>
                </c:pt>
                <c:pt idx="327">
                  <c:v>0.3230000000000004</c:v>
                </c:pt>
                <c:pt idx="328">
                  <c:v>0.3230000000000004</c:v>
                </c:pt>
                <c:pt idx="329">
                  <c:v>0.3230000000000004</c:v>
                </c:pt>
                <c:pt idx="330">
                  <c:v>0.3230000000000004</c:v>
                </c:pt>
                <c:pt idx="331">
                  <c:v>0.3230000000000004</c:v>
                </c:pt>
                <c:pt idx="332">
                  <c:v>0.3230000000000004</c:v>
                </c:pt>
                <c:pt idx="333">
                  <c:v>0.3230000000000004</c:v>
                </c:pt>
                <c:pt idx="334">
                  <c:v>0.3230000000000004</c:v>
                </c:pt>
                <c:pt idx="335">
                  <c:v>0.3230000000000004</c:v>
                </c:pt>
                <c:pt idx="336">
                  <c:v>0.3230000000000004</c:v>
                </c:pt>
                <c:pt idx="337">
                  <c:v>0.3230000000000004</c:v>
                </c:pt>
                <c:pt idx="338">
                  <c:v>0.3230000000000004</c:v>
                </c:pt>
                <c:pt idx="339">
                  <c:v>0.3230000000000004</c:v>
                </c:pt>
                <c:pt idx="340">
                  <c:v>0.3230000000000004</c:v>
                </c:pt>
                <c:pt idx="341">
                  <c:v>0.3230000000000004</c:v>
                </c:pt>
                <c:pt idx="342">
                  <c:v>0.3230000000000004</c:v>
                </c:pt>
                <c:pt idx="343">
                  <c:v>0.3230000000000004</c:v>
                </c:pt>
                <c:pt idx="344">
                  <c:v>0.3230000000000004</c:v>
                </c:pt>
                <c:pt idx="345">
                  <c:v>0.3230000000000004</c:v>
                </c:pt>
                <c:pt idx="346">
                  <c:v>0.3230000000000004</c:v>
                </c:pt>
                <c:pt idx="347">
                  <c:v>0.3230000000000004</c:v>
                </c:pt>
                <c:pt idx="348">
                  <c:v>0.3230000000000004</c:v>
                </c:pt>
                <c:pt idx="349">
                  <c:v>0.3230000000000004</c:v>
                </c:pt>
                <c:pt idx="350">
                  <c:v>0.3230000000000004</c:v>
                </c:pt>
                <c:pt idx="351">
                  <c:v>0.3230000000000004</c:v>
                </c:pt>
                <c:pt idx="352">
                  <c:v>0.3230000000000004</c:v>
                </c:pt>
                <c:pt idx="353">
                  <c:v>0.3230000000000004</c:v>
                </c:pt>
                <c:pt idx="354">
                  <c:v>0.3230000000000004</c:v>
                </c:pt>
                <c:pt idx="355">
                  <c:v>0.3230000000000004</c:v>
                </c:pt>
                <c:pt idx="356">
                  <c:v>0.3230000000000004</c:v>
                </c:pt>
                <c:pt idx="357">
                  <c:v>0.3230000000000004</c:v>
                </c:pt>
                <c:pt idx="358">
                  <c:v>0.3240000000000004</c:v>
                </c:pt>
                <c:pt idx="359">
                  <c:v>0.3240000000000004</c:v>
                </c:pt>
                <c:pt idx="360">
                  <c:v>0.3240000000000004</c:v>
                </c:pt>
                <c:pt idx="361">
                  <c:v>0.3240000000000004</c:v>
                </c:pt>
                <c:pt idx="362">
                  <c:v>0.3240000000000004</c:v>
                </c:pt>
                <c:pt idx="363">
                  <c:v>0.3240000000000004</c:v>
                </c:pt>
                <c:pt idx="364">
                  <c:v>0.3240000000000004</c:v>
                </c:pt>
                <c:pt idx="365">
                  <c:v>0.3240000000000004</c:v>
                </c:pt>
                <c:pt idx="366">
                  <c:v>0.3240000000000004</c:v>
                </c:pt>
                <c:pt idx="367">
                  <c:v>0.3240000000000004</c:v>
                </c:pt>
                <c:pt idx="368">
                  <c:v>0.3240000000000004</c:v>
                </c:pt>
                <c:pt idx="369">
                  <c:v>0.3240000000000004</c:v>
                </c:pt>
                <c:pt idx="370">
                  <c:v>0.3240000000000004</c:v>
                </c:pt>
                <c:pt idx="371">
                  <c:v>0.3240000000000004</c:v>
                </c:pt>
                <c:pt idx="372">
                  <c:v>0.3240000000000004</c:v>
                </c:pt>
                <c:pt idx="373">
                  <c:v>0.3240000000000004</c:v>
                </c:pt>
                <c:pt idx="374">
                  <c:v>0.3240000000000004</c:v>
                </c:pt>
                <c:pt idx="375">
                  <c:v>0.3240000000000004</c:v>
                </c:pt>
                <c:pt idx="376">
                  <c:v>0.3240000000000004</c:v>
                </c:pt>
                <c:pt idx="377">
                  <c:v>0.3240000000000004</c:v>
                </c:pt>
                <c:pt idx="378">
                  <c:v>0.3240000000000004</c:v>
                </c:pt>
                <c:pt idx="379">
                  <c:v>0.3240000000000004</c:v>
                </c:pt>
                <c:pt idx="380">
                  <c:v>0.3240000000000004</c:v>
                </c:pt>
                <c:pt idx="381">
                  <c:v>0.3240000000000004</c:v>
                </c:pt>
                <c:pt idx="382">
                  <c:v>0.3240000000000004</c:v>
                </c:pt>
                <c:pt idx="383">
                  <c:v>0.3240000000000004</c:v>
                </c:pt>
                <c:pt idx="384">
                  <c:v>0.3240000000000004</c:v>
                </c:pt>
                <c:pt idx="385">
                  <c:v>0.3240000000000004</c:v>
                </c:pt>
                <c:pt idx="386">
                  <c:v>0.3240000000000004</c:v>
                </c:pt>
                <c:pt idx="387">
                  <c:v>0.3240000000000004</c:v>
                </c:pt>
                <c:pt idx="388">
                  <c:v>0.3240000000000004</c:v>
                </c:pt>
                <c:pt idx="389">
                  <c:v>0.3240000000000004</c:v>
                </c:pt>
                <c:pt idx="390">
                  <c:v>0.3240000000000004</c:v>
                </c:pt>
                <c:pt idx="391">
                  <c:v>0.3240000000000004</c:v>
                </c:pt>
                <c:pt idx="392">
                  <c:v>0.3240000000000004</c:v>
                </c:pt>
                <c:pt idx="393">
                  <c:v>0.3240000000000004</c:v>
                </c:pt>
                <c:pt idx="394">
                  <c:v>0.3240000000000004</c:v>
                </c:pt>
                <c:pt idx="395">
                  <c:v>0.3240000000000004</c:v>
                </c:pt>
                <c:pt idx="396">
                  <c:v>0.3240000000000004</c:v>
                </c:pt>
                <c:pt idx="397">
                  <c:v>0.3240000000000004</c:v>
                </c:pt>
                <c:pt idx="398">
                  <c:v>0.3240000000000004</c:v>
                </c:pt>
                <c:pt idx="399">
                  <c:v>0.3240000000000004</c:v>
                </c:pt>
                <c:pt idx="400">
                  <c:v>0.3240000000000004</c:v>
                </c:pt>
                <c:pt idx="401">
                  <c:v>0.3240000000000004</c:v>
                </c:pt>
                <c:pt idx="402">
                  <c:v>0.3240000000000004</c:v>
                </c:pt>
                <c:pt idx="403">
                  <c:v>0.3240000000000004</c:v>
                </c:pt>
                <c:pt idx="404">
                  <c:v>0.3240000000000004</c:v>
                </c:pt>
                <c:pt idx="405">
                  <c:v>0.3240000000000004</c:v>
                </c:pt>
                <c:pt idx="406">
                  <c:v>0.3240000000000004</c:v>
                </c:pt>
                <c:pt idx="407">
                  <c:v>0.3250000000000004</c:v>
                </c:pt>
                <c:pt idx="408">
                  <c:v>0.3250000000000004</c:v>
                </c:pt>
                <c:pt idx="409">
                  <c:v>0.3240000000000004</c:v>
                </c:pt>
                <c:pt idx="410">
                  <c:v>0.3250000000000004</c:v>
                </c:pt>
                <c:pt idx="411">
                  <c:v>0.3250000000000004</c:v>
                </c:pt>
                <c:pt idx="412">
                  <c:v>0.3250000000000004</c:v>
                </c:pt>
                <c:pt idx="413">
                  <c:v>0.3250000000000004</c:v>
                </c:pt>
                <c:pt idx="414">
                  <c:v>0.3250000000000004</c:v>
                </c:pt>
                <c:pt idx="415">
                  <c:v>0.3250000000000004</c:v>
                </c:pt>
                <c:pt idx="416">
                  <c:v>0.3250000000000004</c:v>
                </c:pt>
                <c:pt idx="417">
                  <c:v>0.3250000000000004</c:v>
                </c:pt>
                <c:pt idx="418">
                  <c:v>0.3250000000000004</c:v>
                </c:pt>
                <c:pt idx="419">
                  <c:v>0.3250000000000004</c:v>
                </c:pt>
                <c:pt idx="420">
                  <c:v>0.3250000000000004</c:v>
                </c:pt>
                <c:pt idx="421">
                  <c:v>0.3250000000000004</c:v>
                </c:pt>
                <c:pt idx="422">
                  <c:v>0.3250000000000004</c:v>
                </c:pt>
                <c:pt idx="423">
                  <c:v>0.3250000000000004</c:v>
                </c:pt>
                <c:pt idx="424">
                  <c:v>0.3250000000000004</c:v>
                </c:pt>
                <c:pt idx="425">
                  <c:v>0.3250000000000004</c:v>
                </c:pt>
                <c:pt idx="426">
                  <c:v>0.3250000000000004</c:v>
                </c:pt>
                <c:pt idx="427">
                  <c:v>0.3250000000000004</c:v>
                </c:pt>
                <c:pt idx="428">
                  <c:v>0.3250000000000004</c:v>
                </c:pt>
                <c:pt idx="429">
                  <c:v>0.3250000000000004</c:v>
                </c:pt>
                <c:pt idx="430">
                  <c:v>0.3250000000000004</c:v>
                </c:pt>
                <c:pt idx="431">
                  <c:v>0.3250000000000004</c:v>
                </c:pt>
                <c:pt idx="432">
                  <c:v>0.3250000000000004</c:v>
                </c:pt>
                <c:pt idx="433">
                  <c:v>0.3250000000000004</c:v>
                </c:pt>
                <c:pt idx="434">
                  <c:v>0.3250000000000004</c:v>
                </c:pt>
                <c:pt idx="435">
                  <c:v>0.3250000000000004</c:v>
                </c:pt>
                <c:pt idx="436">
                  <c:v>0.3250000000000004</c:v>
                </c:pt>
                <c:pt idx="437">
                  <c:v>0.3250000000000004</c:v>
                </c:pt>
                <c:pt idx="438">
                  <c:v>0.3250000000000004</c:v>
                </c:pt>
                <c:pt idx="439">
                  <c:v>0.3250000000000004</c:v>
                </c:pt>
                <c:pt idx="440">
                  <c:v>0.3250000000000004</c:v>
                </c:pt>
                <c:pt idx="441">
                  <c:v>0.3250000000000004</c:v>
                </c:pt>
                <c:pt idx="442">
                  <c:v>0.3250000000000004</c:v>
                </c:pt>
                <c:pt idx="443">
                  <c:v>0.3250000000000004</c:v>
                </c:pt>
                <c:pt idx="444">
                  <c:v>0.3250000000000004</c:v>
                </c:pt>
                <c:pt idx="445">
                  <c:v>0.3250000000000004</c:v>
                </c:pt>
                <c:pt idx="446">
                  <c:v>0.3250000000000004</c:v>
                </c:pt>
                <c:pt idx="447">
                  <c:v>0.3250000000000004</c:v>
                </c:pt>
                <c:pt idx="448">
                  <c:v>0.3250000000000004</c:v>
                </c:pt>
                <c:pt idx="449">
                  <c:v>0.3250000000000004</c:v>
                </c:pt>
                <c:pt idx="450">
                  <c:v>0.3250000000000004</c:v>
                </c:pt>
                <c:pt idx="451">
                  <c:v>0.3250000000000004</c:v>
                </c:pt>
                <c:pt idx="452">
                  <c:v>0.3250000000000004</c:v>
                </c:pt>
                <c:pt idx="453">
                  <c:v>0.3250000000000004</c:v>
                </c:pt>
                <c:pt idx="454">
                  <c:v>0.3250000000000004</c:v>
                </c:pt>
                <c:pt idx="455">
                  <c:v>0.3250000000000004</c:v>
                </c:pt>
                <c:pt idx="456">
                  <c:v>0.3250000000000004</c:v>
                </c:pt>
                <c:pt idx="457">
                  <c:v>0.3250000000000004</c:v>
                </c:pt>
                <c:pt idx="458">
                  <c:v>0.3250000000000004</c:v>
                </c:pt>
                <c:pt idx="459">
                  <c:v>0.3250000000000004</c:v>
                </c:pt>
                <c:pt idx="460">
                  <c:v>0.3250000000000004</c:v>
                </c:pt>
                <c:pt idx="461">
                  <c:v>0.3250000000000004</c:v>
                </c:pt>
                <c:pt idx="462">
                  <c:v>0.3250000000000004</c:v>
                </c:pt>
                <c:pt idx="463">
                  <c:v>0.3250000000000004</c:v>
                </c:pt>
                <c:pt idx="464">
                  <c:v>0.3250000000000004</c:v>
                </c:pt>
                <c:pt idx="465">
                  <c:v>0.3250000000000004</c:v>
                </c:pt>
                <c:pt idx="466">
                  <c:v>0.3250000000000004</c:v>
                </c:pt>
                <c:pt idx="467">
                  <c:v>0.3250000000000004</c:v>
                </c:pt>
                <c:pt idx="468">
                  <c:v>0.3250000000000004</c:v>
                </c:pt>
                <c:pt idx="469">
                  <c:v>0.3250000000000004</c:v>
                </c:pt>
                <c:pt idx="470">
                  <c:v>0.3250000000000004</c:v>
                </c:pt>
                <c:pt idx="471">
                  <c:v>0.3250000000000004</c:v>
                </c:pt>
                <c:pt idx="472">
                  <c:v>0.3250000000000004</c:v>
                </c:pt>
                <c:pt idx="473">
                  <c:v>0.3250000000000004</c:v>
                </c:pt>
                <c:pt idx="474">
                  <c:v>0.3250000000000004</c:v>
                </c:pt>
                <c:pt idx="475">
                  <c:v>0.3250000000000004</c:v>
                </c:pt>
                <c:pt idx="476">
                  <c:v>0.3250000000000004</c:v>
                </c:pt>
                <c:pt idx="477">
                  <c:v>0.3250000000000004</c:v>
                </c:pt>
                <c:pt idx="478">
                  <c:v>0.3250000000000004</c:v>
                </c:pt>
                <c:pt idx="479">
                  <c:v>0.3250000000000004</c:v>
                </c:pt>
                <c:pt idx="480">
                  <c:v>0.3250000000000004</c:v>
                </c:pt>
                <c:pt idx="481">
                  <c:v>0.3250000000000004</c:v>
                </c:pt>
                <c:pt idx="482">
                  <c:v>0.3250000000000004</c:v>
                </c:pt>
                <c:pt idx="483">
                  <c:v>0.3250000000000004</c:v>
                </c:pt>
                <c:pt idx="484">
                  <c:v>0.3250000000000004</c:v>
                </c:pt>
                <c:pt idx="485">
                  <c:v>0.3250000000000004</c:v>
                </c:pt>
                <c:pt idx="486">
                  <c:v>0.3250000000000004</c:v>
                </c:pt>
                <c:pt idx="487">
                  <c:v>0.3250000000000004</c:v>
                </c:pt>
                <c:pt idx="488">
                  <c:v>0.3250000000000004</c:v>
                </c:pt>
                <c:pt idx="489">
                  <c:v>0.3250000000000004</c:v>
                </c:pt>
                <c:pt idx="490">
                  <c:v>0.3250000000000004</c:v>
                </c:pt>
                <c:pt idx="491">
                  <c:v>0.3250000000000004</c:v>
                </c:pt>
                <c:pt idx="492">
                  <c:v>0.3250000000000004</c:v>
                </c:pt>
                <c:pt idx="493">
                  <c:v>0.3250000000000004</c:v>
                </c:pt>
                <c:pt idx="494">
                  <c:v>0.3250000000000004</c:v>
                </c:pt>
                <c:pt idx="495">
                  <c:v>0.3250000000000004</c:v>
                </c:pt>
                <c:pt idx="496">
                  <c:v>0.3250000000000004</c:v>
                </c:pt>
                <c:pt idx="497">
                  <c:v>0.3250000000000004</c:v>
                </c:pt>
                <c:pt idx="498">
                  <c:v>0.3250000000000004</c:v>
                </c:pt>
                <c:pt idx="499">
                  <c:v>0.3250000000000004</c:v>
                </c:pt>
                <c:pt idx="500">
                  <c:v>0.3250000000000004</c:v>
                </c:pt>
                <c:pt idx="501">
                  <c:v>0.3250000000000004</c:v>
                </c:pt>
                <c:pt idx="502">
                  <c:v>0.3250000000000004</c:v>
                </c:pt>
                <c:pt idx="503">
                  <c:v>0.3250000000000004</c:v>
                </c:pt>
                <c:pt idx="504">
                  <c:v>0.3250000000000004</c:v>
                </c:pt>
                <c:pt idx="505">
                  <c:v>0.3250000000000004</c:v>
                </c:pt>
                <c:pt idx="506">
                  <c:v>0.3250000000000004</c:v>
                </c:pt>
                <c:pt idx="507">
                  <c:v>0.3250000000000004</c:v>
                </c:pt>
                <c:pt idx="508">
                  <c:v>0.3250000000000004</c:v>
                </c:pt>
                <c:pt idx="509">
                  <c:v>0.3250000000000004</c:v>
                </c:pt>
                <c:pt idx="510">
                  <c:v>0.3250000000000004</c:v>
                </c:pt>
                <c:pt idx="511">
                  <c:v>0.3250000000000004</c:v>
                </c:pt>
                <c:pt idx="512">
                  <c:v>0.3250000000000004</c:v>
                </c:pt>
                <c:pt idx="513">
                  <c:v>0.3250000000000004</c:v>
                </c:pt>
                <c:pt idx="514">
                  <c:v>0.3250000000000004</c:v>
                </c:pt>
                <c:pt idx="515">
                  <c:v>0.3250000000000004</c:v>
                </c:pt>
                <c:pt idx="516">
                  <c:v>0.3250000000000004</c:v>
                </c:pt>
                <c:pt idx="517">
                  <c:v>0.3250000000000004</c:v>
                </c:pt>
                <c:pt idx="518">
                  <c:v>0.3250000000000004</c:v>
                </c:pt>
                <c:pt idx="519">
                  <c:v>0.3250000000000004</c:v>
                </c:pt>
                <c:pt idx="520">
                  <c:v>0.3250000000000004</c:v>
                </c:pt>
                <c:pt idx="521">
                  <c:v>0.3250000000000004</c:v>
                </c:pt>
                <c:pt idx="522">
                  <c:v>0.3250000000000004</c:v>
                </c:pt>
                <c:pt idx="523">
                  <c:v>0.3250000000000004</c:v>
                </c:pt>
                <c:pt idx="524">
                  <c:v>0.3250000000000004</c:v>
                </c:pt>
                <c:pt idx="525">
                  <c:v>0.3250000000000004</c:v>
                </c:pt>
                <c:pt idx="526">
                  <c:v>0.3250000000000004</c:v>
                </c:pt>
                <c:pt idx="527">
                  <c:v>0.3250000000000004</c:v>
                </c:pt>
                <c:pt idx="528">
                  <c:v>0.3250000000000004</c:v>
                </c:pt>
                <c:pt idx="529">
                  <c:v>0.3250000000000004</c:v>
                </c:pt>
                <c:pt idx="530">
                  <c:v>0.3250000000000004</c:v>
                </c:pt>
                <c:pt idx="531">
                  <c:v>0.3250000000000004</c:v>
                </c:pt>
                <c:pt idx="532">
                  <c:v>0.3250000000000004</c:v>
                </c:pt>
                <c:pt idx="533">
                  <c:v>0.3250000000000004</c:v>
                </c:pt>
                <c:pt idx="534">
                  <c:v>0.3250000000000004</c:v>
                </c:pt>
                <c:pt idx="535">
                  <c:v>0.3250000000000004</c:v>
                </c:pt>
                <c:pt idx="536">
                  <c:v>0.3250000000000004</c:v>
                </c:pt>
                <c:pt idx="537">
                  <c:v>0.3250000000000004</c:v>
                </c:pt>
                <c:pt idx="538">
                  <c:v>0.3250000000000004</c:v>
                </c:pt>
                <c:pt idx="539">
                  <c:v>0.3250000000000004</c:v>
                </c:pt>
                <c:pt idx="540">
                  <c:v>0.3250000000000004</c:v>
                </c:pt>
                <c:pt idx="541">
                  <c:v>0.3250000000000004</c:v>
                </c:pt>
                <c:pt idx="542">
                  <c:v>0.3250000000000004</c:v>
                </c:pt>
                <c:pt idx="543">
                  <c:v>0.3250000000000004</c:v>
                </c:pt>
                <c:pt idx="544">
                  <c:v>0.3250000000000004</c:v>
                </c:pt>
                <c:pt idx="545">
                  <c:v>0.3250000000000004</c:v>
                </c:pt>
                <c:pt idx="546">
                  <c:v>0.3250000000000004</c:v>
                </c:pt>
                <c:pt idx="547">
                  <c:v>0.3250000000000004</c:v>
                </c:pt>
                <c:pt idx="548">
                  <c:v>0.3250000000000004</c:v>
                </c:pt>
                <c:pt idx="549">
                  <c:v>0.3250000000000004</c:v>
                </c:pt>
                <c:pt idx="550">
                  <c:v>0.3250000000000004</c:v>
                </c:pt>
                <c:pt idx="551">
                  <c:v>0.3250000000000004</c:v>
                </c:pt>
                <c:pt idx="552">
                  <c:v>0.3250000000000004</c:v>
                </c:pt>
                <c:pt idx="553">
                  <c:v>0.3250000000000004</c:v>
                </c:pt>
                <c:pt idx="554">
                  <c:v>0.3250000000000004</c:v>
                </c:pt>
                <c:pt idx="555">
                  <c:v>0.3250000000000004</c:v>
                </c:pt>
                <c:pt idx="556">
                  <c:v>0.3250000000000004</c:v>
                </c:pt>
                <c:pt idx="557">
                  <c:v>0.3250000000000004</c:v>
                </c:pt>
                <c:pt idx="558">
                  <c:v>0.3250000000000004</c:v>
                </c:pt>
                <c:pt idx="559">
                  <c:v>0.3250000000000004</c:v>
                </c:pt>
                <c:pt idx="560">
                  <c:v>0.3250000000000004</c:v>
                </c:pt>
                <c:pt idx="561">
                  <c:v>0.3250000000000004</c:v>
                </c:pt>
                <c:pt idx="562">
                  <c:v>0.3250000000000004</c:v>
                </c:pt>
                <c:pt idx="563">
                  <c:v>0.3250000000000004</c:v>
                </c:pt>
                <c:pt idx="564">
                  <c:v>0.3250000000000004</c:v>
                </c:pt>
                <c:pt idx="565">
                  <c:v>0.3250000000000004</c:v>
                </c:pt>
                <c:pt idx="566">
                  <c:v>0.3250000000000004</c:v>
                </c:pt>
                <c:pt idx="567">
                  <c:v>0.3250000000000004</c:v>
                </c:pt>
                <c:pt idx="568">
                  <c:v>0.3250000000000004</c:v>
                </c:pt>
                <c:pt idx="569">
                  <c:v>0.3250000000000004</c:v>
                </c:pt>
                <c:pt idx="570">
                  <c:v>0.3250000000000004</c:v>
                </c:pt>
                <c:pt idx="571">
                  <c:v>0.3250000000000004</c:v>
                </c:pt>
                <c:pt idx="572">
                  <c:v>0.3250000000000004</c:v>
                </c:pt>
                <c:pt idx="573">
                  <c:v>0.3250000000000004</c:v>
                </c:pt>
                <c:pt idx="574">
                  <c:v>0.3250000000000004</c:v>
                </c:pt>
                <c:pt idx="575">
                  <c:v>0.3250000000000004</c:v>
                </c:pt>
                <c:pt idx="576">
                  <c:v>0.3250000000000004</c:v>
                </c:pt>
                <c:pt idx="577">
                  <c:v>0.3250000000000004</c:v>
                </c:pt>
                <c:pt idx="578">
                  <c:v>0.3250000000000004</c:v>
                </c:pt>
                <c:pt idx="579">
                  <c:v>0.3250000000000004</c:v>
                </c:pt>
                <c:pt idx="580">
                  <c:v>0.3250000000000004</c:v>
                </c:pt>
                <c:pt idx="581">
                  <c:v>0.3250000000000004</c:v>
                </c:pt>
                <c:pt idx="582">
                  <c:v>0.3250000000000004</c:v>
                </c:pt>
                <c:pt idx="583">
                  <c:v>0.3250000000000004</c:v>
                </c:pt>
                <c:pt idx="584">
                  <c:v>0.3250000000000004</c:v>
                </c:pt>
                <c:pt idx="585">
                  <c:v>0.3250000000000004</c:v>
                </c:pt>
                <c:pt idx="586">
                  <c:v>0.3250000000000004</c:v>
                </c:pt>
                <c:pt idx="587">
                  <c:v>0.3240000000000004</c:v>
                </c:pt>
                <c:pt idx="588">
                  <c:v>0.3240000000000004</c:v>
                </c:pt>
                <c:pt idx="589">
                  <c:v>0.3240000000000004</c:v>
                </c:pt>
                <c:pt idx="590">
                  <c:v>0.3250000000000004</c:v>
                </c:pt>
                <c:pt idx="591">
                  <c:v>0.3250000000000004</c:v>
                </c:pt>
                <c:pt idx="592">
                  <c:v>0.3250000000000004</c:v>
                </c:pt>
                <c:pt idx="593">
                  <c:v>0.3250000000000004</c:v>
                </c:pt>
                <c:pt idx="594">
                  <c:v>0.3250000000000004</c:v>
                </c:pt>
                <c:pt idx="595">
                  <c:v>0.3240000000000004</c:v>
                </c:pt>
                <c:pt idx="596">
                  <c:v>0.3250000000000004</c:v>
                </c:pt>
                <c:pt idx="597">
                  <c:v>0.3240000000000004</c:v>
                </c:pt>
                <c:pt idx="598">
                  <c:v>0.3240000000000004</c:v>
                </c:pt>
                <c:pt idx="599">
                  <c:v>0.3240000000000004</c:v>
                </c:pt>
                <c:pt idx="600">
                  <c:v>0.3240000000000004</c:v>
                </c:pt>
                <c:pt idx="601">
                  <c:v>0.3240000000000004</c:v>
                </c:pt>
                <c:pt idx="602">
                  <c:v>0.3250000000000004</c:v>
                </c:pt>
                <c:pt idx="603">
                  <c:v>0.3240000000000004</c:v>
                </c:pt>
                <c:pt idx="604">
                  <c:v>0.3240000000000004</c:v>
                </c:pt>
                <c:pt idx="605">
                  <c:v>0.3240000000000004</c:v>
                </c:pt>
                <c:pt idx="606">
                  <c:v>0.3240000000000004</c:v>
                </c:pt>
                <c:pt idx="607">
                  <c:v>0.3240000000000004</c:v>
                </c:pt>
                <c:pt idx="608">
                  <c:v>0.3240000000000004</c:v>
                </c:pt>
                <c:pt idx="609">
                  <c:v>0.3240000000000004</c:v>
                </c:pt>
                <c:pt idx="610">
                  <c:v>0.3240000000000004</c:v>
                </c:pt>
                <c:pt idx="611">
                  <c:v>0.3240000000000004</c:v>
                </c:pt>
                <c:pt idx="612">
                  <c:v>0.3240000000000004</c:v>
                </c:pt>
                <c:pt idx="613">
                  <c:v>0.3240000000000004</c:v>
                </c:pt>
                <c:pt idx="614">
                  <c:v>0.3240000000000004</c:v>
                </c:pt>
                <c:pt idx="615">
                  <c:v>0.3240000000000004</c:v>
                </c:pt>
                <c:pt idx="616">
                  <c:v>0.3240000000000004</c:v>
                </c:pt>
                <c:pt idx="617">
                  <c:v>0.3240000000000004</c:v>
                </c:pt>
                <c:pt idx="618">
                  <c:v>0.3240000000000004</c:v>
                </c:pt>
                <c:pt idx="619">
                  <c:v>0.3240000000000004</c:v>
                </c:pt>
                <c:pt idx="620">
                  <c:v>0.3240000000000004</c:v>
                </c:pt>
                <c:pt idx="621">
                  <c:v>0.3240000000000004</c:v>
                </c:pt>
                <c:pt idx="622">
                  <c:v>0.3240000000000004</c:v>
                </c:pt>
                <c:pt idx="623">
                  <c:v>0.3240000000000004</c:v>
                </c:pt>
                <c:pt idx="624">
                  <c:v>0.3240000000000004</c:v>
                </c:pt>
                <c:pt idx="625">
                  <c:v>0.3240000000000004</c:v>
                </c:pt>
                <c:pt idx="626">
                  <c:v>0.3240000000000004</c:v>
                </c:pt>
                <c:pt idx="627">
                  <c:v>0.3240000000000004</c:v>
                </c:pt>
                <c:pt idx="628">
                  <c:v>0.3240000000000004</c:v>
                </c:pt>
                <c:pt idx="629">
                  <c:v>0.3240000000000004</c:v>
                </c:pt>
                <c:pt idx="630">
                  <c:v>0.3240000000000004</c:v>
                </c:pt>
                <c:pt idx="631">
                  <c:v>0.3240000000000004</c:v>
                </c:pt>
                <c:pt idx="632">
                  <c:v>0.3240000000000004</c:v>
                </c:pt>
                <c:pt idx="633">
                  <c:v>0.3240000000000004</c:v>
                </c:pt>
                <c:pt idx="634">
                  <c:v>0.3240000000000004</c:v>
                </c:pt>
                <c:pt idx="635">
                  <c:v>0.3240000000000004</c:v>
                </c:pt>
                <c:pt idx="636">
                  <c:v>0.3240000000000004</c:v>
                </c:pt>
                <c:pt idx="637">
                  <c:v>0.3240000000000004</c:v>
                </c:pt>
                <c:pt idx="638">
                  <c:v>0.3240000000000004</c:v>
                </c:pt>
                <c:pt idx="639">
                  <c:v>0.3240000000000004</c:v>
                </c:pt>
                <c:pt idx="640">
                  <c:v>0.3240000000000004</c:v>
                </c:pt>
                <c:pt idx="641">
                  <c:v>0.3240000000000004</c:v>
                </c:pt>
                <c:pt idx="642">
                  <c:v>0.3240000000000004</c:v>
                </c:pt>
                <c:pt idx="643">
                  <c:v>0.3240000000000004</c:v>
                </c:pt>
                <c:pt idx="644">
                  <c:v>0.3240000000000004</c:v>
                </c:pt>
                <c:pt idx="645">
                  <c:v>0.3240000000000004</c:v>
                </c:pt>
                <c:pt idx="646">
                  <c:v>0.3240000000000004</c:v>
                </c:pt>
                <c:pt idx="647">
                  <c:v>0.3240000000000004</c:v>
                </c:pt>
                <c:pt idx="648">
                  <c:v>0.3240000000000004</c:v>
                </c:pt>
                <c:pt idx="649">
                  <c:v>0.3240000000000004</c:v>
                </c:pt>
                <c:pt idx="650">
                  <c:v>0.3240000000000004</c:v>
                </c:pt>
                <c:pt idx="651">
                  <c:v>0.3240000000000004</c:v>
                </c:pt>
                <c:pt idx="652">
                  <c:v>0.3240000000000004</c:v>
                </c:pt>
                <c:pt idx="653">
                  <c:v>0.3240000000000004</c:v>
                </c:pt>
                <c:pt idx="654">
                  <c:v>0.3240000000000004</c:v>
                </c:pt>
                <c:pt idx="655">
                  <c:v>0.3240000000000004</c:v>
                </c:pt>
                <c:pt idx="656">
                  <c:v>0.3240000000000004</c:v>
                </c:pt>
                <c:pt idx="657">
                  <c:v>0.3240000000000004</c:v>
                </c:pt>
                <c:pt idx="658">
                  <c:v>0.3240000000000004</c:v>
                </c:pt>
                <c:pt idx="659">
                  <c:v>0.3240000000000004</c:v>
                </c:pt>
                <c:pt idx="660">
                  <c:v>0.3240000000000004</c:v>
                </c:pt>
                <c:pt idx="661">
                  <c:v>0.3240000000000004</c:v>
                </c:pt>
                <c:pt idx="662">
                  <c:v>0.3240000000000004</c:v>
                </c:pt>
                <c:pt idx="663">
                  <c:v>0.3240000000000004</c:v>
                </c:pt>
                <c:pt idx="664">
                  <c:v>0.3240000000000004</c:v>
                </c:pt>
                <c:pt idx="665">
                  <c:v>0.3240000000000004</c:v>
                </c:pt>
                <c:pt idx="666">
                  <c:v>0.3240000000000004</c:v>
                </c:pt>
                <c:pt idx="667">
                  <c:v>0.3240000000000004</c:v>
                </c:pt>
                <c:pt idx="668">
                  <c:v>0.3240000000000004</c:v>
                </c:pt>
                <c:pt idx="669">
                  <c:v>0.3240000000000004</c:v>
                </c:pt>
                <c:pt idx="670">
                  <c:v>0.3240000000000004</c:v>
                </c:pt>
                <c:pt idx="671">
                  <c:v>0.3240000000000004</c:v>
                </c:pt>
                <c:pt idx="672">
                  <c:v>0.3240000000000004</c:v>
                </c:pt>
                <c:pt idx="673">
                  <c:v>0.3240000000000004</c:v>
                </c:pt>
                <c:pt idx="674">
                  <c:v>0.3240000000000004</c:v>
                </c:pt>
                <c:pt idx="675">
                  <c:v>0.3240000000000004</c:v>
                </c:pt>
                <c:pt idx="676">
                  <c:v>0.3240000000000004</c:v>
                </c:pt>
                <c:pt idx="677">
                  <c:v>0.3240000000000004</c:v>
                </c:pt>
                <c:pt idx="678">
                  <c:v>0.3240000000000004</c:v>
                </c:pt>
                <c:pt idx="679">
                  <c:v>0.3240000000000004</c:v>
                </c:pt>
                <c:pt idx="680">
                  <c:v>0.3240000000000004</c:v>
                </c:pt>
                <c:pt idx="681">
                  <c:v>0.3240000000000004</c:v>
                </c:pt>
                <c:pt idx="682">
                  <c:v>0.3240000000000004</c:v>
                </c:pt>
                <c:pt idx="683">
                  <c:v>0.3240000000000004</c:v>
                </c:pt>
                <c:pt idx="684">
                  <c:v>0.3240000000000004</c:v>
                </c:pt>
                <c:pt idx="685">
                  <c:v>0.3240000000000004</c:v>
                </c:pt>
                <c:pt idx="686">
                  <c:v>0.3240000000000004</c:v>
                </c:pt>
                <c:pt idx="687">
                  <c:v>0.3240000000000004</c:v>
                </c:pt>
                <c:pt idx="688">
                  <c:v>0.3240000000000004</c:v>
                </c:pt>
                <c:pt idx="689">
                  <c:v>0.3240000000000004</c:v>
                </c:pt>
                <c:pt idx="690">
                  <c:v>0.3240000000000004</c:v>
                </c:pt>
                <c:pt idx="691">
                  <c:v>0.3240000000000004</c:v>
                </c:pt>
                <c:pt idx="692">
                  <c:v>0.3240000000000004</c:v>
                </c:pt>
                <c:pt idx="693">
                  <c:v>0.3240000000000004</c:v>
                </c:pt>
                <c:pt idx="694">
                  <c:v>0.3240000000000004</c:v>
                </c:pt>
                <c:pt idx="695">
                  <c:v>0.3240000000000004</c:v>
                </c:pt>
                <c:pt idx="696">
                  <c:v>0.3240000000000004</c:v>
                </c:pt>
                <c:pt idx="697">
                  <c:v>0.3240000000000004</c:v>
                </c:pt>
                <c:pt idx="698">
                  <c:v>0.3240000000000004</c:v>
                </c:pt>
                <c:pt idx="699">
                  <c:v>0.3240000000000004</c:v>
                </c:pt>
                <c:pt idx="700">
                  <c:v>0.3240000000000004</c:v>
                </c:pt>
                <c:pt idx="701">
                  <c:v>0.3240000000000004</c:v>
                </c:pt>
                <c:pt idx="702">
                  <c:v>0.3240000000000004</c:v>
                </c:pt>
                <c:pt idx="703">
                  <c:v>0.3240000000000004</c:v>
                </c:pt>
                <c:pt idx="704">
                  <c:v>0.3240000000000004</c:v>
                </c:pt>
                <c:pt idx="705">
                  <c:v>0.3240000000000004</c:v>
                </c:pt>
                <c:pt idx="706">
                  <c:v>0.3240000000000004</c:v>
                </c:pt>
                <c:pt idx="707">
                  <c:v>0.3240000000000004</c:v>
                </c:pt>
                <c:pt idx="708">
                  <c:v>0.3240000000000004</c:v>
                </c:pt>
                <c:pt idx="709">
                  <c:v>0.3240000000000004</c:v>
                </c:pt>
                <c:pt idx="710">
                  <c:v>0.3240000000000004</c:v>
                </c:pt>
                <c:pt idx="711">
                  <c:v>0.3240000000000004</c:v>
                </c:pt>
                <c:pt idx="712">
                  <c:v>0.3240000000000004</c:v>
                </c:pt>
                <c:pt idx="713">
                  <c:v>0.3240000000000004</c:v>
                </c:pt>
                <c:pt idx="714">
                  <c:v>0.3240000000000004</c:v>
                </c:pt>
                <c:pt idx="715">
                  <c:v>0.3240000000000004</c:v>
                </c:pt>
                <c:pt idx="716">
                  <c:v>0.3240000000000004</c:v>
                </c:pt>
                <c:pt idx="717">
                  <c:v>0.3240000000000004</c:v>
                </c:pt>
                <c:pt idx="718">
                  <c:v>0.3240000000000004</c:v>
                </c:pt>
                <c:pt idx="719">
                  <c:v>0.3240000000000004</c:v>
                </c:pt>
                <c:pt idx="720">
                  <c:v>0.3240000000000004</c:v>
                </c:pt>
                <c:pt idx="721">
                  <c:v>0.3240000000000004</c:v>
                </c:pt>
                <c:pt idx="722">
                  <c:v>0.3240000000000004</c:v>
                </c:pt>
                <c:pt idx="723">
                  <c:v>0.3240000000000004</c:v>
                </c:pt>
                <c:pt idx="724">
                  <c:v>0.3240000000000004</c:v>
                </c:pt>
                <c:pt idx="725">
                  <c:v>0.3240000000000004</c:v>
                </c:pt>
                <c:pt idx="726">
                  <c:v>0.3240000000000004</c:v>
                </c:pt>
                <c:pt idx="727">
                  <c:v>0.3240000000000004</c:v>
                </c:pt>
                <c:pt idx="728">
                  <c:v>0.3240000000000004</c:v>
                </c:pt>
                <c:pt idx="729">
                  <c:v>0.3240000000000004</c:v>
                </c:pt>
                <c:pt idx="730">
                  <c:v>0.3240000000000004</c:v>
                </c:pt>
                <c:pt idx="731">
                  <c:v>0.3240000000000004</c:v>
                </c:pt>
                <c:pt idx="732">
                  <c:v>0.3240000000000004</c:v>
                </c:pt>
                <c:pt idx="733">
                  <c:v>0.3240000000000004</c:v>
                </c:pt>
                <c:pt idx="734">
                  <c:v>0.3240000000000004</c:v>
                </c:pt>
                <c:pt idx="735">
                  <c:v>0.3240000000000004</c:v>
                </c:pt>
                <c:pt idx="736">
                  <c:v>0.3240000000000004</c:v>
                </c:pt>
                <c:pt idx="737">
                  <c:v>0.3240000000000004</c:v>
                </c:pt>
                <c:pt idx="738">
                  <c:v>0.3240000000000004</c:v>
                </c:pt>
                <c:pt idx="739">
                  <c:v>0.3240000000000004</c:v>
                </c:pt>
                <c:pt idx="740">
                  <c:v>0.3240000000000004</c:v>
                </c:pt>
                <c:pt idx="741">
                  <c:v>0.3240000000000004</c:v>
                </c:pt>
                <c:pt idx="742">
                  <c:v>0.3240000000000004</c:v>
                </c:pt>
                <c:pt idx="743">
                  <c:v>0.3240000000000004</c:v>
                </c:pt>
                <c:pt idx="744">
                  <c:v>0.3240000000000004</c:v>
                </c:pt>
                <c:pt idx="745">
                  <c:v>0.3240000000000004</c:v>
                </c:pt>
                <c:pt idx="746">
                  <c:v>0.3240000000000004</c:v>
                </c:pt>
                <c:pt idx="747">
                  <c:v>0.3240000000000004</c:v>
                </c:pt>
                <c:pt idx="748">
                  <c:v>0.3240000000000004</c:v>
                </c:pt>
                <c:pt idx="749">
                  <c:v>0.3240000000000004</c:v>
                </c:pt>
                <c:pt idx="750">
                  <c:v>0.3240000000000004</c:v>
                </c:pt>
                <c:pt idx="751">
                  <c:v>0.3240000000000004</c:v>
                </c:pt>
                <c:pt idx="752">
                  <c:v>0.3240000000000004</c:v>
                </c:pt>
                <c:pt idx="753">
                  <c:v>0.3240000000000004</c:v>
                </c:pt>
                <c:pt idx="754">
                  <c:v>0.3240000000000004</c:v>
                </c:pt>
                <c:pt idx="755">
                  <c:v>0.3240000000000004</c:v>
                </c:pt>
                <c:pt idx="756">
                  <c:v>0.3240000000000004</c:v>
                </c:pt>
                <c:pt idx="757">
                  <c:v>0.3240000000000004</c:v>
                </c:pt>
                <c:pt idx="758">
                  <c:v>0.3240000000000004</c:v>
                </c:pt>
                <c:pt idx="759">
                  <c:v>0.3240000000000004</c:v>
                </c:pt>
                <c:pt idx="760">
                  <c:v>0.3240000000000004</c:v>
                </c:pt>
                <c:pt idx="761">
                  <c:v>0.3240000000000004</c:v>
                </c:pt>
                <c:pt idx="762">
                  <c:v>0.3240000000000004</c:v>
                </c:pt>
                <c:pt idx="763">
                  <c:v>0.3240000000000004</c:v>
                </c:pt>
                <c:pt idx="764">
                  <c:v>0.3240000000000004</c:v>
                </c:pt>
                <c:pt idx="765">
                  <c:v>0.3240000000000004</c:v>
                </c:pt>
                <c:pt idx="766">
                  <c:v>0.3240000000000004</c:v>
                </c:pt>
                <c:pt idx="767">
                  <c:v>0.3240000000000004</c:v>
                </c:pt>
                <c:pt idx="768">
                  <c:v>0.3240000000000004</c:v>
                </c:pt>
                <c:pt idx="769">
                  <c:v>0.3240000000000004</c:v>
                </c:pt>
                <c:pt idx="770">
                  <c:v>0.3240000000000004</c:v>
                </c:pt>
                <c:pt idx="771">
                  <c:v>0.3240000000000004</c:v>
                </c:pt>
                <c:pt idx="772">
                  <c:v>0.3240000000000004</c:v>
                </c:pt>
                <c:pt idx="773">
                  <c:v>0.3240000000000004</c:v>
                </c:pt>
                <c:pt idx="774">
                  <c:v>0.3240000000000004</c:v>
                </c:pt>
                <c:pt idx="775">
                  <c:v>0.3240000000000004</c:v>
                </c:pt>
                <c:pt idx="776">
                  <c:v>0.3240000000000004</c:v>
                </c:pt>
                <c:pt idx="777">
                  <c:v>0.3240000000000004</c:v>
                </c:pt>
                <c:pt idx="778">
                  <c:v>0.3240000000000004</c:v>
                </c:pt>
                <c:pt idx="779">
                  <c:v>0.3240000000000004</c:v>
                </c:pt>
                <c:pt idx="780">
                  <c:v>0.3240000000000004</c:v>
                </c:pt>
                <c:pt idx="781">
                  <c:v>0.3240000000000004</c:v>
                </c:pt>
                <c:pt idx="782">
                  <c:v>0.3240000000000004</c:v>
                </c:pt>
                <c:pt idx="783">
                  <c:v>0.3240000000000004</c:v>
                </c:pt>
                <c:pt idx="784">
                  <c:v>0.3240000000000004</c:v>
                </c:pt>
                <c:pt idx="785">
                  <c:v>0.3240000000000004</c:v>
                </c:pt>
                <c:pt idx="786">
                  <c:v>0.3240000000000004</c:v>
                </c:pt>
                <c:pt idx="787">
                  <c:v>0.3240000000000004</c:v>
                </c:pt>
                <c:pt idx="788">
                  <c:v>0.3240000000000004</c:v>
                </c:pt>
                <c:pt idx="789">
                  <c:v>0.3240000000000004</c:v>
                </c:pt>
                <c:pt idx="790">
                  <c:v>0.3240000000000004</c:v>
                </c:pt>
                <c:pt idx="791">
                  <c:v>0.3240000000000004</c:v>
                </c:pt>
                <c:pt idx="792">
                  <c:v>0.3240000000000004</c:v>
                </c:pt>
                <c:pt idx="793">
                  <c:v>0.3240000000000004</c:v>
                </c:pt>
                <c:pt idx="794">
                  <c:v>0.3240000000000004</c:v>
                </c:pt>
                <c:pt idx="795">
                  <c:v>0.3240000000000004</c:v>
                </c:pt>
                <c:pt idx="796">
                  <c:v>0.3240000000000004</c:v>
                </c:pt>
                <c:pt idx="797">
                  <c:v>0.3240000000000004</c:v>
                </c:pt>
                <c:pt idx="798">
                  <c:v>0.3240000000000004</c:v>
                </c:pt>
                <c:pt idx="799">
                  <c:v>0.3240000000000004</c:v>
                </c:pt>
                <c:pt idx="800">
                  <c:v>0.3240000000000004</c:v>
                </c:pt>
                <c:pt idx="801">
                  <c:v>0.3240000000000004</c:v>
                </c:pt>
                <c:pt idx="802">
                  <c:v>0.3240000000000004</c:v>
                </c:pt>
                <c:pt idx="803">
                  <c:v>0.3240000000000004</c:v>
                </c:pt>
                <c:pt idx="804">
                  <c:v>0.3240000000000004</c:v>
                </c:pt>
                <c:pt idx="805">
                  <c:v>0.3240000000000004</c:v>
                </c:pt>
                <c:pt idx="806">
                  <c:v>0.3240000000000004</c:v>
                </c:pt>
                <c:pt idx="807">
                  <c:v>0.3240000000000004</c:v>
                </c:pt>
                <c:pt idx="808">
                  <c:v>0.3240000000000004</c:v>
                </c:pt>
                <c:pt idx="809">
                  <c:v>0.3240000000000004</c:v>
                </c:pt>
                <c:pt idx="810">
                  <c:v>0.3240000000000004</c:v>
                </c:pt>
                <c:pt idx="811">
                  <c:v>0.3240000000000004</c:v>
                </c:pt>
                <c:pt idx="812">
                  <c:v>0.3240000000000004</c:v>
                </c:pt>
                <c:pt idx="813">
                  <c:v>0.3240000000000004</c:v>
                </c:pt>
                <c:pt idx="814">
                  <c:v>0.3240000000000004</c:v>
                </c:pt>
                <c:pt idx="815">
                  <c:v>0.3240000000000004</c:v>
                </c:pt>
                <c:pt idx="816">
                  <c:v>0.3240000000000004</c:v>
                </c:pt>
                <c:pt idx="817">
                  <c:v>0.3240000000000004</c:v>
                </c:pt>
                <c:pt idx="818">
                  <c:v>0.3240000000000004</c:v>
                </c:pt>
                <c:pt idx="819">
                  <c:v>0.3240000000000004</c:v>
                </c:pt>
                <c:pt idx="820">
                  <c:v>0.3240000000000004</c:v>
                </c:pt>
                <c:pt idx="821">
                  <c:v>0.3240000000000004</c:v>
                </c:pt>
                <c:pt idx="822">
                  <c:v>0.3240000000000004</c:v>
                </c:pt>
                <c:pt idx="823">
                  <c:v>0.3240000000000004</c:v>
                </c:pt>
                <c:pt idx="824">
                  <c:v>0.3240000000000004</c:v>
                </c:pt>
                <c:pt idx="825">
                  <c:v>0.3240000000000004</c:v>
                </c:pt>
                <c:pt idx="826">
                  <c:v>0.3240000000000004</c:v>
                </c:pt>
                <c:pt idx="827">
                  <c:v>0.3240000000000004</c:v>
                </c:pt>
                <c:pt idx="828">
                  <c:v>0.3240000000000004</c:v>
                </c:pt>
                <c:pt idx="829">
                  <c:v>0.3240000000000004</c:v>
                </c:pt>
                <c:pt idx="830">
                  <c:v>0.3240000000000004</c:v>
                </c:pt>
                <c:pt idx="831">
                  <c:v>0.3240000000000004</c:v>
                </c:pt>
                <c:pt idx="832">
                  <c:v>0.3240000000000004</c:v>
                </c:pt>
                <c:pt idx="833">
                  <c:v>0.3240000000000004</c:v>
                </c:pt>
                <c:pt idx="834">
                  <c:v>0.3240000000000004</c:v>
                </c:pt>
                <c:pt idx="835">
                  <c:v>0.3240000000000004</c:v>
                </c:pt>
                <c:pt idx="836">
                  <c:v>0.3240000000000004</c:v>
                </c:pt>
                <c:pt idx="837">
                  <c:v>0.3240000000000004</c:v>
                </c:pt>
                <c:pt idx="838">
                  <c:v>0.3240000000000004</c:v>
                </c:pt>
                <c:pt idx="839">
                  <c:v>0.3240000000000004</c:v>
                </c:pt>
                <c:pt idx="840">
                  <c:v>0.3240000000000004</c:v>
                </c:pt>
                <c:pt idx="841">
                  <c:v>0.3240000000000004</c:v>
                </c:pt>
                <c:pt idx="842">
                  <c:v>0.3240000000000004</c:v>
                </c:pt>
                <c:pt idx="843">
                  <c:v>0.3240000000000004</c:v>
                </c:pt>
                <c:pt idx="844">
                  <c:v>0.3240000000000004</c:v>
                </c:pt>
                <c:pt idx="845">
                  <c:v>0.3240000000000004</c:v>
                </c:pt>
                <c:pt idx="846">
                  <c:v>0.3240000000000004</c:v>
                </c:pt>
                <c:pt idx="847">
                  <c:v>0.3240000000000004</c:v>
                </c:pt>
                <c:pt idx="848">
                  <c:v>0.3240000000000004</c:v>
                </c:pt>
                <c:pt idx="849">
                  <c:v>0.3240000000000004</c:v>
                </c:pt>
                <c:pt idx="850">
                  <c:v>0.3240000000000004</c:v>
                </c:pt>
                <c:pt idx="851">
                  <c:v>0.3240000000000004</c:v>
                </c:pt>
                <c:pt idx="852">
                  <c:v>0.3240000000000004</c:v>
                </c:pt>
                <c:pt idx="853">
                  <c:v>0.3240000000000004</c:v>
                </c:pt>
                <c:pt idx="854">
                  <c:v>0.3240000000000004</c:v>
                </c:pt>
                <c:pt idx="855">
                  <c:v>0.3240000000000004</c:v>
                </c:pt>
                <c:pt idx="856">
                  <c:v>0.3240000000000004</c:v>
                </c:pt>
                <c:pt idx="857">
                  <c:v>0.3240000000000004</c:v>
                </c:pt>
                <c:pt idx="858">
                  <c:v>0.3240000000000004</c:v>
                </c:pt>
                <c:pt idx="859">
                  <c:v>0.3240000000000004</c:v>
                </c:pt>
                <c:pt idx="860">
                  <c:v>0.3240000000000004</c:v>
                </c:pt>
                <c:pt idx="861">
                  <c:v>0.3240000000000004</c:v>
                </c:pt>
                <c:pt idx="862">
                  <c:v>0.3240000000000004</c:v>
                </c:pt>
                <c:pt idx="863">
                  <c:v>0.3240000000000004</c:v>
                </c:pt>
                <c:pt idx="864">
                  <c:v>0.3240000000000004</c:v>
                </c:pt>
              </c:numCache>
            </c:numRef>
          </c:yVal>
          <c:smooth val="0"/>
        </c:ser>
        <c:ser>
          <c:idx val="8"/>
          <c:order val="8"/>
          <c:tx>
            <c:strRef>
              <c:f>Наполнения!$J$1</c:f>
              <c:strCache>
                <c:ptCount val="1"/>
                <c:pt idx="0">
                  <c:v>80</c:v>
                </c:pt>
              </c:strCache>
            </c:strRef>
          </c:tx>
          <c:spPr>
            <a:ln w="25400">
              <a:solidFill>
                <a:srgbClr val="00CCFF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Наполнения!$J$2:$J$866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4.0000000000000053E-3</c:v>
                </c:pt>
                <c:pt idx="24">
                  <c:v>4.0000000000000053E-3</c:v>
                </c:pt>
                <c:pt idx="25">
                  <c:v>1.8000000000000019E-2</c:v>
                </c:pt>
                <c:pt idx="26">
                  <c:v>1.7000000000000029E-2</c:v>
                </c:pt>
                <c:pt idx="27">
                  <c:v>1.8000000000000019E-2</c:v>
                </c:pt>
                <c:pt idx="28">
                  <c:v>1.8000000000000019E-2</c:v>
                </c:pt>
                <c:pt idx="29">
                  <c:v>1.900000000000002E-2</c:v>
                </c:pt>
                <c:pt idx="30">
                  <c:v>2.0000000000000021E-2</c:v>
                </c:pt>
                <c:pt idx="31">
                  <c:v>2.1000000000000022E-2</c:v>
                </c:pt>
                <c:pt idx="32">
                  <c:v>2.2000000000000026E-2</c:v>
                </c:pt>
                <c:pt idx="33">
                  <c:v>3.6000000000000039E-2</c:v>
                </c:pt>
                <c:pt idx="34">
                  <c:v>3.6000000000000039E-2</c:v>
                </c:pt>
                <c:pt idx="35">
                  <c:v>5.7000000000000071E-2</c:v>
                </c:pt>
                <c:pt idx="36">
                  <c:v>6.8000000000000033E-2</c:v>
                </c:pt>
                <c:pt idx="37">
                  <c:v>7.8000000000000083E-2</c:v>
                </c:pt>
                <c:pt idx="38">
                  <c:v>8.2000000000000003E-2</c:v>
                </c:pt>
                <c:pt idx="39">
                  <c:v>8.3000000000000101E-2</c:v>
                </c:pt>
                <c:pt idx="40">
                  <c:v>8.3000000000000101E-2</c:v>
                </c:pt>
                <c:pt idx="41">
                  <c:v>8.3000000000000101E-2</c:v>
                </c:pt>
                <c:pt idx="42">
                  <c:v>8.3000000000000101E-2</c:v>
                </c:pt>
                <c:pt idx="43">
                  <c:v>8.3000000000000101E-2</c:v>
                </c:pt>
                <c:pt idx="44">
                  <c:v>8.3000000000000101E-2</c:v>
                </c:pt>
                <c:pt idx="45">
                  <c:v>8.3000000000000101E-2</c:v>
                </c:pt>
                <c:pt idx="46">
                  <c:v>8.3000000000000101E-2</c:v>
                </c:pt>
                <c:pt idx="47">
                  <c:v>8.3000000000000101E-2</c:v>
                </c:pt>
                <c:pt idx="48">
                  <c:v>8.3000000000000101E-2</c:v>
                </c:pt>
                <c:pt idx="49">
                  <c:v>8.3000000000000101E-2</c:v>
                </c:pt>
                <c:pt idx="50">
                  <c:v>8.3000000000000101E-2</c:v>
                </c:pt>
                <c:pt idx="51">
                  <c:v>8.3000000000000101E-2</c:v>
                </c:pt>
                <c:pt idx="52">
                  <c:v>8.3000000000000101E-2</c:v>
                </c:pt>
                <c:pt idx="53">
                  <c:v>8.4000000000000116E-2</c:v>
                </c:pt>
                <c:pt idx="54">
                  <c:v>8.4000000000000116E-2</c:v>
                </c:pt>
                <c:pt idx="55">
                  <c:v>8.6000000000000063E-2</c:v>
                </c:pt>
                <c:pt idx="56">
                  <c:v>8.6000000000000063E-2</c:v>
                </c:pt>
                <c:pt idx="57">
                  <c:v>8.6000000000000063E-2</c:v>
                </c:pt>
                <c:pt idx="58">
                  <c:v>8.7000000000000022E-2</c:v>
                </c:pt>
                <c:pt idx="59">
                  <c:v>8.8000000000000092E-2</c:v>
                </c:pt>
                <c:pt idx="60">
                  <c:v>8.9000000000000135E-2</c:v>
                </c:pt>
                <c:pt idx="61">
                  <c:v>8.9000000000000135E-2</c:v>
                </c:pt>
                <c:pt idx="62">
                  <c:v>9.0000000000000066E-2</c:v>
                </c:pt>
                <c:pt idx="63">
                  <c:v>9.1000000000000025E-2</c:v>
                </c:pt>
                <c:pt idx="64">
                  <c:v>9.1000000000000025E-2</c:v>
                </c:pt>
                <c:pt idx="65">
                  <c:v>9.2000000000000026E-2</c:v>
                </c:pt>
                <c:pt idx="66">
                  <c:v>9.2000000000000026E-2</c:v>
                </c:pt>
                <c:pt idx="67">
                  <c:v>9.300000000000018E-2</c:v>
                </c:pt>
                <c:pt idx="68">
                  <c:v>9.300000000000018E-2</c:v>
                </c:pt>
                <c:pt idx="69">
                  <c:v>9.300000000000018E-2</c:v>
                </c:pt>
                <c:pt idx="70">
                  <c:v>9.300000000000018E-2</c:v>
                </c:pt>
                <c:pt idx="71">
                  <c:v>9.4000000000000097E-2</c:v>
                </c:pt>
                <c:pt idx="72">
                  <c:v>9.4000000000000097E-2</c:v>
                </c:pt>
                <c:pt idx="73">
                  <c:v>9.4000000000000097E-2</c:v>
                </c:pt>
                <c:pt idx="74">
                  <c:v>9.4000000000000097E-2</c:v>
                </c:pt>
                <c:pt idx="75">
                  <c:v>9.4000000000000097E-2</c:v>
                </c:pt>
                <c:pt idx="76">
                  <c:v>9.4000000000000097E-2</c:v>
                </c:pt>
                <c:pt idx="77">
                  <c:v>9.4000000000000097E-2</c:v>
                </c:pt>
                <c:pt idx="78">
                  <c:v>9.4000000000000097E-2</c:v>
                </c:pt>
                <c:pt idx="79">
                  <c:v>9.4000000000000097E-2</c:v>
                </c:pt>
                <c:pt idx="80">
                  <c:v>9.4000000000000097E-2</c:v>
                </c:pt>
                <c:pt idx="81">
                  <c:v>9.5000000000000098E-2</c:v>
                </c:pt>
                <c:pt idx="82">
                  <c:v>9.5000000000000098E-2</c:v>
                </c:pt>
                <c:pt idx="83">
                  <c:v>9.6000000000000071E-2</c:v>
                </c:pt>
                <c:pt idx="84">
                  <c:v>9.7000000000000045E-2</c:v>
                </c:pt>
                <c:pt idx="85">
                  <c:v>9.7000000000000045E-2</c:v>
                </c:pt>
                <c:pt idx="86">
                  <c:v>9.8000000000000198E-2</c:v>
                </c:pt>
                <c:pt idx="87">
                  <c:v>9.8000000000000198E-2</c:v>
                </c:pt>
                <c:pt idx="88">
                  <c:v>9.8000000000000198E-2</c:v>
                </c:pt>
                <c:pt idx="89">
                  <c:v>9.9000000000000143E-2</c:v>
                </c:pt>
                <c:pt idx="90">
                  <c:v>9.9000000000000143E-2</c:v>
                </c:pt>
                <c:pt idx="91">
                  <c:v>0.1</c:v>
                </c:pt>
                <c:pt idx="92">
                  <c:v>0.1</c:v>
                </c:pt>
                <c:pt idx="93">
                  <c:v>0.1</c:v>
                </c:pt>
                <c:pt idx="94">
                  <c:v>0.10100000000000002</c:v>
                </c:pt>
                <c:pt idx="95">
                  <c:v>0.10100000000000002</c:v>
                </c:pt>
                <c:pt idx="96">
                  <c:v>0.10199999999999998</c:v>
                </c:pt>
                <c:pt idx="97">
                  <c:v>0.10199999999999998</c:v>
                </c:pt>
                <c:pt idx="98">
                  <c:v>0.10199999999999998</c:v>
                </c:pt>
                <c:pt idx="99">
                  <c:v>0.10299999999999998</c:v>
                </c:pt>
                <c:pt idx="100">
                  <c:v>0.10299999999999998</c:v>
                </c:pt>
                <c:pt idx="101">
                  <c:v>0.10400000000000002</c:v>
                </c:pt>
                <c:pt idx="102">
                  <c:v>0.10400000000000002</c:v>
                </c:pt>
                <c:pt idx="103">
                  <c:v>0.10500000000000002</c:v>
                </c:pt>
                <c:pt idx="104">
                  <c:v>0.10500000000000002</c:v>
                </c:pt>
                <c:pt idx="105">
                  <c:v>0.10500000000000002</c:v>
                </c:pt>
                <c:pt idx="106">
                  <c:v>0.10600000000000002</c:v>
                </c:pt>
                <c:pt idx="107">
                  <c:v>0.10600000000000002</c:v>
                </c:pt>
                <c:pt idx="108">
                  <c:v>0.10600000000000002</c:v>
                </c:pt>
                <c:pt idx="109">
                  <c:v>0.10600000000000002</c:v>
                </c:pt>
                <c:pt idx="110">
                  <c:v>0.10700000000000008</c:v>
                </c:pt>
                <c:pt idx="111">
                  <c:v>0.10800000000000008</c:v>
                </c:pt>
                <c:pt idx="112">
                  <c:v>0.10900000000000008</c:v>
                </c:pt>
                <c:pt idx="113">
                  <c:v>0.10900000000000008</c:v>
                </c:pt>
                <c:pt idx="114">
                  <c:v>0.10900000000000008</c:v>
                </c:pt>
                <c:pt idx="115">
                  <c:v>0.11000000000000006</c:v>
                </c:pt>
                <c:pt idx="116">
                  <c:v>0.11100000000000006</c:v>
                </c:pt>
                <c:pt idx="117">
                  <c:v>0.11200000000000006</c:v>
                </c:pt>
                <c:pt idx="118">
                  <c:v>0.11300000000000006</c:v>
                </c:pt>
                <c:pt idx="119">
                  <c:v>0.11300000000000006</c:v>
                </c:pt>
                <c:pt idx="120">
                  <c:v>0.11300000000000006</c:v>
                </c:pt>
                <c:pt idx="121">
                  <c:v>0.11400000000000007</c:v>
                </c:pt>
                <c:pt idx="122">
                  <c:v>0.11400000000000007</c:v>
                </c:pt>
                <c:pt idx="123">
                  <c:v>0.11500000000000007</c:v>
                </c:pt>
                <c:pt idx="124">
                  <c:v>0.11500000000000007</c:v>
                </c:pt>
                <c:pt idx="125">
                  <c:v>0.11500000000000007</c:v>
                </c:pt>
                <c:pt idx="126">
                  <c:v>0.1160000000000001</c:v>
                </c:pt>
                <c:pt idx="127">
                  <c:v>0.1160000000000001</c:v>
                </c:pt>
                <c:pt idx="128">
                  <c:v>0.1160000000000001</c:v>
                </c:pt>
                <c:pt idx="129">
                  <c:v>0.1160000000000001</c:v>
                </c:pt>
                <c:pt idx="130">
                  <c:v>0.1160000000000001</c:v>
                </c:pt>
                <c:pt idx="131">
                  <c:v>0.12200000000000008</c:v>
                </c:pt>
                <c:pt idx="132">
                  <c:v>0.12400000000000008</c:v>
                </c:pt>
                <c:pt idx="133">
                  <c:v>0.126</c:v>
                </c:pt>
                <c:pt idx="134">
                  <c:v>0.128</c:v>
                </c:pt>
                <c:pt idx="135">
                  <c:v>0.13</c:v>
                </c:pt>
                <c:pt idx="136">
                  <c:v>0.13</c:v>
                </c:pt>
                <c:pt idx="137">
                  <c:v>0.13200000000000001</c:v>
                </c:pt>
                <c:pt idx="138">
                  <c:v>0.13400000000000001</c:v>
                </c:pt>
                <c:pt idx="139">
                  <c:v>0.13600000000000001</c:v>
                </c:pt>
                <c:pt idx="140">
                  <c:v>0.13800000000000001</c:v>
                </c:pt>
                <c:pt idx="141">
                  <c:v>0.13800000000000001</c:v>
                </c:pt>
                <c:pt idx="142">
                  <c:v>0.14000000000000001</c:v>
                </c:pt>
                <c:pt idx="143">
                  <c:v>0.14300000000000004</c:v>
                </c:pt>
                <c:pt idx="144">
                  <c:v>0.14500000000000016</c:v>
                </c:pt>
                <c:pt idx="145">
                  <c:v>0.14700000000000016</c:v>
                </c:pt>
                <c:pt idx="146">
                  <c:v>0.14700000000000016</c:v>
                </c:pt>
                <c:pt idx="147">
                  <c:v>0.14900000000000016</c:v>
                </c:pt>
                <c:pt idx="148">
                  <c:v>0.15100000000000016</c:v>
                </c:pt>
                <c:pt idx="149">
                  <c:v>0.15300000000000016</c:v>
                </c:pt>
                <c:pt idx="150">
                  <c:v>0.15500000000000017</c:v>
                </c:pt>
                <c:pt idx="151">
                  <c:v>0.15700000000000017</c:v>
                </c:pt>
                <c:pt idx="152">
                  <c:v>0.15700000000000017</c:v>
                </c:pt>
                <c:pt idx="153">
                  <c:v>0.16000000000000011</c:v>
                </c:pt>
                <c:pt idx="154">
                  <c:v>0.16200000000000014</c:v>
                </c:pt>
                <c:pt idx="155">
                  <c:v>0.16400000000000015</c:v>
                </c:pt>
                <c:pt idx="156">
                  <c:v>0.16600000000000015</c:v>
                </c:pt>
                <c:pt idx="157">
                  <c:v>0.16600000000000015</c:v>
                </c:pt>
                <c:pt idx="158">
                  <c:v>0.16900000000000021</c:v>
                </c:pt>
                <c:pt idx="159">
                  <c:v>0.17100000000000001</c:v>
                </c:pt>
                <c:pt idx="160">
                  <c:v>0.17300000000000001</c:v>
                </c:pt>
                <c:pt idx="161">
                  <c:v>0.17500000000000004</c:v>
                </c:pt>
                <c:pt idx="162">
                  <c:v>0.17500000000000004</c:v>
                </c:pt>
                <c:pt idx="163">
                  <c:v>0.17800000000000016</c:v>
                </c:pt>
                <c:pt idx="164">
                  <c:v>0.18000000000000016</c:v>
                </c:pt>
                <c:pt idx="165">
                  <c:v>0.18200000000000016</c:v>
                </c:pt>
                <c:pt idx="166">
                  <c:v>0.18400000000000016</c:v>
                </c:pt>
                <c:pt idx="167">
                  <c:v>0.18700000000000017</c:v>
                </c:pt>
                <c:pt idx="168">
                  <c:v>0.18700000000000017</c:v>
                </c:pt>
                <c:pt idx="169">
                  <c:v>0.18800000000000017</c:v>
                </c:pt>
                <c:pt idx="170">
                  <c:v>0.19100000000000011</c:v>
                </c:pt>
                <c:pt idx="171">
                  <c:v>0.19400000000000014</c:v>
                </c:pt>
                <c:pt idx="172">
                  <c:v>0.19800000000000015</c:v>
                </c:pt>
                <c:pt idx="173">
                  <c:v>0.19800000000000015</c:v>
                </c:pt>
                <c:pt idx="174">
                  <c:v>0.2</c:v>
                </c:pt>
                <c:pt idx="175">
                  <c:v>0.20100000000000001</c:v>
                </c:pt>
                <c:pt idx="176">
                  <c:v>0.20300000000000001</c:v>
                </c:pt>
                <c:pt idx="177">
                  <c:v>0.20700000000000016</c:v>
                </c:pt>
                <c:pt idx="178">
                  <c:v>0.20700000000000016</c:v>
                </c:pt>
                <c:pt idx="179">
                  <c:v>0.21200000000000016</c:v>
                </c:pt>
                <c:pt idx="180">
                  <c:v>0.21700000000000016</c:v>
                </c:pt>
                <c:pt idx="181">
                  <c:v>0.22300000000000011</c:v>
                </c:pt>
                <c:pt idx="182">
                  <c:v>0.22500000000000014</c:v>
                </c:pt>
                <c:pt idx="183">
                  <c:v>0.22400000000000014</c:v>
                </c:pt>
                <c:pt idx="184">
                  <c:v>0.22400000000000014</c:v>
                </c:pt>
                <c:pt idx="185">
                  <c:v>0.22400000000000014</c:v>
                </c:pt>
                <c:pt idx="186">
                  <c:v>0.22400000000000014</c:v>
                </c:pt>
                <c:pt idx="187">
                  <c:v>0.22800000000000015</c:v>
                </c:pt>
                <c:pt idx="188">
                  <c:v>0.23300000000000001</c:v>
                </c:pt>
                <c:pt idx="189">
                  <c:v>0.23300000000000001</c:v>
                </c:pt>
                <c:pt idx="190">
                  <c:v>0.23800000000000004</c:v>
                </c:pt>
                <c:pt idx="191">
                  <c:v>0.24100000000000016</c:v>
                </c:pt>
                <c:pt idx="192">
                  <c:v>0.24000000000000016</c:v>
                </c:pt>
                <c:pt idx="193">
                  <c:v>0.24000000000000016</c:v>
                </c:pt>
                <c:pt idx="194">
                  <c:v>0.24000000000000016</c:v>
                </c:pt>
                <c:pt idx="195">
                  <c:v>0.24100000000000016</c:v>
                </c:pt>
                <c:pt idx="196">
                  <c:v>0.24400000000000016</c:v>
                </c:pt>
                <c:pt idx="197">
                  <c:v>0.24900000000000017</c:v>
                </c:pt>
                <c:pt idx="198">
                  <c:v>0.252</c:v>
                </c:pt>
                <c:pt idx="199">
                  <c:v>0.252</c:v>
                </c:pt>
                <c:pt idx="200">
                  <c:v>0.252</c:v>
                </c:pt>
                <c:pt idx="201">
                  <c:v>0.251</c:v>
                </c:pt>
                <c:pt idx="202">
                  <c:v>0.252</c:v>
                </c:pt>
                <c:pt idx="203">
                  <c:v>0.254</c:v>
                </c:pt>
                <c:pt idx="204">
                  <c:v>0.25700000000000001</c:v>
                </c:pt>
                <c:pt idx="205">
                  <c:v>0.25700000000000001</c:v>
                </c:pt>
                <c:pt idx="206">
                  <c:v>0.26</c:v>
                </c:pt>
                <c:pt idx="207">
                  <c:v>0.26200000000000001</c:v>
                </c:pt>
                <c:pt idx="208">
                  <c:v>0.26400000000000001</c:v>
                </c:pt>
                <c:pt idx="209">
                  <c:v>0.26500000000000001</c:v>
                </c:pt>
                <c:pt idx="210">
                  <c:v>0.26500000000000001</c:v>
                </c:pt>
                <c:pt idx="211">
                  <c:v>0.26700000000000002</c:v>
                </c:pt>
                <c:pt idx="212">
                  <c:v>0.26900000000000002</c:v>
                </c:pt>
                <c:pt idx="213">
                  <c:v>0.27</c:v>
                </c:pt>
                <c:pt idx="214">
                  <c:v>0.27300000000000002</c:v>
                </c:pt>
                <c:pt idx="215">
                  <c:v>0.27600000000000002</c:v>
                </c:pt>
                <c:pt idx="216">
                  <c:v>0.27600000000000002</c:v>
                </c:pt>
                <c:pt idx="217">
                  <c:v>0.27800000000000002</c:v>
                </c:pt>
                <c:pt idx="218">
                  <c:v>0.28000000000000008</c:v>
                </c:pt>
                <c:pt idx="219">
                  <c:v>0.28100000000000008</c:v>
                </c:pt>
                <c:pt idx="220">
                  <c:v>0.28300000000000008</c:v>
                </c:pt>
                <c:pt idx="221">
                  <c:v>0.28300000000000008</c:v>
                </c:pt>
                <c:pt idx="222">
                  <c:v>0.28500000000000031</c:v>
                </c:pt>
                <c:pt idx="223">
                  <c:v>0.28800000000000031</c:v>
                </c:pt>
                <c:pt idx="224">
                  <c:v>0.29000000000000031</c:v>
                </c:pt>
                <c:pt idx="225">
                  <c:v>0.29200000000000031</c:v>
                </c:pt>
                <c:pt idx="226">
                  <c:v>0.29200000000000031</c:v>
                </c:pt>
                <c:pt idx="227">
                  <c:v>0.29400000000000032</c:v>
                </c:pt>
                <c:pt idx="228">
                  <c:v>0.29500000000000032</c:v>
                </c:pt>
                <c:pt idx="229">
                  <c:v>0.29600000000000032</c:v>
                </c:pt>
                <c:pt idx="230">
                  <c:v>0.29500000000000032</c:v>
                </c:pt>
                <c:pt idx="231">
                  <c:v>0.29500000000000032</c:v>
                </c:pt>
                <c:pt idx="232">
                  <c:v>0.29500000000000032</c:v>
                </c:pt>
                <c:pt idx="233">
                  <c:v>0.29400000000000032</c:v>
                </c:pt>
                <c:pt idx="234">
                  <c:v>0.29400000000000032</c:v>
                </c:pt>
                <c:pt idx="235">
                  <c:v>0.29400000000000032</c:v>
                </c:pt>
                <c:pt idx="236">
                  <c:v>0.29300000000000032</c:v>
                </c:pt>
                <c:pt idx="237">
                  <c:v>0.29300000000000032</c:v>
                </c:pt>
                <c:pt idx="238">
                  <c:v>0.29300000000000032</c:v>
                </c:pt>
                <c:pt idx="239">
                  <c:v>0.29300000000000032</c:v>
                </c:pt>
                <c:pt idx="240">
                  <c:v>0.29300000000000032</c:v>
                </c:pt>
                <c:pt idx="241">
                  <c:v>0.29200000000000031</c:v>
                </c:pt>
                <c:pt idx="242">
                  <c:v>0.29200000000000031</c:v>
                </c:pt>
                <c:pt idx="243">
                  <c:v>0.29200000000000031</c:v>
                </c:pt>
                <c:pt idx="244">
                  <c:v>0.29200000000000031</c:v>
                </c:pt>
                <c:pt idx="245">
                  <c:v>0.29200000000000031</c:v>
                </c:pt>
                <c:pt idx="246">
                  <c:v>0.29200000000000031</c:v>
                </c:pt>
                <c:pt idx="247">
                  <c:v>0.29200000000000031</c:v>
                </c:pt>
                <c:pt idx="248">
                  <c:v>0.29200000000000031</c:v>
                </c:pt>
                <c:pt idx="249">
                  <c:v>0.29200000000000031</c:v>
                </c:pt>
                <c:pt idx="250">
                  <c:v>0.29100000000000031</c:v>
                </c:pt>
                <c:pt idx="251">
                  <c:v>0.29100000000000031</c:v>
                </c:pt>
                <c:pt idx="252">
                  <c:v>0.29200000000000031</c:v>
                </c:pt>
                <c:pt idx="253">
                  <c:v>0.29200000000000031</c:v>
                </c:pt>
                <c:pt idx="254">
                  <c:v>0.29200000000000031</c:v>
                </c:pt>
                <c:pt idx="255">
                  <c:v>0.29200000000000031</c:v>
                </c:pt>
                <c:pt idx="256">
                  <c:v>0.29200000000000031</c:v>
                </c:pt>
                <c:pt idx="257">
                  <c:v>0.29200000000000031</c:v>
                </c:pt>
                <c:pt idx="258">
                  <c:v>0.29200000000000031</c:v>
                </c:pt>
                <c:pt idx="259">
                  <c:v>0.29200000000000031</c:v>
                </c:pt>
                <c:pt idx="260">
                  <c:v>0.29200000000000031</c:v>
                </c:pt>
                <c:pt idx="261">
                  <c:v>0.29200000000000031</c:v>
                </c:pt>
                <c:pt idx="262">
                  <c:v>0.29300000000000032</c:v>
                </c:pt>
                <c:pt idx="263">
                  <c:v>0.29300000000000032</c:v>
                </c:pt>
                <c:pt idx="264">
                  <c:v>0.29300000000000032</c:v>
                </c:pt>
                <c:pt idx="265">
                  <c:v>0.29300000000000032</c:v>
                </c:pt>
                <c:pt idx="266">
                  <c:v>0.29300000000000032</c:v>
                </c:pt>
                <c:pt idx="267">
                  <c:v>0.29400000000000032</c:v>
                </c:pt>
                <c:pt idx="268">
                  <c:v>0.29400000000000032</c:v>
                </c:pt>
                <c:pt idx="269">
                  <c:v>0.29400000000000032</c:v>
                </c:pt>
                <c:pt idx="270">
                  <c:v>0.29400000000000032</c:v>
                </c:pt>
                <c:pt idx="271">
                  <c:v>0.29400000000000032</c:v>
                </c:pt>
                <c:pt idx="272">
                  <c:v>0.29500000000000032</c:v>
                </c:pt>
                <c:pt idx="273">
                  <c:v>0.29500000000000032</c:v>
                </c:pt>
                <c:pt idx="274">
                  <c:v>0.29500000000000032</c:v>
                </c:pt>
                <c:pt idx="275">
                  <c:v>0.29500000000000032</c:v>
                </c:pt>
                <c:pt idx="276">
                  <c:v>0.29500000000000032</c:v>
                </c:pt>
                <c:pt idx="277">
                  <c:v>0.29500000000000032</c:v>
                </c:pt>
                <c:pt idx="278">
                  <c:v>0.29500000000000032</c:v>
                </c:pt>
                <c:pt idx="279">
                  <c:v>0.29500000000000032</c:v>
                </c:pt>
                <c:pt idx="280">
                  <c:v>0.29500000000000032</c:v>
                </c:pt>
                <c:pt idx="281">
                  <c:v>0.29500000000000032</c:v>
                </c:pt>
                <c:pt idx="282">
                  <c:v>0.29500000000000032</c:v>
                </c:pt>
                <c:pt idx="283">
                  <c:v>0.29500000000000032</c:v>
                </c:pt>
                <c:pt idx="284">
                  <c:v>0.29500000000000032</c:v>
                </c:pt>
                <c:pt idx="285">
                  <c:v>0.29500000000000032</c:v>
                </c:pt>
                <c:pt idx="286">
                  <c:v>0.29500000000000032</c:v>
                </c:pt>
                <c:pt idx="287">
                  <c:v>0.29500000000000032</c:v>
                </c:pt>
                <c:pt idx="288">
                  <c:v>0.29500000000000032</c:v>
                </c:pt>
                <c:pt idx="289">
                  <c:v>0.29500000000000032</c:v>
                </c:pt>
                <c:pt idx="290">
                  <c:v>0.29500000000000032</c:v>
                </c:pt>
                <c:pt idx="291">
                  <c:v>0.29500000000000032</c:v>
                </c:pt>
                <c:pt idx="292">
                  <c:v>0.29500000000000032</c:v>
                </c:pt>
                <c:pt idx="293">
                  <c:v>0.29500000000000032</c:v>
                </c:pt>
                <c:pt idx="294">
                  <c:v>0.29500000000000032</c:v>
                </c:pt>
                <c:pt idx="295">
                  <c:v>0.29500000000000032</c:v>
                </c:pt>
                <c:pt idx="296">
                  <c:v>0.29500000000000032</c:v>
                </c:pt>
                <c:pt idx="297">
                  <c:v>0.29500000000000032</c:v>
                </c:pt>
                <c:pt idx="298">
                  <c:v>0.29500000000000032</c:v>
                </c:pt>
                <c:pt idx="299">
                  <c:v>0.29500000000000032</c:v>
                </c:pt>
                <c:pt idx="300">
                  <c:v>0.29500000000000032</c:v>
                </c:pt>
                <c:pt idx="301">
                  <c:v>0.29500000000000032</c:v>
                </c:pt>
                <c:pt idx="302">
                  <c:v>0.29500000000000032</c:v>
                </c:pt>
                <c:pt idx="303">
                  <c:v>0.29500000000000032</c:v>
                </c:pt>
                <c:pt idx="304">
                  <c:v>0.29500000000000032</c:v>
                </c:pt>
                <c:pt idx="305">
                  <c:v>0.29500000000000032</c:v>
                </c:pt>
                <c:pt idx="306">
                  <c:v>0.29500000000000032</c:v>
                </c:pt>
                <c:pt idx="307">
                  <c:v>0.29500000000000032</c:v>
                </c:pt>
                <c:pt idx="308">
                  <c:v>0.29500000000000032</c:v>
                </c:pt>
                <c:pt idx="309">
                  <c:v>0.29500000000000032</c:v>
                </c:pt>
                <c:pt idx="310">
                  <c:v>0.29500000000000032</c:v>
                </c:pt>
                <c:pt idx="311">
                  <c:v>0.29500000000000032</c:v>
                </c:pt>
                <c:pt idx="312">
                  <c:v>0.29500000000000032</c:v>
                </c:pt>
                <c:pt idx="313">
                  <c:v>0.29500000000000032</c:v>
                </c:pt>
                <c:pt idx="314">
                  <c:v>0.29500000000000032</c:v>
                </c:pt>
                <c:pt idx="315">
                  <c:v>0.29500000000000032</c:v>
                </c:pt>
                <c:pt idx="316">
                  <c:v>0.29500000000000032</c:v>
                </c:pt>
                <c:pt idx="317">
                  <c:v>0.29500000000000032</c:v>
                </c:pt>
                <c:pt idx="318">
                  <c:v>0.29500000000000032</c:v>
                </c:pt>
                <c:pt idx="319">
                  <c:v>0.29500000000000032</c:v>
                </c:pt>
                <c:pt idx="320">
                  <c:v>0.29600000000000032</c:v>
                </c:pt>
                <c:pt idx="321">
                  <c:v>0.29600000000000032</c:v>
                </c:pt>
                <c:pt idx="322">
                  <c:v>0.29600000000000032</c:v>
                </c:pt>
                <c:pt idx="323">
                  <c:v>0.29600000000000032</c:v>
                </c:pt>
                <c:pt idx="324">
                  <c:v>0.29600000000000032</c:v>
                </c:pt>
                <c:pt idx="325">
                  <c:v>0.29600000000000032</c:v>
                </c:pt>
                <c:pt idx="326">
                  <c:v>0.29600000000000032</c:v>
                </c:pt>
                <c:pt idx="327">
                  <c:v>0.29600000000000032</c:v>
                </c:pt>
                <c:pt idx="328">
                  <c:v>0.29600000000000032</c:v>
                </c:pt>
                <c:pt idx="329">
                  <c:v>0.29600000000000032</c:v>
                </c:pt>
                <c:pt idx="330">
                  <c:v>0.29600000000000032</c:v>
                </c:pt>
                <c:pt idx="331">
                  <c:v>0.29600000000000032</c:v>
                </c:pt>
                <c:pt idx="332">
                  <c:v>0.29600000000000032</c:v>
                </c:pt>
                <c:pt idx="333">
                  <c:v>0.29600000000000032</c:v>
                </c:pt>
                <c:pt idx="334">
                  <c:v>0.29600000000000032</c:v>
                </c:pt>
                <c:pt idx="335">
                  <c:v>0.29600000000000032</c:v>
                </c:pt>
                <c:pt idx="336">
                  <c:v>0.29600000000000032</c:v>
                </c:pt>
                <c:pt idx="337">
                  <c:v>0.29600000000000032</c:v>
                </c:pt>
                <c:pt idx="338">
                  <c:v>0.29600000000000032</c:v>
                </c:pt>
                <c:pt idx="339">
                  <c:v>0.29600000000000032</c:v>
                </c:pt>
                <c:pt idx="340">
                  <c:v>0.29600000000000032</c:v>
                </c:pt>
                <c:pt idx="341">
                  <c:v>0.29600000000000032</c:v>
                </c:pt>
                <c:pt idx="342">
                  <c:v>0.29600000000000032</c:v>
                </c:pt>
                <c:pt idx="343">
                  <c:v>0.29600000000000032</c:v>
                </c:pt>
                <c:pt idx="344">
                  <c:v>0.29600000000000032</c:v>
                </c:pt>
                <c:pt idx="345">
                  <c:v>0.29600000000000032</c:v>
                </c:pt>
                <c:pt idx="346">
                  <c:v>0.29600000000000032</c:v>
                </c:pt>
                <c:pt idx="347">
                  <c:v>0.29600000000000032</c:v>
                </c:pt>
                <c:pt idx="348">
                  <c:v>0.29600000000000032</c:v>
                </c:pt>
                <c:pt idx="349">
                  <c:v>0.29600000000000032</c:v>
                </c:pt>
                <c:pt idx="350">
                  <c:v>0.29600000000000032</c:v>
                </c:pt>
                <c:pt idx="351">
                  <c:v>0.29600000000000032</c:v>
                </c:pt>
                <c:pt idx="352">
                  <c:v>0.29600000000000032</c:v>
                </c:pt>
                <c:pt idx="353">
                  <c:v>0.29600000000000032</c:v>
                </c:pt>
                <c:pt idx="354">
                  <c:v>0.29600000000000032</c:v>
                </c:pt>
                <c:pt idx="355">
                  <c:v>0.29600000000000032</c:v>
                </c:pt>
                <c:pt idx="356">
                  <c:v>0.29600000000000032</c:v>
                </c:pt>
                <c:pt idx="357">
                  <c:v>0.29600000000000032</c:v>
                </c:pt>
                <c:pt idx="358">
                  <c:v>0.29600000000000032</c:v>
                </c:pt>
                <c:pt idx="359">
                  <c:v>0.29600000000000032</c:v>
                </c:pt>
                <c:pt idx="360">
                  <c:v>0.29600000000000032</c:v>
                </c:pt>
                <c:pt idx="361">
                  <c:v>0.29600000000000032</c:v>
                </c:pt>
                <c:pt idx="362">
                  <c:v>0.29600000000000032</c:v>
                </c:pt>
                <c:pt idx="363">
                  <c:v>0.29600000000000032</c:v>
                </c:pt>
                <c:pt idx="364">
                  <c:v>0.29600000000000032</c:v>
                </c:pt>
                <c:pt idx="365">
                  <c:v>0.29600000000000032</c:v>
                </c:pt>
                <c:pt idx="366">
                  <c:v>0.29600000000000032</c:v>
                </c:pt>
                <c:pt idx="367">
                  <c:v>0.29600000000000032</c:v>
                </c:pt>
                <c:pt idx="368">
                  <c:v>0.29600000000000032</c:v>
                </c:pt>
                <c:pt idx="369">
                  <c:v>0.29600000000000032</c:v>
                </c:pt>
                <c:pt idx="370">
                  <c:v>0.29600000000000032</c:v>
                </c:pt>
                <c:pt idx="371">
                  <c:v>0.29600000000000032</c:v>
                </c:pt>
                <c:pt idx="372">
                  <c:v>0.29600000000000032</c:v>
                </c:pt>
                <c:pt idx="373">
                  <c:v>0.29600000000000032</c:v>
                </c:pt>
                <c:pt idx="374">
                  <c:v>0.29600000000000032</c:v>
                </c:pt>
                <c:pt idx="375">
                  <c:v>0.29600000000000032</c:v>
                </c:pt>
                <c:pt idx="376">
                  <c:v>0.29600000000000032</c:v>
                </c:pt>
                <c:pt idx="377">
                  <c:v>0.29600000000000032</c:v>
                </c:pt>
                <c:pt idx="378">
                  <c:v>0.29700000000000032</c:v>
                </c:pt>
                <c:pt idx="379">
                  <c:v>0.29600000000000032</c:v>
                </c:pt>
                <c:pt idx="380">
                  <c:v>0.29600000000000032</c:v>
                </c:pt>
                <c:pt idx="381">
                  <c:v>0.29600000000000032</c:v>
                </c:pt>
                <c:pt idx="382">
                  <c:v>0.29700000000000032</c:v>
                </c:pt>
                <c:pt idx="383">
                  <c:v>0.29700000000000032</c:v>
                </c:pt>
                <c:pt idx="384">
                  <c:v>0.29700000000000032</c:v>
                </c:pt>
                <c:pt idx="385">
                  <c:v>0.29700000000000032</c:v>
                </c:pt>
                <c:pt idx="386">
                  <c:v>0.29700000000000032</c:v>
                </c:pt>
                <c:pt idx="387">
                  <c:v>0.29700000000000032</c:v>
                </c:pt>
                <c:pt idx="388">
                  <c:v>0.29700000000000032</c:v>
                </c:pt>
                <c:pt idx="389">
                  <c:v>0.29700000000000032</c:v>
                </c:pt>
                <c:pt idx="390">
                  <c:v>0.29700000000000032</c:v>
                </c:pt>
                <c:pt idx="391">
                  <c:v>0.29700000000000032</c:v>
                </c:pt>
                <c:pt idx="392">
                  <c:v>0.29700000000000032</c:v>
                </c:pt>
                <c:pt idx="393">
                  <c:v>0.29700000000000032</c:v>
                </c:pt>
                <c:pt idx="394">
                  <c:v>0.29700000000000032</c:v>
                </c:pt>
                <c:pt idx="395">
                  <c:v>0.29700000000000032</c:v>
                </c:pt>
                <c:pt idx="396">
                  <c:v>0.29700000000000032</c:v>
                </c:pt>
                <c:pt idx="397">
                  <c:v>0.29700000000000032</c:v>
                </c:pt>
                <c:pt idx="398">
                  <c:v>0.29700000000000032</c:v>
                </c:pt>
                <c:pt idx="399">
                  <c:v>0.29700000000000032</c:v>
                </c:pt>
                <c:pt idx="400">
                  <c:v>0.29700000000000032</c:v>
                </c:pt>
                <c:pt idx="401">
                  <c:v>0.29700000000000032</c:v>
                </c:pt>
                <c:pt idx="402">
                  <c:v>0.29700000000000032</c:v>
                </c:pt>
                <c:pt idx="403">
                  <c:v>0.29700000000000032</c:v>
                </c:pt>
                <c:pt idx="404">
                  <c:v>0.29700000000000032</c:v>
                </c:pt>
                <c:pt idx="405">
                  <c:v>0.29700000000000032</c:v>
                </c:pt>
                <c:pt idx="406">
                  <c:v>0.29700000000000032</c:v>
                </c:pt>
                <c:pt idx="407">
                  <c:v>0.29700000000000032</c:v>
                </c:pt>
                <c:pt idx="408">
                  <c:v>0.29700000000000032</c:v>
                </c:pt>
                <c:pt idx="409">
                  <c:v>0.29700000000000032</c:v>
                </c:pt>
                <c:pt idx="410">
                  <c:v>0.29700000000000032</c:v>
                </c:pt>
                <c:pt idx="411">
                  <c:v>0.29700000000000032</c:v>
                </c:pt>
                <c:pt idx="412">
                  <c:v>0.29700000000000032</c:v>
                </c:pt>
                <c:pt idx="413">
                  <c:v>0.29700000000000032</c:v>
                </c:pt>
                <c:pt idx="414">
                  <c:v>0.29700000000000032</c:v>
                </c:pt>
                <c:pt idx="415">
                  <c:v>0.29700000000000032</c:v>
                </c:pt>
                <c:pt idx="416">
                  <c:v>0.29700000000000032</c:v>
                </c:pt>
                <c:pt idx="417">
                  <c:v>0.29700000000000032</c:v>
                </c:pt>
                <c:pt idx="418">
                  <c:v>0.29700000000000032</c:v>
                </c:pt>
                <c:pt idx="419">
                  <c:v>0.29700000000000032</c:v>
                </c:pt>
                <c:pt idx="420">
                  <c:v>0.29700000000000032</c:v>
                </c:pt>
                <c:pt idx="421">
                  <c:v>0.29700000000000032</c:v>
                </c:pt>
                <c:pt idx="422">
                  <c:v>0.29700000000000032</c:v>
                </c:pt>
                <c:pt idx="423">
                  <c:v>0.29700000000000032</c:v>
                </c:pt>
                <c:pt idx="424">
                  <c:v>0.29700000000000032</c:v>
                </c:pt>
                <c:pt idx="425">
                  <c:v>0.29700000000000032</c:v>
                </c:pt>
                <c:pt idx="426">
                  <c:v>0.29700000000000032</c:v>
                </c:pt>
                <c:pt idx="427">
                  <c:v>0.29700000000000032</c:v>
                </c:pt>
                <c:pt idx="428">
                  <c:v>0.29700000000000032</c:v>
                </c:pt>
                <c:pt idx="429">
                  <c:v>0.29700000000000032</c:v>
                </c:pt>
                <c:pt idx="430">
                  <c:v>0.29700000000000032</c:v>
                </c:pt>
                <c:pt idx="431">
                  <c:v>0.29700000000000032</c:v>
                </c:pt>
                <c:pt idx="432">
                  <c:v>0.29700000000000032</c:v>
                </c:pt>
                <c:pt idx="433">
                  <c:v>0.29700000000000032</c:v>
                </c:pt>
                <c:pt idx="434">
                  <c:v>0.29700000000000032</c:v>
                </c:pt>
                <c:pt idx="435">
                  <c:v>0.29700000000000032</c:v>
                </c:pt>
                <c:pt idx="436">
                  <c:v>0.29700000000000032</c:v>
                </c:pt>
                <c:pt idx="437">
                  <c:v>0.29700000000000032</c:v>
                </c:pt>
                <c:pt idx="438">
                  <c:v>0.29700000000000032</c:v>
                </c:pt>
                <c:pt idx="439">
                  <c:v>0.29700000000000032</c:v>
                </c:pt>
                <c:pt idx="440">
                  <c:v>0.29700000000000032</c:v>
                </c:pt>
                <c:pt idx="441">
                  <c:v>0.29700000000000032</c:v>
                </c:pt>
                <c:pt idx="442">
                  <c:v>0.29700000000000032</c:v>
                </c:pt>
                <c:pt idx="443">
                  <c:v>0.29700000000000032</c:v>
                </c:pt>
                <c:pt idx="444">
                  <c:v>0.29700000000000032</c:v>
                </c:pt>
                <c:pt idx="445">
                  <c:v>0.29700000000000032</c:v>
                </c:pt>
                <c:pt idx="446">
                  <c:v>0.29700000000000032</c:v>
                </c:pt>
                <c:pt idx="447">
                  <c:v>0.29700000000000032</c:v>
                </c:pt>
                <c:pt idx="448">
                  <c:v>0.29700000000000032</c:v>
                </c:pt>
                <c:pt idx="449">
                  <c:v>0.29700000000000032</c:v>
                </c:pt>
                <c:pt idx="450">
                  <c:v>0.29700000000000032</c:v>
                </c:pt>
                <c:pt idx="451">
                  <c:v>0.29700000000000032</c:v>
                </c:pt>
                <c:pt idx="452">
                  <c:v>0.29700000000000032</c:v>
                </c:pt>
                <c:pt idx="453">
                  <c:v>0.29700000000000032</c:v>
                </c:pt>
                <c:pt idx="454">
                  <c:v>0.29700000000000032</c:v>
                </c:pt>
                <c:pt idx="455">
                  <c:v>0.29700000000000032</c:v>
                </c:pt>
                <c:pt idx="456">
                  <c:v>0.29700000000000032</c:v>
                </c:pt>
                <c:pt idx="457">
                  <c:v>0.29700000000000032</c:v>
                </c:pt>
                <c:pt idx="458">
                  <c:v>0.29700000000000032</c:v>
                </c:pt>
                <c:pt idx="459">
                  <c:v>0.29700000000000032</c:v>
                </c:pt>
                <c:pt idx="460">
                  <c:v>0.29700000000000032</c:v>
                </c:pt>
                <c:pt idx="461">
                  <c:v>0.29700000000000032</c:v>
                </c:pt>
                <c:pt idx="462">
                  <c:v>0.29700000000000032</c:v>
                </c:pt>
                <c:pt idx="463">
                  <c:v>0.29700000000000032</c:v>
                </c:pt>
                <c:pt idx="464">
                  <c:v>0.29700000000000032</c:v>
                </c:pt>
                <c:pt idx="465">
                  <c:v>0.29700000000000032</c:v>
                </c:pt>
                <c:pt idx="466">
                  <c:v>0.29700000000000032</c:v>
                </c:pt>
                <c:pt idx="467">
                  <c:v>0.29700000000000032</c:v>
                </c:pt>
                <c:pt idx="468">
                  <c:v>0.29700000000000032</c:v>
                </c:pt>
                <c:pt idx="469">
                  <c:v>0.29700000000000032</c:v>
                </c:pt>
                <c:pt idx="470">
                  <c:v>0.29700000000000032</c:v>
                </c:pt>
                <c:pt idx="471">
                  <c:v>0.29700000000000032</c:v>
                </c:pt>
                <c:pt idx="472">
                  <c:v>0.29700000000000032</c:v>
                </c:pt>
                <c:pt idx="473">
                  <c:v>0.29700000000000032</c:v>
                </c:pt>
                <c:pt idx="474">
                  <c:v>0.29700000000000032</c:v>
                </c:pt>
                <c:pt idx="475">
                  <c:v>0.29700000000000032</c:v>
                </c:pt>
                <c:pt idx="476">
                  <c:v>0.29700000000000032</c:v>
                </c:pt>
                <c:pt idx="477">
                  <c:v>0.29700000000000032</c:v>
                </c:pt>
                <c:pt idx="478">
                  <c:v>0.29700000000000032</c:v>
                </c:pt>
                <c:pt idx="479">
                  <c:v>0.29700000000000032</c:v>
                </c:pt>
                <c:pt idx="480">
                  <c:v>0.29700000000000032</c:v>
                </c:pt>
                <c:pt idx="481">
                  <c:v>0.29700000000000032</c:v>
                </c:pt>
                <c:pt idx="482">
                  <c:v>0.29700000000000032</c:v>
                </c:pt>
                <c:pt idx="483">
                  <c:v>0.29700000000000032</c:v>
                </c:pt>
                <c:pt idx="484">
                  <c:v>0.29700000000000032</c:v>
                </c:pt>
                <c:pt idx="485">
                  <c:v>0.29700000000000032</c:v>
                </c:pt>
                <c:pt idx="486">
                  <c:v>0.29700000000000032</c:v>
                </c:pt>
                <c:pt idx="487">
                  <c:v>0.29700000000000032</c:v>
                </c:pt>
                <c:pt idx="488">
                  <c:v>0.29700000000000032</c:v>
                </c:pt>
                <c:pt idx="489">
                  <c:v>0.29700000000000032</c:v>
                </c:pt>
                <c:pt idx="490">
                  <c:v>0.29700000000000032</c:v>
                </c:pt>
                <c:pt idx="491">
                  <c:v>0.29700000000000032</c:v>
                </c:pt>
                <c:pt idx="492">
                  <c:v>0.29700000000000032</c:v>
                </c:pt>
                <c:pt idx="493">
                  <c:v>0.29700000000000032</c:v>
                </c:pt>
                <c:pt idx="494">
                  <c:v>0.29700000000000032</c:v>
                </c:pt>
                <c:pt idx="495">
                  <c:v>0.29700000000000032</c:v>
                </c:pt>
                <c:pt idx="496">
                  <c:v>0.29700000000000032</c:v>
                </c:pt>
                <c:pt idx="497">
                  <c:v>0.29700000000000032</c:v>
                </c:pt>
                <c:pt idx="498">
                  <c:v>0.29700000000000032</c:v>
                </c:pt>
                <c:pt idx="499">
                  <c:v>0.29700000000000032</c:v>
                </c:pt>
                <c:pt idx="500">
                  <c:v>0.29700000000000032</c:v>
                </c:pt>
                <c:pt idx="501">
                  <c:v>0.29700000000000032</c:v>
                </c:pt>
                <c:pt idx="502">
                  <c:v>0.29700000000000032</c:v>
                </c:pt>
                <c:pt idx="503">
                  <c:v>0.29700000000000032</c:v>
                </c:pt>
                <c:pt idx="504">
                  <c:v>0.29700000000000032</c:v>
                </c:pt>
                <c:pt idx="505">
                  <c:v>0.29700000000000032</c:v>
                </c:pt>
                <c:pt idx="506">
                  <c:v>0.29700000000000032</c:v>
                </c:pt>
                <c:pt idx="507">
                  <c:v>0.29700000000000032</c:v>
                </c:pt>
                <c:pt idx="508">
                  <c:v>0.29700000000000032</c:v>
                </c:pt>
                <c:pt idx="509">
                  <c:v>0.29700000000000032</c:v>
                </c:pt>
                <c:pt idx="510">
                  <c:v>0.29700000000000032</c:v>
                </c:pt>
                <c:pt idx="511">
                  <c:v>0.29700000000000032</c:v>
                </c:pt>
                <c:pt idx="512">
                  <c:v>0.29700000000000032</c:v>
                </c:pt>
                <c:pt idx="513">
                  <c:v>0.29700000000000032</c:v>
                </c:pt>
                <c:pt idx="514">
                  <c:v>0.29700000000000032</c:v>
                </c:pt>
                <c:pt idx="515">
                  <c:v>0.29700000000000032</c:v>
                </c:pt>
                <c:pt idx="516">
                  <c:v>0.29700000000000032</c:v>
                </c:pt>
                <c:pt idx="517">
                  <c:v>0.29700000000000032</c:v>
                </c:pt>
                <c:pt idx="518">
                  <c:v>0.29700000000000032</c:v>
                </c:pt>
                <c:pt idx="519">
                  <c:v>0.29700000000000032</c:v>
                </c:pt>
                <c:pt idx="520">
                  <c:v>0.29700000000000032</c:v>
                </c:pt>
                <c:pt idx="521">
                  <c:v>0.29700000000000032</c:v>
                </c:pt>
                <c:pt idx="522">
                  <c:v>0.29700000000000032</c:v>
                </c:pt>
                <c:pt idx="523">
                  <c:v>0.29700000000000032</c:v>
                </c:pt>
                <c:pt idx="524">
                  <c:v>0.29700000000000032</c:v>
                </c:pt>
                <c:pt idx="525">
                  <c:v>0.29700000000000032</c:v>
                </c:pt>
                <c:pt idx="526">
                  <c:v>0.29700000000000032</c:v>
                </c:pt>
                <c:pt idx="527">
                  <c:v>0.29700000000000032</c:v>
                </c:pt>
                <c:pt idx="528">
                  <c:v>0.29700000000000032</c:v>
                </c:pt>
                <c:pt idx="529">
                  <c:v>0.29700000000000032</c:v>
                </c:pt>
                <c:pt idx="530">
                  <c:v>0.29700000000000032</c:v>
                </c:pt>
                <c:pt idx="531">
                  <c:v>0.29700000000000032</c:v>
                </c:pt>
                <c:pt idx="532">
                  <c:v>0.29700000000000032</c:v>
                </c:pt>
                <c:pt idx="533">
                  <c:v>0.29700000000000032</c:v>
                </c:pt>
                <c:pt idx="534">
                  <c:v>0.29700000000000032</c:v>
                </c:pt>
                <c:pt idx="535">
                  <c:v>0.29700000000000032</c:v>
                </c:pt>
                <c:pt idx="536">
                  <c:v>0.29700000000000032</c:v>
                </c:pt>
                <c:pt idx="537">
                  <c:v>0.29700000000000032</c:v>
                </c:pt>
                <c:pt idx="538">
                  <c:v>0.29700000000000032</c:v>
                </c:pt>
                <c:pt idx="539">
                  <c:v>0.29700000000000032</c:v>
                </c:pt>
                <c:pt idx="540">
                  <c:v>0.29700000000000032</c:v>
                </c:pt>
                <c:pt idx="541">
                  <c:v>0.29700000000000032</c:v>
                </c:pt>
                <c:pt idx="542">
                  <c:v>0.29700000000000032</c:v>
                </c:pt>
                <c:pt idx="543">
                  <c:v>0.29700000000000032</c:v>
                </c:pt>
                <c:pt idx="544">
                  <c:v>0.29700000000000032</c:v>
                </c:pt>
                <c:pt idx="545">
                  <c:v>0.29700000000000032</c:v>
                </c:pt>
                <c:pt idx="546">
                  <c:v>0.29700000000000032</c:v>
                </c:pt>
                <c:pt idx="547">
                  <c:v>0.29700000000000032</c:v>
                </c:pt>
                <c:pt idx="548">
                  <c:v>0.29700000000000032</c:v>
                </c:pt>
                <c:pt idx="549">
                  <c:v>0.29700000000000032</c:v>
                </c:pt>
                <c:pt idx="550">
                  <c:v>0.29700000000000032</c:v>
                </c:pt>
                <c:pt idx="551">
                  <c:v>0.29700000000000032</c:v>
                </c:pt>
                <c:pt idx="552">
                  <c:v>0.29700000000000032</c:v>
                </c:pt>
                <c:pt idx="553">
                  <c:v>0.29700000000000032</c:v>
                </c:pt>
                <c:pt idx="554">
                  <c:v>0.29700000000000032</c:v>
                </c:pt>
                <c:pt idx="555">
                  <c:v>0.29700000000000032</c:v>
                </c:pt>
                <c:pt idx="556">
                  <c:v>0.29700000000000032</c:v>
                </c:pt>
                <c:pt idx="557">
                  <c:v>0.29700000000000032</c:v>
                </c:pt>
                <c:pt idx="558">
                  <c:v>0.29700000000000032</c:v>
                </c:pt>
                <c:pt idx="559">
                  <c:v>0.29700000000000032</c:v>
                </c:pt>
                <c:pt idx="560">
                  <c:v>0.29700000000000032</c:v>
                </c:pt>
                <c:pt idx="561">
                  <c:v>0.29700000000000032</c:v>
                </c:pt>
                <c:pt idx="562">
                  <c:v>0.29700000000000032</c:v>
                </c:pt>
                <c:pt idx="563">
                  <c:v>0.29700000000000032</c:v>
                </c:pt>
                <c:pt idx="564">
                  <c:v>0.29700000000000032</c:v>
                </c:pt>
                <c:pt idx="565">
                  <c:v>0.29700000000000032</c:v>
                </c:pt>
                <c:pt idx="566">
                  <c:v>0.29700000000000032</c:v>
                </c:pt>
                <c:pt idx="567">
                  <c:v>0.29700000000000032</c:v>
                </c:pt>
                <c:pt idx="568">
                  <c:v>0.29700000000000032</c:v>
                </c:pt>
                <c:pt idx="569">
                  <c:v>0.29700000000000032</c:v>
                </c:pt>
                <c:pt idx="570">
                  <c:v>0.29700000000000032</c:v>
                </c:pt>
                <c:pt idx="571">
                  <c:v>0.29700000000000032</c:v>
                </c:pt>
                <c:pt idx="572">
                  <c:v>0.29700000000000032</c:v>
                </c:pt>
                <c:pt idx="573">
                  <c:v>0.29700000000000032</c:v>
                </c:pt>
                <c:pt idx="574">
                  <c:v>0.29700000000000032</c:v>
                </c:pt>
                <c:pt idx="575">
                  <c:v>0.29700000000000032</c:v>
                </c:pt>
                <c:pt idx="576">
                  <c:v>0.29700000000000032</c:v>
                </c:pt>
                <c:pt idx="577">
                  <c:v>0.29700000000000032</c:v>
                </c:pt>
                <c:pt idx="578">
                  <c:v>0.29700000000000032</c:v>
                </c:pt>
                <c:pt idx="579">
                  <c:v>0.29700000000000032</c:v>
                </c:pt>
                <c:pt idx="580">
                  <c:v>0.29700000000000032</c:v>
                </c:pt>
                <c:pt idx="581">
                  <c:v>0.29700000000000032</c:v>
                </c:pt>
                <c:pt idx="582">
                  <c:v>0.29700000000000032</c:v>
                </c:pt>
                <c:pt idx="583">
                  <c:v>0.29700000000000032</c:v>
                </c:pt>
                <c:pt idx="584">
                  <c:v>0.29700000000000032</c:v>
                </c:pt>
                <c:pt idx="585">
                  <c:v>0.29700000000000032</c:v>
                </c:pt>
                <c:pt idx="586">
                  <c:v>0.29700000000000032</c:v>
                </c:pt>
                <c:pt idx="587">
                  <c:v>0.29700000000000032</c:v>
                </c:pt>
                <c:pt idx="588">
                  <c:v>0.29700000000000032</c:v>
                </c:pt>
                <c:pt idx="589">
                  <c:v>0.29700000000000032</c:v>
                </c:pt>
                <c:pt idx="590">
                  <c:v>0.29700000000000032</c:v>
                </c:pt>
                <c:pt idx="591">
                  <c:v>0.29700000000000032</c:v>
                </c:pt>
                <c:pt idx="592">
                  <c:v>0.29700000000000032</c:v>
                </c:pt>
                <c:pt idx="593">
                  <c:v>0.29700000000000032</c:v>
                </c:pt>
                <c:pt idx="594">
                  <c:v>0.29700000000000032</c:v>
                </c:pt>
                <c:pt idx="595">
                  <c:v>0.29700000000000032</c:v>
                </c:pt>
                <c:pt idx="596">
                  <c:v>0.29700000000000032</c:v>
                </c:pt>
                <c:pt idx="597">
                  <c:v>0.29700000000000032</c:v>
                </c:pt>
                <c:pt idx="598">
                  <c:v>0.29700000000000032</c:v>
                </c:pt>
                <c:pt idx="599">
                  <c:v>0.29700000000000032</c:v>
                </c:pt>
                <c:pt idx="600">
                  <c:v>0.29700000000000032</c:v>
                </c:pt>
                <c:pt idx="601">
                  <c:v>0.29700000000000032</c:v>
                </c:pt>
                <c:pt idx="602">
                  <c:v>0.29700000000000032</c:v>
                </c:pt>
                <c:pt idx="603">
                  <c:v>0.29700000000000032</c:v>
                </c:pt>
                <c:pt idx="604">
                  <c:v>0.29700000000000032</c:v>
                </c:pt>
                <c:pt idx="605">
                  <c:v>0.29700000000000032</c:v>
                </c:pt>
                <c:pt idx="606">
                  <c:v>0.29700000000000032</c:v>
                </c:pt>
                <c:pt idx="607">
                  <c:v>0.29700000000000032</c:v>
                </c:pt>
                <c:pt idx="608">
                  <c:v>0.29700000000000032</c:v>
                </c:pt>
                <c:pt idx="609">
                  <c:v>0.29700000000000032</c:v>
                </c:pt>
                <c:pt idx="610">
                  <c:v>0.29700000000000032</c:v>
                </c:pt>
                <c:pt idx="611">
                  <c:v>0.29700000000000032</c:v>
                </c:pt>
                <c:pt idx="612">
                  <c:v>0.29700000000000032</c:v>
                </c:pt>
                <c:pt idx="613">
                  <c:v>0.29700000000000032</c:v>
                </c:pt>
                <c:pt idx="614">
                  <c:v>0.29700000000000032</c:v>
                </c:pt>
                <c:pt idx="615">
                  <c:v>0.29700000000000032</c:v>
                </c:pt>
                <c:pt idx="616">
                  <c:v>0.29700000000000032</c:v>
                </c:pt>
                <c:pt idx="617">
                  <c:v>0.29700000000000032</c:v>
                </c:pt>
                <c:pt idx="618">
                  <c:v>0.29700000000000032</c:v>
                </c:pt>
                <c:pt idx="619">
                  <c:v>0.29700000000000032</c:v>
                </c:pt>
                <c:pt idx="620">
                  <c:v>0.29700000000000032</c:v>
                </c:pt>
                <c:pt idx="621">
                  <c:v>0.29700000000000032</c:v>
                </c:pt>
                <c:pt idx="622">
                  <c:v>0.29700000000000032</c:v>
                </c:pt>
                <c:pt idx="623">
                  <c:v>0.29700000000000032</c:v>
                </c:pt>
                <c:pt idx="624">
                  <c:v>0.29700000000000032</c:v>
                </c:pt>
                <c:pt idx="625">
                  <c:v>0.29700000000000032</c:v>
                </c:pt>
                <c:pt idx="626">
                  <c:v>0.29700000000000032</c:v>
                </c:pt>
                <c:pt idx="627">
                  <c:v>0.29700000000000032</c:v>
                </c:pt>
                <c:pt idx="628">
                  <c:v>0.29700000000000032</c:v>
                </c:pt>
                <c:pt idx="629">
                  <c:v>0.29700000000000032</c:v>
                </c:pt>
                <c:pt idx="630">
                  <c:v>0.29700000000000032</c:v>
                </c:pt>
                <c:pt idx="631">
                  <c:v>0.29700000000000032</c:v>
                </c:pt>
                <c:pt idx="632">
                  <c:v>0.29700000000000032</c:v>
                </c:pt>
                <c:pt idx="633">
                  <c:v>0.29700000000000032</c:v>
                </c:pt>
                <c:pt idx="634">
                  <c:v>0.29700000000000032</c:v>
                </c:pt>
                <c:pt idx="635">
                  <c:v>0.29700000000000032</c:v>
                </c:pt>
                <c:pt idx="636">
                  <c:v>0.29700000000000032</c:v>
                </c:pt>
                <c:pt idx="637">
                  <c:v>0.29700000000000032</c:v>
                </c:pt>
                <c:pt idx="638">
                  <c:v>0.29700000000000032</c:v>
                </c:pt>
                <c:pt idx="639">
                  <c:v>0.29700000000000032</c:v>
                </c:pt>
                <c:pt idx="640">
                  <c:v>0.29700000000000032</c:v>
                </c:pt>
                <c:pt idx="641">
                  <c:v>0.29700000000000032</c:v>
                </c:pt>
                <c:pt idx="642">
                  <c:v>0.29700000000000032</c:v>
                </c:pt>
                <c:pt idx="643">
                  <c:v>0.29700000000000032</c:v>
                </c:pt>
                <c:pt idx="644">
                  <c:v>0.29700000000000032</c:v>
                </c:pt>
                <c:pt idx="645">
                  <c:v>0.29700000000000032</c:v>
                </c:pt>
                <c:pt idx="646">
                  <c:v>0.29700000000000032</c:v>
                </c:pt>
                <c:pt idx="647">
                  <c:v>0.29700000000000032</c:v>
                </c:pt>
                <c:pt idx="648">
                  <c:v>0.29700000000000032</c:v>
                </c:pt>
                <c:pt idx="649">
                  <c:v>0.29700000000000032</c:v>
                </c:pt>
                <c:pt idx="650">
                  <c:v>0.29700000000000032</c:v>
                </c:pt>
                <c:pt idx="651">
                  <c:v>0.29700000000000032</c:v>
                </c:pt>
                <c:pt idx="652">
                  <c:v>0.29700000000000032</c:v>
                </c:pt>
                <c:pt idx="653">
                  <c:v>0.29700000000000032</c:v>
                </c:pt>
                <c:pt idx="654">
                  <c:v>0.29700000000000032</c:v>
                </c:pt>
                <c:pt idx="655">
                  <c:v>0.29700000000000032</c:v>
                </c:pt>
                <c:pt idx="656">
                  <c:v>0.29700000000000032</c:v>
                </c:pt>
                <c:pt idx="657">
                  <c:v>0.29700000000000032</c:v>
                </c:pt>
                <c:pt idx="658">
                  <c:v>0.29700000000000032</c:v>
                </c:pt>
                <c:pt idx="659">
                  <c:v>0.29700000000000032</c:v>
                </c:pt>
                <c:pt idx="660">
                  <c:v>0.29700000000000032</c:v>
                </c:pt>
                <c:pt idx="661">
                  <c:v>0.29700000000000032</c:v>
                </c:pt>
                <c:pt idx="662">
                  <c:v>0.29700000000000032</c:v>
                </c:pt>
                <c:pt idx="663">
                  <c:v>0.29700000000000032</c:v>
                </c:pt>
                <c:pt idx="664">
                  <c:v>0.29700000000000032</c:v>
                </c:pt>
                <c:pt idx="665">
                  <c:v>0.29700000000000032</c:v>
                </c:pt>
                <c:pt idx="666">
                  <c:v>0.29700000000000032</c:v>
                </c:pt>
                <c:pt idx="667">
                  <c:v>0.29700000000000032</c:v>
                </c:pt>
                <c:pt idx="668">
                  <c:v>0.29700000000000032</c:v>
                </c:pt>
                <c:pt idx="669">
                  <c:v>0.29700000000000032</c:v>
                </c:pt>
                <c:pt idx="670">
                  <c:v>0.29700000000000032</c:v>
                </c:pt>
                <c:pt idx="671">
                  <c:v>0.29700000000000032</c:v>
                </c:pt>
                <c:pt idx="672">
                  <c:v>0.29700000000000032</c:v>
                </c:pt>
                <c:pt idx="673">
                  <c:v>0.29700000000000032</c:v>
                </c:pt>
                <c:pt idx="674">
                  <c:v>0.29700000000000032</c:v>
                </c:pt>
                <c:pt idx="675">
                  <c:v>0.29700000000000032</c:v>
                </c:pt>
                <c:pt idx="676">
                  <c:v>0.29700000000000032</c:v>
                </c:pt>
                <c:pt idx="677">
                  <c:v>0.29700000000000032</c:v>
                </c:pt>
                <c:pt idx="678">
                  <c:v>0.29700000000000032</c:v>
                </c:pt>
                <c:pt idx="679">
                  <c:v>0.29700000000000032</c:v>
                </c:pt>
                <c:pt idx="680">
                  <c:v>0.29700000000000032</c:v>
                </c:pt>
                <c:pt idx="681">
                  <c:v>0.29700000000000032</c:v>
                </c:pt>
                <c:pt idx="682">
                  <c:v>0.29700000000000032</c:v>
                </c:pt>
                <c:pt idx="683">
                  <c:v>0.29700000000000032</c:v>
                </c:pt>
                <c:pt idx="684">
                  <c:v>0.29700000000000032</c:v>
                </c:pt>
                <c:pt idx="685">
                  <c:v>0.29700000000000032</c:v>
                </c:pt>
                <c:pt idx="686">
                  <c:v>0.29700000000000032</c:v>
                </c:pt>
                <c:pt idx="687">
                  <c:v>0.29700000000000032</c:v>
                </c:pt>
                <c:pt idx="688">
                  <c:v>0.29700000000000032</c:v>
                </c:pt>
                <c:pt idx="689">
                  <c:v>0.29700000000000032</c:v>
                </c:pt>
                <c:pt idx="690">
                  <c:v>0.29700000000000032</c:v>
                </c:pt>
                <c:pt idx="691">
                  <c:v>0.29700000000000032</c:v>
                </c:pt>
                <c:pt idx="692">
                  <c:v>0.29700000000000032</c:v>
                </c:pt>
                <c:pt idx="693">
                  <c:v>0.29700000000000032</c:v>
                </c:pt>
                <c:pt idx="694">
                  <c:v>0.29700000000000032</c:v>
                </c:pt>
                <c:pt idx="695">
                  <c:v>0.29700000000000032</c:v>
                </c:pt>
                <c:pt idx="696">
                  <c:v>0.29700000000000032</c:v>
                </c:pt>
                <c:pt idx="697">
                  <c:v>0.29700000000000032</c:v>
                </c:pt>
                <c:pt idx="698">
                  <c:v>0.29700000000000032</c:v>
                </c:pt>
                <c:pt idx="699">
                  <c:v>0.29700000000000032</c:v>
                </c:pt>
                <c:pt idx="700">
                  <c:v>0.29700000000000032</c:v>
                </c:pt>
                <c:pt idx="701">
                  <c:v>0.29700000000000032</c:v>
                </c:pt>
                <c:pt idx="702">
                  <c:v>0.29700000000000032</c:v>
                </c:pt>
                <c:pt idx="703">
                  <c:v>0.29700000000000032</c:v>
                </c:pt>
                <c:pt idx="704">
                  <c:v>0.29700000000000032</c:v>
                </c:pt>
                <c:pt idx="705">
                  <c:v>0.29700000000000032</c:v>
                </c:pt>
                <c:pt idx="706">
                  <c:v>0.29700000000000032</c:v>
                </c:pt>
                <c:pt idx="707">
                  <c:v>0.29700000000000032</c:v>
                </c:pt>
                <c:pt idx="708">
                  <c:v>0.29700000000000032</c:v>
                </c:pt>
                <c:pt idx="709">
                  <c:v>0.29700000000000032</c:v>
                </c:pt>
                <c:pt idx="710">
                  <c:v>0.29700000000000032</c:v>
                </c:pt>
                <c:pt idx="711">
                  <c:v>0.29700000000000032</c:v>
                </c:pt>
                <c:pt idx="712">
                  <c:v>0.29700000000000032</c:v>
                </c:pt>
                <c:pt idx="713">
                  <c:v>0.29700000000000032</c:v>
                </c:pt>
                <c:pt idx="714">
                  <c:v>0.29700000000000032</c:v>
                </c:pt>
                <c:pt idx="715">
                  <c:v>0.29700000000000032</c:v>
                </c:pt>
                <c:pt idx="716">
                  <c:v>0.29700000000000032</c:v>
                </c:pt>
                <c:pt idx="717">
                  <c:v>0.29700000000000032</c:v>
                </c:pt>
                <c:pt idx="718">
                  <c:v>0.29700000000000032</c:v>
                </c:pt>
                <c:pt idx="719">
                  <c:v>0.29700000000000032</c:v>
                </c:pt>
                <c:pt idx="720">
                  <c:v>0.29700000000000032</c:v>
                </c:pt>
                <c:pt idx="721">
                  <c:v>0.29700000000000032</c:v>
                </c:pt>
                <c:pt idx="722">
                  <c:v>0.29700000000000032</c:v>
                </c:pt>
                <c:pt idx="723">
                  <c:v>0.29700000000000032</c:v>
                </c:pt>
                <c:pt idx="724">
                  <c:v>0.29700000000000032</c:v>
                </c:pt>
                <c:pt idx="725">
                  <c:v>0.29700000000000032</c:v>
                </c:pt>
                <c:pt idx="726">
                  <c:v>0.29700000000000032</c:v>
                </c:pt>
                <c:pt idx="727">
                  <c:v>0.29700000000000032</c:v>
                </c:pt>
                <c:pt idx="728">
                  <c:v>0.29700000000000032</c:v>
                </c:pt>
                <c:pt idx="729">
                  <c:v>0.29700000000000032</c:v>
                </c:pt>
                <c:pt idx="730">
                  <c:v>0.29700000000000032</c:v>
                </c:pt>
                <c:pt idx="731">
                  <c:v>0.29700000000000032</c:v>
                </c:pt>
                <c:pt idx="732">
                  <c:v>0.29700000000000032</c:v>
                </c:pt>
                <c:pt idx="733">
                  <c:v>0.29700000000000032</c:v>
                </c:pt>
                <c:pt idx="734">
                  <c:v>0.29700000000000032</c:v>
                </c:pt>
                <c:pt idx="735">
                  <c:v>0.29700000000000032</c:v>
                </c:pt>
                <c:pt idx="736">
                  <c:v>0.29700000000000032</c:v>
                </c:pt>
                <c:pt idx="737">
                  <c:v>0.29700000000000032</c:v>
                </c:pt>
                <c:pt idx="738">
                  <c:v>0.29700000000000032</c:v>
                </c:pt>
                <c:pt idx="739">
                  <c:v>0.29700000000000032</c:v>
                </c:pt>
                <c:pt idx="740">
                  <c:v>0.29700000000000032</c:v>
                </c:pt>
                <c:pt idx="741">
                  <c:v>0.29700000000000032</c:v>
                </c:pt>
                <c:pt idx="742">
                  <c:v>0.29700000000000032</c:v>
                </c:pt>
                <c:pt idx="743">
                  <c:v>0.29700000000000032</c:v>
                </c:pt>
                <c:pt idx="744">
                  <c:v>0.29700000000000032</c:v>
                </c:pt>
                <c:pt idx="745">
                  <c:v>0.29700000000000032</c:v>
                </c:pt>
                <c:pt idx="746">
                  <c:v>0.29700000000000032</c:v>
                </c:pt>
                <c:pt idx="747">
                  <c:v>0.29700000000000032</c:v>
                </c:pt>
                <c:pt idx="748">
                  <c:v>0.29700000000000032</c:v>
                </c:pt>
                <c:pt idx="749">
                  <c:v>0.29700000000000032</c:v>
                </c:pt>
                <c:pt idx="750">
                  <c:v>0.29700000000000032</c:v>
                </c:pt>
                <c:pt idx="751">
                  <c:v>0.29700000000000032</c:v>
                </c:pt>
                <c:pt idx="752">
                  <c:v>0.29700000000000032</c:v>
                </c:pt>
                <c:pt idx="753">
                  <c:v>0.29700000000000032</c:v>
                </c:pt>
                <c:pt idx="754">
                  <c:v>0.29700000000000032</c:v>
                </c:pt>
                <c:pt idx="755">
                  <c:v>0.29700000000000032</c:v>
                </c:pt>
                <c:pt idx="756">
                  <c:v>0.29700000000000032</c:v>
                </c:pt>
                <c:pt idx="757">
                  <c:v>0.29700000000000032</c:v>
                </c:pt>
                <c:pt idx="758">
                  <c:v>0.29700000000000032</c:v>
                </c:pt>
                <c:pt idx="759">
                  <c:v>0.29700000000000032</c:v>
                </c:pt>
                <c:pt idx="760">
                  <c:v>0.29700000000000032</c:v>
                </c:pt>
                <c:pt idx="761">
                  <c:v>0.29700000000000032</c:v>
                </c:pt>
                <c:pt idx="762">
                  <c:v>0.29700000000000032</c:v>
                </c:pt>
                <c:pt idx="763">
                  <c:v>0.29700000000000032</c:v>
                </c:pt>
                <c:pt idx="764">
                  <c:v>0.29700000000000032</c:v>
                </c:pt>
                <c:pt idx="765">
                  <c:v>0.29700000000000032</c:v>
                </c:pt>
                <c:pt idx="766">
                  <c:v>0.29700000000000032</c:v>
                </c:pt>
                <c:pt idx="767">
                  <c:v>0.29700000000000032</c:v>
                </c:pt>
                <c:pt idx="768">
                  <c:v>0.29700000000000032</c:v>
                </c:pt>
                <c:pt idx="769">
                  <c:v>0.29700000000000032</c:v>
                </c:pt>
                <c:pt idx="770">
                  <c:v>0.29700000000000032</c:v>
                </c:pt>
                <c:pt idx="771">
                  <c:v>0.29700000000000032</c:v>
                </c:pt>
                <c:pt idx="772">
                  <c:v>0.29700000000000032</c:v>
                </c:pt>
                <c:pt idx="773">
                  <c:v>0.29700000000000032</c:v>
                </c:pt>
                <c:pt idx="774">
                  <c:v>0.29700000000000032</c:v>
                </c:pt>
                <c:pt idx="775">
                  <c:v>0.29700000000000032</c:v>
                </c:pt>
                <c:pt idx="776">
                  <c:v>0.29700000000000032</c:v>
                </c:pt>
                <c:pt idx="777">
                  <c:v>0.29700000000000032</c:v>
                </c:pt>
                <c:pt idx="778">
                  <c:v>0.29700000000000032</c:v>
                </c:pt>
                <c:pt idx="779">
                  <c:v>0.29700000000000032</c:v>
                </c:pt>
                <c:pt idx="780">
                  <c:v>0.29700000000000032</c:v>
                </c:pt>
                <c:pt idx="781">
                  <c:v>0.29700000000000032</c:v>
                </c:pt>
                <c:pt idx="782">
                  <c:v>0.29700000000000032</c:v>
                </c:pt>
                <c:pt idx="783">
                  <c:v>0.29700000000000032</c:v>
                </c:pt>
                <c:pt idx="784">
                  <c:v>0.29700000000000032</c:v>
                </c:pt>
                <c:pt idx="785">
                  <c:v>0.29700000000000032</c:v>
                </c:pt>
                <c:pt idx="786">
                  <c:v>0.29700000000000032</c:v>
                </c:pt>
                <c:pt idx="787">
                  <c:v>0.29700000000000032</c:v>
                </c:pt>
                <c:pt idx="788">
                  <c:v>0.29700000000000032</c:v>
                </c:pt>
                <c:pt idx="789">
                  <c:v>0.29700000000000032</c:v>
                </c:pt>
                <c:pt idx="790">
                  <c:v>0.29700000000000032</c:v>
                </c:pt>
                <c:pt idx="791">
                  <c:v>0.29700000000000032</c:v>
                </c:pt>
                <c:pt idx="792">
                  <c:v>0.29700000000000032</c:v>
                </c:pt>
                <c:pt idx="793">
                  <c:v>0.29700000000000032</c:v>
                </c:pt>
                <c:pt idx="794">
                  <c:v>0.29700000000000032</c:v>
                </c:pt>
                <c:pt idx="795">
                  <c:v>0.29700000000000032</c:v>
                </c:pt>
                <c:pt idx="796">
                  <c:v>0.29700000000000032</c:v>
                </c:pt>
                <c:pt idx="797">
                  <c:v>0.29700000000000032</c:v>
                </c:pt>
                <c:pt idx="798">
                  <c:v>0.29700000000000032</c:v>
                </c:pt>
                <c:pt idx="799">
                  <c:v>0.29700000000000032</c:v>
                </c:pt>
                <c:pt idx="800">
                  <c:v>0.29700000000000032</c:v>
                </c:pt>
                <c:pt idx="801">
                  <c:v>0.29700000000000032</c:v>
                </c:pt>
                <c:pt idx="802">
                  <c:v>0.29700000000000032</c:v>
                </c:pt>
                <c:pt idx="803">
                  <c:v>0.29700000000000032</c:v>
                </c:pt>
                <c:pt idx="804">
                  <c:v>0.29700000000000032</c:v>
                </c:pt>
                <c:pt idx="805">
                  <c:v>0.29700000000000032</c:v>
                </c:pt>
                <c:pt idx="806">
                  <c:v>0.29700000000000032</c:v>
                </c:pt>
                <c:pt idx="807">
                  <c:v>0.29700000000000032</c:v>
                </c:pt>
                <c:pt idx="808">
                  <c:v>0.29700000000000032</c:v>
                </c:pt>
                <c:pt idx="809">
                  <c:v>0.29700000000000032</c:v>
                </c:pt>
                <c:pt idx="810">
                  <c:v>0.29700000000000032</c:v>
                </c:pt>
                <c:pt idx="811">
                  <c:v>0.29700000000000032</c:v>
                </c:pt>
                <c:pt idx="812">
                  <c:v>0.29700000000000032</c:v>
                </c:pt>
                <c:pt idx="813">
                  <c:v>0.29700000000000032</c:v>
                </c:pt>
                <c:pt idx="814">
                  <c:v>0.29700000000000032</c:v>
                </c:pt>
                <c:pt idx="815">
                  <c:v>0.29700000000000032</c:v>
                </c:pt>
                <c:pt idx="816">
                  <c:v>0.29700000000000032</c:v>
                </c:pt>
                <c:pt idx="817">
                  <c:v>0.29700000000000032</c:v>
                </c:pt>
                <c:pt idx="818">
                  <c:v>0.29700000000000032</c:v>
                </c:pt>
                <c:pt idx="819">
                  <c:v>0.29700000000000032</c:v>
                </c:pt>
                <c:pt idx="820">
                  <c:v>0.29700000000000032</c:v>
                </c:pt>
                <c:pt idx="821">
                  <c:v>0.29700000000000032</c:v>
                </c:pt>
                <c:pt idx="822">
                  <c:v>0.29700000000000032</c:v>
                </c:pt>
                <c:pt idx="823">
                  <c:v>0.29700000000000032</c:v>
                </c:pt>
                <c:pt idx="824">
                  <c:v>0.29700000000000032</c:v>
                </c:pt>
                <c:pt idx="825">
                  <c:v>0.29700000000000032</c:v>
                </c:pt>
                <c:pt idx="826">
                  <c:v>0.29700000000000032</c:v>
                </c:pt>
                <c:pt idx="827">
                  <c:v>0.29700000000000032</c:v>
                </c:pt>
                <c:pt idx="828">
                  <c:v>0.29700000000000032</c:v>
                </c:pt>
                <c:pt idx="829">
                  <c:v>0.29700000000000032</c:v>
                </c:pt>
                <c:pt idx="830">
                  <c:v>0.29700000000000032</c:v>
                </c:pt>
                <c:pt idx="831">
                  <c:v>0.29700000000000032</c:v>
                </c:pt>
                <c:pt idx="832">
                  <c:v>0.29700000000000032</c:v>
                </c:pt>
                <c:pt idx="833">
                  <c:v>0.29700000000000032</c:v>
                </c:pt>
                <c:pt idx="834">
                  <c:v>0.29700000000000032</c:v>
                </c:pt>
                <c:pt idx="835">
                  <c:v>0.29700000000000032</c:v>
                </c:pt>
                <c:pt idx="836">
                  <c:v>0.29700000000000032</c:v>
                </c:pt>
                <c:pt idx="837">
                  <c:v>0.29700000000000032</c:v>
                </c:pt>
                <c:pt idx="838">
                  <c:v>0.29700000000000032</c:v>
                </c:pt>
                <c:pt idx="839">
                  <c:v>0.29700000000000032</c:v>
                </c:pt>
                <c:pt idx="840">
                  <c:v>0.29700000000000032</c:v>
                </c:pt>
                <c:pt idx="841">
                  <c:v>0.29700000000000032</c:v>
                </c:pt>
                <c:pt idx="842">
                  <c:v>0.29700000000000032</c:v>
                </c:pt>
                <c:pt idx="843">
                  <c:v>0.29700000000000032</c:v>
                </c:pt>
                <c:pt idx="844">
                  <c:v>0.29700000000000032</c:v>
                </c:pt>
                <c:pt idx="845">
                  <c:v>0.29700000000000032</c:v>
                </c:pt>
                <c:pt idx="846">
                  <c:v>0.29700000000000032</c:v>
                </c:pt>
                <c:pt idx="847">
                  <c:v>0.29700000000000032</c:v>
                </c:pt>
                <c:pt idx="848">
                  <c:v>0.29700000000000032</c:v>
                </c:pt>
                <c:pt idx="849">
                  <c:v>0.29700000000000032</c:v>
                </c:pt>
                <c:pt idx="850">
                  <c:v>0.29700000000000032</c:v>
                </c:pt>
                <c:pt idx="851">
                  <c:v>0.29700000000000032</c:v>
                </c:pt>
                <c:pt idx="852">
                  <c:v>0.29700000000000032</c:v>
                </c:pt>
                <c:pt idx="853">
                  <c:v>0.29700000000000032</c:v>
                </c:pt>
                <c:pt idx="854">
                  <c:v>0.29700000000000032</c:v>
                </c:pt>
                <c:pt idx="855">
                  <c:v>0.29700000000000032</c:v>
                </c:pt>
                <c:pt idx="856">
                  <c:v>0.29700000000000032</c:v>
                </c:pt>
                <c:pt idx="857">
                  <c:v>0.29700000000000032</c:v>
                </c:pt>
                <c:pt idx="858">
                  <c:v>0.29700000000000032</c:v>
                </c:pt>
                <c:pt idx="859">
                  <c:v>0.29700000000000032</c:v>
                </c:pt>
                <c:pt idx="860">
                  <c:v>0.29700000000000032</c:v>
                </c:pt>
                <c:pt idx="861">
                  <c:v>0.29700000000000032</c:v>
                </c:pt>
                <c:pt idx="862">
                  <c:v>0.29700000000000032</c:v>
                </c:pt>
                <c:pt idx="863">
                  <c:v>0.29700000000000032</c:v>
                </c:pt>
                <c:pt idx="864">
                  <c:v>0.29700000000000032</c:v>
                </c:pt>
              </c:numCache>
            </c:numRef>
          </c:yVal>
          <c:smooth val="0"/>
        </c:ser>
        <c:ser>
          <c:idx val="9"/>
          <c:order val="9"/>
          <c:tx>
            <c:strRef>
              <c:f>Наполнения!$K$1</c:f>
              <c:strCache>
                <c:ptCount val="1"/>
                <c:pt idx="0">
                  <c:v>90</c:v>
                </c:pt>
              </c:strCache>
            </c:strRef>
          </c:tx>
          <c:spPr>
            <a:ln w="25400">
              <a:solidFill>
                <a:srgbClr val="00FF00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Наполнения!$K$2:$K$866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1.7000000000000029E-2</c:v>
                </c:pt>
                <c:pt idx="28">
                  <c:v>1.7000000000000029E-2</c:v>
                </c:pt>
                <c:pt idx="29">
                  <c:v>1.7000000000000029E-2</c:v>
                </c:pt>
                <c:pt idx="30">
                  <c:v>1.7000000000000029E-2</c:v>
                </c:pt>
                <c:pt idx="31">
                  <c:v>1.7000000000000029E-2</c:v>
                </c:pt>
                <c:pt idx="32">
                  <c:v>1.8000000000000019E-2</c:v>
                </c:pt>
                <c:pt idx="33">
                  <c:v>1.900000000000002E-2</c:v>
                </c:pt>
                <c:pt idx="34">
                  <c:v>1.900000000000002E-2</c:v>
                </c:pt>
                <c:pt idx="35">
                  <c:v>2.0000000000000021E-2</c:v>
                </c:pt>
                <c:pt idx="36">
                  <c:v>2.1000000000000022E-2</c:v>
                </c:pt>
                <c:pt idx="37">
                  <c:v>2.2000000000000026E-2</c:v>
                </c:pt>
                <c:pt idx="38">
                  <c:v>3.8000000000000041E-2</c:v>
                </c:pt>
                <c:pt idx="39">
                  <c:v>5.9000000000000066E-2</c:v>
                </c:pt>
                <c:pt idx="40">
                  <c:v>5.9000000000000066E-2</c:v>
                </c:pt>
                <c:pt idx="41">
                  <c:v>6.9000000000000089E-2</c:v>
                </c:pt>
                <c:pt idx="42">
                  <c:v>7.8000000000000083E-2</c:v>
                </c:pt>
                <c:pt idx="43">
                  <c:v>8.1000000000000044E-2</c:v>
                </c:pt>
                <c:pt idx="44">
                  <c:v>8.2000000000000003E-2</c:v>
                </c:pt>
                <c:pt idx="45">
                  <c:v>8.2000000000000003E-2</c:v>
                </c:pt>
                <c:pt idx="46">
                  <c:v>8.2000000000000003E-2</c:v>
                </c:pt>
                <c:pt idx="47">
                  <c:v>8.2000000000000003E-2</c:v>
                </c:pt>
                <c:pt idx="48">
                  <c:v>8.2000000000000003E-2</c:v>
                </c:pt>
                <c:pt idx="49">
                  <c:v>8.2000000000000003E-2</c:v>
                </c:pt>
                <c:pt idx="50">
                  <c:v>8.2000000000000003E-2</c:v>
                </c:pt>
                <c:pt idx="51">
                  <c:v>8.2000000000000003E-2</c:v>
                </c:pt>
                <c:pt idx="52">
                  <c:v>8.4000000000000116E-2</c:v>
                </c:pt>
                <c:pt idx="53">
                  <c:v>8.9000000000000135E-2</c:v>
                </c:pt>
                <c:pt idx="54">
                  <c:v>9.1000000000000025E-2</c:v>
                </c:pt>
                <c:pt idx="55">
                  <c:v>9.2000000000000026E-2</c:v>
                </c:pt>
                <c:pt idx="56">
                  <c:v>9.2000000000000026E-2</c:v>
                </c:pt>
                <c:pt idx="57">
                  <c:v>9.2000000000000026E-2</c:v>
                </c:pt>
                <c:pt idx="58">
                  <c:v>9.2000000000000026E-2</c:v>
                </c:pt>
                <c:pt idx="59">
                  <c:v>9.2000000000000026E-2</c:v>
                </c:pt>
                <c:pt idx="60">
                  <c:v>9.300000000000018E-2</c:v>
                </c:pt>
                <c:pt idx="61">
                  <c:v>9.300000000000018E-2</c:v>
                </c:pt>
                <c:pt idx="62">
                  <c:v>9.300000000000018E-2</c:v>
                </c:pt>
                <c:pt idx="63">
                  <c:v>9.300000000000018E-2</c:v>
                </c:pt>
                <c:pt idx="64">
                  <c:v>9.300000000000018E-2</c:v>
                </c:pt>
                <c:pt idx="65">
                  <c:v>9.300000000000018E-2</c:v>
                </c:pt>
                <c:pt idx="66">
                  <c:v>9.300000000000018E-2</c:v>
                </c:pt>
                <c:pt idx="67">
                  <c:v>9.300000000000018E-2</c:v>
                </c:pt>
                <c:pt idx="68">
                  <c:v>9.2000000000000026E-2</c:v>
                </c:pt>
                <c:pt idx="69">
                  <c:v>9.2000000000000026E-2</c:v>
                </c:pt>
                <c:pt idx="70">
                  <c:v>9.2000000000000026E-2</c:v>
                </c:pt>
                <c:pt idx="71">
                  <c:v>9.2000000000000026E-2</c:v>
                </c:pt>
                <c:pt idx="72">
                  <c:v>9.2000000000000026E-2</c:v>
                </c:pt>
                <c:pt idx="73">
                  <c:v>9.2000000000000026E-2</c:v>
                </c:pt>
                <c:pt idx="74">
                  <c:v>9.2000000000000026E-2</c:v>
                </c:pt>
                <c:pt idx="75">
                  <c:v>9.300000000000018E-2</c:v>
                </c:pt>
                <c:pt idx="76">
                  <c:v>9.300000000000018E-2</c:v>
                </c:pt>
                <c:pt idx="77">
                  <c:v>9.300000000000018E-2</c:v>
                </c:pt>
                <c:pt idx="78">
                  <c:v>9.300000000000018E-2</c:v>
                </c:pt>
                <c:pt idx="79">
                  <c:v>9.300000000000018E-2</c:v>
                </c:pt>
                <c:pt idx="80">
                  <c:v>9.300000000000018E-2</c:v>
                </c:pt>
                <c:pt idx="81">
                  <c:v>9.300000000000018E-2</c:v>
                </c:pt>
                <c:pt idx="82">
                  <c:v>9.300000000000018E-2</c:v>
                </c:pt>
                <c:pt idx="83">
                  <c:v>9.300000000000018E-2</c:v>
                </c:pt>
                <c:pt idx="84">
                  <c:v>9.300000000000018E-2</c:v>
                </c:pt>
                <c:pt idx="85">
                  <c:v>9.300000000000018E-2</c:v>
                </c:pt>
                <c:pt idx="86">
                  <c:v>9.4000000000000097E-2</c:v>
                </c:pt>
                <c:pt idx="87">
                  <c:v>9.4000000000000097E-2</c:v>
                </c:pt>
                <c:pt idx="88">
                  <c:v>9.4000000000000097E-2</c:v>
                </c:pt>
                <c:pt idx="89">
                  <c:v>9.4000000000000097E-2</c:v>
                </c:pt>
                <c:pt idx="90">
                  <c:v>9.4000000000000097E-2</c:v>
                </c:pt>
                <c:pt idx="91">
                  <c:v>9.300000000000018E-2</c:v>
                </c:pt>
                <c:pt idx="92">
                  <c:v>9.300000000000018E-2</c:v>
                </c:pt>
                <c:pt idx="93">
                  <c:v>9.300000000000018E-2</c:v>
                </c:pt>
                <c:pt idx="94">
                  <c:v>9.300000000000018E-2</c:v>
                </c:pt>
                <c:pt idx="95">
                  <c:v>9.300000000000018E-2</c:v>
                </c:pt>
                <c:pt idx="96">
                  <c:v>9.300000000000018E-2</c:v>
                </c:pt>
                <c:pt idx="97">
                  <c:v>9.300000000000018E-2</c:v>
                </c:pt>
                <c:pt idx="98">
                  <c:v>9.300000000000018E-2</c:v>
                </c:pt>
                <c:pt idx="99">
                  <c:v>9.300000000000018E-2</c:v>
                </c:pt>
                <c:pt idx="100">
                  <c:v>9.300000000000018E-2</c:v>
                </c:pt>
                <c:pt idx="101">
                  <c:v>9.300000000000018E-2</c:v>
                </c:pt>
                <c:pt idx="102">
                  <c:v>9.300000000000018E-2</c:v>
                </c:pt>
                <c:pt idx="103">
                  <c:v>9.300000000000018E-2</c:v>
                </c:pt>
                <c:pt idx="104">
                  <c:v>9.300000000000018E-2</c:v>
                </c:pt>
                <c:pt idx="105">
                  <c:v>9.300000000000018E-2</c:v>
                </c:pt>
                <c:pt idx="106">
                  <c:v>9.4000000000000097E-2</c:v>
                </c:pt>
                <c:pt idx="107">
                  <c:v>9.4000000000000097E-2</c:v>
                </c:pt>
                <c:pt idx="108">
                  <c:v>9.4000000000000097E-2</c:v>
                </c:pt>
                <c:pt idx="109">
                  <c:v>9.4000000000000097E-2</c:v>
                </c:pt>
                <c:pt idx="110">
                  <c:v>9.4000000000000097E-2</c:v>
                </c:pt>
                <c:pt idx="111">
                  <c:v>9.5000000000000098E-2</c:v>
                </c:pt>
                <c:pt idx="112">
                  <c:v>9.5000000000000098E-2</c:v>
                </c:pt>
                <c:pt idx="113">
                  <c:v>9.5000000000000098E-2</c:v>
                </c:pt>
                <c:pt idx="114">
                  <c:v>9.5000000000000098E-2</c:v>
                </c:pt>
                <c:pt idx="115">
                  <c:v>9.6000000000000071E-2</c:v>
                </c:pt>
                <c:pt idx="116">
                  <c:v>9.6000000000000071E-2</c:v>
                </c:pt>
                <c:pt idx="117">
                  <c:v>9.6000000000000071E-2</c:v>
                </c:pt>
                <c:pt idx="118">
                  <c:v>9.7000000000000045E-2</c:v>
                </c:pt>
                <c:pt idx="119">
                  <c:v>9.7000000000000045E-2</c:v>
                </c:pt>
                <c:pt idx="120">
                  <c:v>9.7000000000000045E-2</c:v>
                </c:pt>
                <c:pt idx="121">
                  <c:v>9.7000000000000045E-2</c:v>
                </c:pt>
                <c:pt idx="122">
                  <c:v>9.7000000000000045E-2</c:v>
                </c:pt>
                <c:pt idx="123">
                  <c:v>9.7000000000000045E-2</c:v>
                </c:pt>
                <c:pt idx="124">
                  <c:v>9.8000000000000198E-2</c:v>
                </c:pt>
                <c:pt idx="125">
                  <c:v>9.8000000000000198E-2</c:v>
                </c:pt>
                <c:pt idx="126">
                  <c:v>9.8000000000000198E-2</c:v>
                </c:pt>
                <c:pt idx="127">
                  <c:v>9.8000000000000198E-2</c:v>
                </c:pt>
                <c:pt idx="128">
                  <c:v>9.8000000000000198E-2</c:v>
                </c:pt>
                <c:pt idx="129">
                  <c:v>9.8000000000000198E-2</c:v>
                </c:pt>
                <c:pt idx="130">
                  <c:v>9.8000000000000198E-2</c:v>
                </c:pt>
                <c:pt idx="131">
                  <c:v>9.8000000000000198E-2</c:v>
                </c:pt>
                <c:pt idx="132">
                  <c:v>0.10100000000000002</c:v>
                </c:pt>
                <c:pt idx="133">
                  <c:v>0.10100000000000002</c:v>
                </c:pt>
                <c:pt idx="134">
                  <c:v>0.10199999999999998</c:v>
                </c:pt>
                <c:pt idx="135">
                  <c:v>0.10199999999999998</c:v>
                </c:pt>
                <c:pt idx="136">
                  <c:v>0.10199999999999998</c:v>
                </c:pt>
                <c:pt idx="137">
                  <c:v>0.10299999999999998</c:v>
                </c:pt>
                <c:pt idx="138">
                  <c:v>0.10299999999999998</c:v>
                </c:pt>
                <c:pt idx="139">
                  <c:v>0.10299999999999998</c:v>
                </c:pt>
                <c:pt idx="140">
                  <c:v>0.10400000000000002</c:v>
                </c:pt>
                <c:pt idx="141">
                  <c:v>0.10400000000000002</c:v>
                </c:pt>
                <c:pt idx="142">
                  <c:v>0.10400000000000002</c:v>
                </c:pt>
                <c:pt idx="143">
                  <c:v>0.10500000000000002</c:v>
                </c:pt>
                <c:pt idx="144">
                  <c:v>0.10500000000000002</c:v>
                </c:pt>
                <c:pt idx="145">
                  <c:v>0.10600000000000002</c:v>
                </c:pt>
                <c:pt idx="146">
                  <c:v>0.10600000000000002</c:v>
                </c:pt>
                <c:pt idx="147">
                  <c:v>0.10700000000000008</c:v>
                </c:pt>
                <c:pt idx="148">
                  <c:v>0.10800000000000008</c:v>
                </c:pt>
                <c:pt idx="149">
                  <c:v>0.10900000000000008</c:v>
                </c:pt>
                <c:pt idx="150">
                  <c:v>0.11000000000000006</c:v>
                </c:pt>
                <c:pt idx="151">
                  <c:v>0.11100000000000006</c:v>
                </c:pt>
                <c:pt idx="152">
                  <c:v>0.11100000000000006</c:v>
                </c:pt>
                <c:pt idx="153">
                  <c:v>0.11200000000000006</c:v>
                </c:pt>
                <c:pt idx="154">
                  <c:v>0.11300000000000006</c:v>
                </c:pt>
                <c:pt idx="155">
                  <c:v>0.11400000000000007</c:v>
                </c:pt>
                <c:pt idx="156">
                  <c:v>0.1160000000000001</c:v>
                </c:pt>
                <c:pt idx="157">
                  <c:v>0.1160000000000001</c:v>
                </c:pt>
                <c:pt idx="158">
                  <c:v>0.1160000000000001</c:v>
                </c:pt>
                <c:pt idx="159">
                  <c:v>0.11799999999999998</c:v>
                </c:pt>
                <c:pt idx="160">
                  <c:v>0.11899999999999998</c:v>
                </c:pt>
                <c:pt idx="161">
                  <c:v>0.12000000000000002</c:v>
                </c:pt>
                <c:pt idx="162">
                  <c:v>0.12000000000000002</c:v>
                </c:pt>
                <c:pt idx="163">
                  <c:v>0.12100000000000002</c:v>
                </c:pt>
                <c:pt idx="164">
                  <c:v>0.12300000000000008</c:v>
                </c:pt>
                <c:pt idx="165">
                  <c:v>0.125</c:v>
                </c:pt>
                <c:pt idx="166">
                  <c:v>0.127</c:v>
                </c:pt>
                <c:pt idx="167">
                  <c:v>0.128</c:v>
                </c:pt>
                <c:pt idx="168">
                  <c:v>0.128</c:v>
                </c:pt>
                <c:pt idx="169">
                  <c:v>0.13</c:v>
                </c:pt>
                <c:pt idx="170">
                  <c:v>0.13200000000000001</c:v>
                </c:pt>
                <c:pt idx="171">
                  <c:v>0.13400000000000001</c:v>
                </c:pt>
                <c:pt idx="172">
                  <c:v>0.13600000000000001</c:v>
                </c:pt>
                <c:pt idx="173">
                  <c:v>0.13600000000000001</c:v>
                </c:pt>
                <c:pt idx="174">
                  <c:v>0.13800000000000001</c:v>
                </c:pt>
                <c:pt idx="175">
                  <c:v>0.14000000000000001</c:v>
                </c:pt>
                <c:pt idx="176">
                  <c:v>0.14200000000000004</c:v>
                </c:pt>
                <c:pt idx="177">
                  <c:v>0.14400000000000004</c:v>
                </c:pt>
                <c:pt idx="178">
                  <c:v>0.14400000000000004</c:v>
                </c:pt>
                <c:pt idx="179">
                  <c:v>0.14600000000000016</c:v>
                </c:pt>
                <c:pt idx="180">
                  <c:v>0.14800000000000016</c:v>
                </c:pt>
                <c:pt idx="181">
                  <c:v>0.15100000000000016</c:v>
                </c:pt>
                <c:pt idx="182">
                  <c:v>0.15200000000000016</c:v>
                </c:pt>
                <c:pt idx="183">
                  <c:v>0.15500000000000017</c:v>
                </c:pt>
                <c:pt idx="184">
                  <c:v>0.15500000000000017</c:v>
                </c:pt>
                <c:pt idx="185">
                  <c:v>0.15700000000000017</c:v>
                </c:pt>
                <c:pt idx="186">
                  <c:v>0.15900000000000017</c:v>
                </c:pt>
                <c:pt idx="187">
                  <c:v>0.16100000000000014</c:v>
                </c:pt>
                <c:pt idx="188">
                  <c:v>0.16300000000000014</c:v>
                </c:pt>
                <c:pt idx="189">
                  <c:v>0.16300000000000014</c:v>
                </c:pt>
                <c:pt idx="190">
                  <c:v>0.16500000000000015</c:v>
                </c:pt>
                <c:pt idx="191">
                  <c:v>0.1670000000000002</c:v>
                </c:pt>
                <c:pt idx="192">
                  <c:v>0.16900000000000021</c:v>
                </c:pt>
                <c:pt idx="193">
                  <c:v>0.17100000000000001</c:v>
                </c:pt>
                <c:pt idx="194">
                  <c:v>0.17100000000000001</c:v>
                </c:pt>
                <c:pt idx="195">
                  <c:v>0.17400000000000004</c:v>
                </c:pt>
                <c:pt idx="196">
                  <c:v>0.17600000000000016</c:v>
                </c:pt>
                <c:pt idx="197">
                  <c:v>0.17800000000000016</c:v>
                </c:pt>
                <c:pt idx="198">
                  <c:v>0.18000000000000016</c:v>
                </c:pt>
                <c:pt idx="199">
                  <c:v>0.18300000000000016</c:v>
                </c:pt>
                <c:pt idx="200">
                  <c:v>0.18300000000000016</c:v>
                </c:pt>
                <c:pt idx="201">
                  <c:v>0.18500000000000016</c:v>
                </c:pt>
                <c:pt idx="202">
                  <c:v>0.18800000000000017</c:v>
                </c:pt>
                <c:pt idx="203">
                  <c:v>0.18900000000000017</c:v>
                </c:pt>
                <c:pt idx="204">
                  <c:v>0.19200000000000014</c:v>
                </c:pt>
                <c:pt idx="205">
                  <c:v>0.19200000000000014</c:v>
                </c:pt>
                <c:pt idx="206">
                  <c:v>0.19400000000000014</c:v>
                </c:pt>
                <c:pt idx="207">
                  <c:v>0.19600000000000015</c:v>
                </c:pt>
                <c:pt idx="208">
                  <c:v>0.19800000000000015</c:v>
                </c:pt>
                <c:pt idx="209">
                  <c:v>0.20100000000000001</c:v>
                </c:pt>
                <c:pt idx="210">
                  <c:v>0.20100000000000001</c:v>
                </c:pt>
                <c:pt idx="211">
                  <c:v>0.20300000000000001</c:v>
                </c:pt>
                <c:pt idx="212">
                  <c:v>0.20500000000000004</c:v>
                </c:pt>
                <c:pt idx="213">
                  <c:v>0.20700000000000016</c:v>
                </c:pt>
                <c:pt idx="214">
                  <c:v>0.21000000000000016</c:v>
                </c:pt>
                <c:pt idx="215">
                  <c:v>0.21100000000000016</c:v>
                </c:pt>
                <c:pt idx="216">
                  <c:v>0.21100000000000016</c:v>
                </c:pt>
                <c:pt idx="217">
                  <c:v>0.21400000000000016</c:v>
                </c:pt>
                <c:pt idx="218">
                  <c:v>0.21600000000000016</c:v>
                </c:pt>
                <c:pt idx="219">
                  <c:v>0.21800000000000017</c:v>
                </c:pt>
                <c:pt idx="220">
                  <c:v>0.22000000000000011</c:v>
                </c:pt>
                <c:pt idx="221">
                  <c:v>0.22000000000000011</c:v>
                </c:pt>
                <c:pt idx="222">
                  <c:v>0.22200000000000011</c:v>
                </c:pt>
                <c:pt idx="223">
                  <c:v>0.22500000000000014</c:v>
                </c:pt>
                <c:pt idx="224">
                  <c:v>0.22700000000000015</c:v>
                </c:pt>
                <c:pt idx="225">
                  <c:v>0.23</c:v>
                </c:pt>
                <c:pt idx="226">
                  <c:v>0.23</c:v>
                </c:pt>
                <c:pt idx="227">
                  <c:v>0.23200000000000001</c:v>
                </c:pt>
                <c:pt idx="228">
                  <c:v>0.23400000000000001</c:v>
                </c:pt>
                <c:pt idx="229">
                  <c:v>0.23700000000000004</c:v>
                </c:pt>
                <c:pt idx="230">
                  <c:v>0.23800000000000004</c:v>
                </c:pt>
                <c:pt idx="231">
                  <c:v>0.23900000000000016</c:v>
                </c:pt>
                <c:pt idx="232">
                  <c:v>0.23900000000000016</c:v>
                </c:pt>
                <c:pt idx="233">
                  <c:v>0.24100000000000016</c:v>
                </c:pt>
                <c:pt idx="234">
                  <c:v>0.24200000000000016</c:v>
                </c:pt>
                <c:pt idx="235">
                  <c:v>0.24300000000000016</c:v>
                </c:pt>
                <c:pt idx="236">
                  <c:v>0.24600000000000016</c:v>
                </c:pt>
                <c:pt idx="237">
                  <c:v>0.24600000000000016</c:v>
                </c:pt>
                <c:pt idx="238">
                  <c:v>0.24800000000000016</c:v>
                </c:pt>
                <c:pt idx="239">
                  <c:v>0.251</c:v>
                </c:pt>
                <c:pt idx="240">
                  <c:v>0.253</c:v>
                </c:pt>
                <c:pt idx="241">
                  <c:v>0.255</c:v>
                </c:pt>
                <c:pt idx="242">
                  <c:v>0.255</c:v>
                </c:pt>
                <c:pt idx="243">
                  <c:v>0.25700000000000001</c:v>
                </c:pt>
                <c:pt idx="244">
                  <c:v>0.25800000000000001</c:v>
                </c:pt>
                <c:pt idx="245">
                  <c:v>0.26</c:v>
                </c:pt>
                <c:pt idx="246">
                  <c:v>0.26100000000000001</c:v>
                </c:pt>
                <c:pt idx="247">
                  <c:v>0.26300000000000001</c:v>
                </c:pt>
                <c:pt idx="248">
                  <c:v>0.26300000000000001</c:v>
                </c:pt>
                <c:pt idx="249">
                  <c:v>0.26400000000000001</c:v>
                </c:pt>
                <c:pt idx="250">
                  <c:v>0.26600000000000001</c:v>
                </c:pt>
                <c:pt idx="251">
                  <c:v>0.26700000000000002</c:v>
                </c:pt>
                <c:pt idx="252">
                  <c:v>0.26800000000000002</c:v>
                </c:pt>
                <c:pt idx="253">
                  <c:v>0.26800000000000002</c:v>
                </c:pt>
                <c:pt idx="254">
                  <c:v>0.27</c:v>
                </c:pt>
                <c:pt idx="255">
                  <c:v>0.27200000000000002</c:v>
                </c:pt>
                <c:pt idx="256">
                  <c:v>0.27300000000000002</c:v>
                </c:pt>
                <c:pt idx="257">
                  <c:v>0.27500000000000002</c:v>
                </c:pt>
                <c:pt idx="258">
                  <c:v>0.27500000000000002</c:v>
                </c:pt>
                <c:pt idx="259">
                  <c:v>0.27500000000000002</c:v>
                </c:pt>
                <c:pt idx="260">
                  <c:v>0.27500000000000002</c:v>
                </c:pt>
                <c:pt idx="261">
                  <c:v>0.27500000000000002</c:v>
                </c:pt>
                <c:pt idx="262">
                  <c:v>0.28200000000000008</c:v>
                </c:pt>
                <c:pt idx="263">
                  <c:v>0.28400000000000031</c:v>
                </c:pt>
                <c:pt idx="264">
                  <c:v>0.28400000000000031</c:v>
                </c:pt>
                <c:pt idx="265">
                  <c:v>0.28500000000000031</c:v>
                </c:pt>
                <c:pt idx="266">
                  <c:v>0.28700000000000031</c:v>
                </c:pt>
                <c:pt idx="267">
                  <c:v>0.28900000000000031</c:v>
                </c:pt>
                <c:pt idx="268">
                  <c:v>0.29100000000000031</c:v>
                </c:pt>
                <c:pt idx="269">
                  <c:v>0.29100000000000031</c:v>
                </c:pt>
                <c:pt idx="270">
                  <c:v>0.29300000000000032</c:v>
                </c:pt>
                <c:pt idx="271">
                  <c:v>0.29400000000000032</c:v>
                </c:pt>
                <c:pt idx="272">
                  <c:v>0.29600000000000032</c:v>
                </c:pt>
                <c:pt idx="273">
                  <c:v>0.29700000000000032</c:v>
                </c:pt>
                <c:pt idx="274">
                  <c:v>0.29700000000000032</c:v>
                </c:pt>
                <c:pt idx="275">
                  <c:v>0.29900000000000032</c:v>
                </c:pt>
                <c:pt idx="276">
                  <c:v>0.30000000000000032</c:v>
                </c:pt>
                <c:pt idx="277">
                  <c:v>0.30100000000000032</c:v>
                </c:pt>
                <c:pt idx="278">
                  <c:v>0.30200000000000032</c:v>
                </c:pt>
                <c:pt idx="279">
                  <c:v>0.30300000000000032</c:v>
                </c:pt>
                <c:pt idx="280">
                  <c:v>0.30300000000000032</c:v>
                </c:pt>
                <c:pt idx="281">
                  <c:v>0.30300000000000032</c:v>
                </c:pt>
                <c:pt idx="282">
                  <c:v>0.30400000000000038</c:v>
                </c:pt>
                <c:pt idx="283">
                  <c:v>0.30500000000000038</c:v>
                </c:pt>
                <c:pt idx="284">
                  <c:v>0.30500000000000038</c:v>
                </c:pt>
                <c:pt idx="285">
                  <c:v>0.30500000000000038</c:v>
                </c:pt>
                <c:pt idx="286">
                  <c:v>0.30500000000000038</c:v>
                </c:pt>
                <c:pt idx="287">
                  <c:v>0.30600000000000038</c:v>
                </c:pt>
                <c:pt idx="288">
                  <c:v>0.30600000000000038</c:v>
                </c:pt>
                <c:pt idx="289">
                  <c:v>0.30700000000000033</c:v>
                </c:pt>
                <c:pt idx="290">
                  <c:v>0.30700000000000033</c:v>
                </c:pt>
                <c:pt idx="291">
                  <c:v>0.30700000000000033</c:v>
                </c:pt>
                <c:pt idx="292">
                  <c:v>0.30700000000000033</c:v>
                </c:pt>
                <c:pt idx="293">
                  <c:v>0.30700000000000033</c:v>
                </c:pt>
                <c:pt idx="294">
                  <c:v>0.30700000000000033</c:v>
                </c:pt>
                <c:pt idx="295">
                  <c:v>0.30800000000000033</c:v>
                </c:pt>
                <c:pt idx="296">
                  <c:v>0.30800000000000033</c:v>
                </c:pt>
                <c:pt idx="297">
                  <c:v>0.30800000000000033</c:v>
                </c:pt>
                <c:pt idx="298">
                  <c:v>0.30800000000000033</c:v>
                </c:pt>
                <c:pt idx="299">
                  <c:v>0.30800000000000033</c:v>
                </c:pt>
                <c:pt idx="300">
                  <c:v>0.30800000000000033</c:v>
                </c:pt>
                <c:pt idx="301">
                  <c:v>0.30800000000000033</c:v>
                </c:pt>
                <c:pt idx="302">
                  <c:v>0.30800000000000033</c:v>
                </c:pt>
                <c:pt idx="303">
                  <c:v>0.30900000000000033</c:v>
                </c:pt>
                <c:pt idx="304">
                  <c:v>0.30900000000000033</c:v>
                </c:pt>
                <c:pt idx="305">
                  <c:v>0.30900000000000033</c:v>
                </c:pt>
                <c:pt idx="306">
                  <c:v>0.30900000000000033</c:v>
                </c:pt>
                <c:pt idx="307">
                  <c:v>0.30900000000000033</c:v>
                </c:pt>
                <c:pt idx="308">
                  <c:v>0.30900000000000033</c:v>
                </c:pt>
                <c:pt idx="309">
                  <c:v>0.30900000000000033</c:v>
                </c:pt>
                <c:pt idx="310">
                  <c:v>0.31000000000000033</c:v>
                </c:pt>
                <c:pt idx="311">
                  <c:v>0.31000000000000033</c:v>
                </c:pt>
                <c:pt idx="312">
                  <c:v>0.31000000000000033</c:v>
                </c:pt>
                <c:pt idx="313">
                  <c:v>0.31000000000000033</c:v>
                </c:pt>
                <c:pt idx="314">
                  <c:v>0.31000000000000033</c:v>
                </c:pt>
                <c:pt idx="315">
                  <c:v>0.31000000000000033</c:v>
                </c:pt>
                <c:pt idx="316">
                  <c:v>0.31000000000000033</c:v>
                </c:pt>
                <c:pt idx="317">
                  <c:v>0.31000000000000033</c:v>
                </c:pt>
                <c:pt idx="318">
                  <c:v>0.31100000000000033</c:v>
                </c:pt>
                <c:pt idx="319">
                  <c:v>0.31100000000000033</c:v>
                </c:pt>
                <c:pt idx="320">
                  <c:v>0.31100000000000033</c:v>
                </c:pt>
                <c:pt idx="321">
                  <c:v>0.31100000000000033</c:v>
                </c:pt>
                <c:pt idx="322">
                  <c:v>0.31100000000000033</c:v>
                </c:pt>
                <c:pt idx="323">
                  <c:v>0.31100000000000033</c:v>
                </c:pt>
                <c:pt idx="324">
                  <c:v>0.31100000000000033</c:v>
                </c:pt>
                <c:pt idx="325">
                  <c:v>0.31200000000000033</c:v>
                </c:pt>
                <c:pt idx="326">
                  <c:v>0.31200000000000033</c:v>
                </c:pt>
                <c:pt idx="327">
                  <c:v>0.31200000000000033</c:v>
                </c:pt>
                <c:pt idx="328">
                  <c:v>0.31200000000000033</c:v>
                </c:pt>
                <c:pt idx="329">
                  <c:v>0.31200000000000033</c:v>
                </c:pt>
                <c:pt idx="330">
                  <c:v>0.31200000000000033</c:v>
                </c:pt>
                <c:pt idx="331">
                  <c:v>0.31200000000000033</c:v>
                </c:pt>
                <c:pt idx="332">
                  <c:v>0.31200000000000033</c:v>
                </c:pt>
                <c:pt idx="333">
                  <c:v>0.31200000000000033</c:v>
                </c:pt>
                <c:pt idx="334">
                  <c:v>0.31300000000000033</c:v>
                </c:pt>
                <c:pt idx="335">
                  <c:v>0.31300000000000033</c:v>
                </c:pt>
                <c:pt idx="336">
                  <c:v>0.31300000000000033</c:v>
                </c:pt>
                <c:pt idx="337">
                  <c:v>0.31300000000000033</c:v>
                </c:pt>
                <c:pt idx="338">
                  <c:v>0.31300000000000033</c:v>
                </c:pt>
                <c:pt idx="339">
                  <c:v>0.31300000000000033</c:v>
                </c:pt>
                <c:pt idx="340">
                  <c:v>0.31300000000000033</c:v>
                </c:pt>
                <c:pt idx="341">
                  <c:v>0.31300000000000033</c:v>
                </c:pt>
                <c:pt idx="342">
                  <c:v>0.31400000000000033</c:v>
                </c:pt>
                <c:pt idx="343">
                  <c:v>0.31400000000000033</c:v>
                </c:pt>
                <c:pt idx="344">
                  <c:v>0.31400000000000033</c:v>
                </c:pt>
                <c:pt idx="345">
                  <c:v>0.31400000000000033</c:v>
                </c:pt>
                <c:pt idx="346">
                  <c:v>0.31400000000000033</c:v>
                </c:pt>
                <c:pt idx="347">
                  <c:v>0.31400000000000033</c:v>
                </c:pt>
                <c:pt idx="348">
                  <c:v>0.31400000000000033</c:v>
                </c:pt>
                <c:pt idx="349">
                  <c:v>0.31400000000000033</c:v>
                </c:pt>
                <c:pt idx="350">
                  <c:v>0.31400000000000033</c:v>
                </c:pt>
                <c:pt idx="351">
                  <c:v>0.31400000000000033</c:v>
                </c:pt>
                <c:pt idx="352">
                  <c:v>0.31400000000000033</c:v>
                </c:pt>
                <c:pt idx="353">
                  <c:v>0.31500000000000034</c:v>
                </c:pt>
                <c:pt idx="354">
                  <c:v>0.31500000000000034</c:v>
                </c:pt>
                <c:pt idx="355">
                  <c:v>0.31500000000000034</c:v>
                </c:pt>
                <c:pt idx="356">
                  <c:v>0.31500000000000034</c:v>
                </c:pt>
                <c:pt idx="357">
                  <c:v>0.31500000000000034</c:v>
                </c:pt>
                <c:pt idx="358">
                  <c:v>0.31500000000000034</c:v>
                </c:pt>
                <c:pt idx="359">
                  <c:v>0.31500000000000034</c:v>
                </c:pt>
                <c:pt idx="360">
                  <c:v>0.31500000000000034</c:v>
                </c:pt>
                <c:pt idx="361">
                  <c:v>0.31500000000000034</c:v>
                </c:pt>
                <c:pt idx="362">
                  <c:v>0.31500000000000034</c:v>
                </c:pt>
                <c:pt idx="363">
                  <c:v>0.31500000000000034</c:v>
                </c:pt>
                <c:pt idx="364">
                  <c:v>0.31500000000000034</c:v>
                </c:pt>
                <c:pt idx="365">
                  <c:v>0.31500000000000034</c:v>
                </c:pt>
                <c:pt idx="366">
                  <c:v>0.31600000000000039</c:v>
                </c:pt>
                <c:pt idx="367">
                  <c:v>0.31600000000000039</c:v>
                </c:pt>
                <c:pt idx="368">
                  <c:v>0.31600000000000039</c:v>
                </c:pt>
                <c:pt idx="369">
                  <c:v>0.31600000000000039</c:v>
                </c:pt>
                <c:pt idx="370">
                  <c:v>0.31600000000000039</c:v>
                </c:pt>
                <c:pt idx="371">
                  <c:v>0.31600000000000039</c:v>
                </c:pt>
                <c:pt idx="372">
                  <c:v>0.31600000000000039</c:v>
                </c:pt>
                <c:pt idx="373">
                  <c:v>0.31600000000000039</c:v>
                </c:pt>
                <c:pt idx="374">
                  <c:v>0.31600000000000039</c:v>
                </c:pt>
                <c:pt idx="375">
                  <c:v>0.31600000000000039</c:v>
                </c:pt>
                <c:pt idx="376">
                  <c:v>0.31600000000000039</c:v>
                </c:pt>
                <c:pt idx="377">
                  <c:v>0.31600000000000039</c:v>
                </c:pt>
                <c:pt idx="378">
                  <c:v>0.31600000000000039</c:v>
                </c:pt>
                <c:pt idx="379">
                  <c:v>0.31600000000000039</c:v>
                </c:pt>
                <c:pt idx="380">
                  <c:v>0.31600000000000039</c:v>
                </c:pt>
                <c:pt idx="381">
                  <c:v>0.31600000000000039</c:v>
                </c:pt>
                <c:pt idx="382">
                  <c:v>0.31600000000000039</c:v>
                </c:pt>
                <c:pt idx="383">
                  <c:v>0.31700000000000039</c:v>
                </c:pt>
                <c:pt idx="384">
                  <c:v>0.31700000000000039</c:v>
                </c:pt>
                <c:pt idx="385">
                  <c:v>0.31700000000000039</c:v>
                </c:pt>
                <c:pt idx="386">
                  <c:v>0.31700000000000039</c:v>
                </c:pt>
                <c:pt idx="387">
                  <c:v>0.31700000000000039</c:v>
                </c:pt>
                <c:pt idx="388">
                  <c:v>0.31700000000000039</c:v>
                </c:pt>
                <c:pt idx="389">
                  <c:v>0.31700000000000039</c:v>
                </c:pt>
                <c:pt idx="390">
                  <c:v>0.31700000000000039</c:v>
                </c:pt>
                <c:pt idx="391">
                  <c:v>0.31700000000000039</c:v>
                </c:pt>
                <c:pt idx="392">
                  <c:v>0.31700000000000039</c:v>
                </c:pt>
                <c:pt idx="393">
                  <c:v>0.31700000000000039</c:v>
                </c:pt>
                <c:pt idx="394">
                  <c:v>0.31700000000000039</c:v>
                </c:pt>
                <c:pt idx="395">
                  <c:v>0.31700000000000039</c:v>
                </c:pt>
                <c:pt idx="396">
                  <c:v>0.31700000000000039</c:v>
                </c:pt>
                <c:pt idx="397">
                  <c:v>0.31700000000000039</c:v>
                </c:pt>
                <c:pt idx="398">
                  <c:v>0.31700000000000039</c:v>
                </c:pt>
                <c:pt idx="399">
                  <c:v>0.31700000000000039</c:v>
                </c:pt>
                <c:pt idx="400">
                  <c:v>0.31700000000000039</c:v>
                </c:pt>
                <c:pt idx="401">
                  <c:v>0.31700000000000039</c:v>
                </c:pt>
                <c:pt idx="402">
                  <c:v>0.31700000000000039</c:v>
                </c:pt>
                <c:pt idx="403">
                  <c:v>0.31700000000000039</c:v>
                </c:pt>
                <c:pt idx="404">
                  <c:v>0.31700000000000039</c:v>
                </c:pt>
                <c:pt idx="405">
                  <c:v>0.31800000000000039</c:v>
                </c:pt>
                <c:pt idx="406">
                  <c:v>0.31800000000000039</c:v>
                </c:pt>
                <c:pt idx="407">
                  <c:v>0.31800000000000039</c:v>
                </c:pt>
                <c:pt idx="408">
                  <c:v>0.31800000000000039</c:v>
                </c:pt>
                <c:pt idx="409">
                  <c:v>0.31800000000000039</c:v>
                </c:pt>
                <c:pt idx="410">
                  <c:v>0.31800000000000039</c:v>
                </c:pt>
                <c:pt idx="411">
                  <c:v>0.31800000000000039</c:v>
                </c:pt>
                <c:pt idx="412">
                  <c:v>0.31800000000000039</c:v>
                </c:pt>
                <c:pt idx="413">
                  <c:v>0.31800000000000039</c:v>
                </c:pt>
                <c:pt idx="414">
                  <c:v>0.31800000000000039</c:v>
                </c:pt>
                <c:pt idx="415">
                  <c:v>0.31800000000000039</c:v>
                </c:pt>
                <c:pt idx="416">
                  <c:v>0.31800000000000039</c:v>
                </c:pt>
                <c:pt idx="417">
                  <c:v>0.31800000000000039</c:v>
                </c:pt>
                <c:pt idx="418">
                  <c:v>0.31800000000000039</c:v>
                </c:pt>
                <c:pt idx="419">
                  <c:v>0.31800000000000039</c:v>
                </c:pt>
                <c:pt idx="420">
                  <c:v>0.31800000000000039</c:v>
                </c:pt>
                <c:pt idx="421">
                  <c:v>0.31800000000000039</c:v>
                </c:pt>
                <c:pt idx="422">
                  <c:v>0.31800000000000039</c:v>
                </c:pt>
                <c:pt idx="423">
                  <c:v>0.31800000000000039</c:v>
                </c:pt>
                <c:pt idx="424">
                  <c:v>0.31800000000000039</c:v>
                </c:pt>
                <c:pt idx="425">
                  <c:v>0.31800000000000039</c:v>
                </c:pt>
                <c:pt idx="426">
                  <c:v>0.31800000000000039</c:v>
                </c:pt>
                <c:pt idx="427">
                  <c:v>0.31800000000000039</c:v>
                </c:pt>
                <c:pt idx="428">
                  <c:v>0.31800000000000039</c:v>
                </c:pt>
                <c:pt idx="429">
                  <c:v>0.31800000000000039</c:v>
                </c:pt>
                <c:pt idx="430">
                  <c:v>0.31900000000000039</c:v>
                </c:pt>
                <c:pt idx="431">
                  <c:v>0.31900000000000039</c:v>
                </c:pt>
                <c:pt idx="432">
                  <c:v>0.31900000000000039</c:v>
                </c:pt>
                <c:pt idx="433">
                  <c:v>0.31900000000000039</c:v>
                </c:pt>
                <c:pt idx="434">
                  <c:v>0.31900000000000039</c:v>
                </c:pt>
                <c:pt idx="435">
                  <c:v>0.31900000000000039</c:v>
                </c:pt>
                <c:pt idx="436">
                  <c:v>0.31900000000000039</c:v>
                </c:pt>
                <c:pt idx="437">
                  <c:v>0.31900000000000039</c:v>
                </c:pt>
                <c:pt idx="438">
                  <c:v>0.31900000000000039</c:v>
                </c:pt>
                <c:pt idx="439">
                  <c:v>0.31900000000000039</c:v>
                </c:pt>
                <c:pt idx="440">
                  <c:v>0.31900000000000039</c:v>
                </c:pt>
                <c:pt idx="441">
                  <c:v>0.31900000000000039</c:v>
                </c:pt>
                <c:pt idx="442">
                  <c:v>0.31900000000000039</c:v>
                </c:pt>
                <c:pt idx="443">
                  <c:v>0.31900000000000039</c:v>
                </c:pt>
                <c:pt idx="444">
                  <c:v>0.31900000000000039</c:v>
                </c:pt>
                <c:pt idx="445">
                  <c:v>0.31900000000000039</c:v>
                </c:pt>
                <c:pt idx="446">
                  <c:v>0.31900000000000039</c:v>
                </c:pt>
                <c:pt idx="447">
                  <c:v>0.31900000000000039</c:v>
                </c:pt>
                <c:pt idx="448">
                  <c:v>0.31900000000000039</c:v>
                </c:pt>
                <c:pt idx="449">
                  <c:v>0.31900000000000039</c:v>
                </c:pt>
                <c:pt idx="450">
                  <c:v>0.31900000000000039</c:v>
                </c:pt>
                <c:pt idx="451">
                  <c:v>0.31900000000000039</c:v>
                </c:pt>
                <c:pt idx="452">
                  <c:v>0.31900000000000039</c:v>
                </c:pt>
                <c:pt idx="453">
                  <c:v>0.31900000000000039</c:v>
                </c:pt>
                <c:pt idx="454">
                  <c:v>0.31900000000000039</c:v>
                </c:pt>
                <c:pt idx="455">
                  <c:v>0.31900000000000039</c:v>
                </c:pt>
                <c:pt idx="456">
                  <c:v>0.31900000000000039</c:v>
                </c:pt>
                <c:pt idx="457">
                  <c:v>0.31900000000000039</c:v>
                </c:pt>
                <c:pt idx="458">
                  <c:v>0.31900000000000039</c:v>
                </c:pt>
                <c:pt idx="459">
                  <c:v>0.31900000000000039</c:v>
                </c:pt>
                <c:pt idx="460">
                  <c:v>0.3200000000000004</c:v>
                </c:pt>
                <c:pt idx="461">
                  <c:v>0.3200000000000004</c:v>
                </c:pt>
                <c:pt idx="462">
                  <c:v>0.3200000000000004</c:v>
                </c:pt>
                <c:pt idx="463">
                  <c:v>0.3200000000000004</c:v>
                </c:pt>
                <c:pt idx="464">
                  <c:v>0.3200000000000004</c:v>
                </c:pt>
                <c:pt idx="465">
                  <c:v>0.3200000000000004</c:v>
                </c:pt>
                <c:pt idx="466">
                  <c:v>0.3200000000000004</c:v>
                </c:pt>
                <c:pt idx="467">
                  <c:v>0.3200000000000004</c:v>
                </c:pt>
                <c:pt idx="468">
                  <c:v>0.3200000000000004</c:v>
                </c:pt>
                <c:pt idx="469">
                  <c:v>0.3200000000000004</c:v>
                </c:pt>
                <c:pt idx="470">
                  <c:v>0.3200000000000004</c:v>
                </c:pt>
                <c:pt idx="471">
                  <c:v>0.3200000000000004</c:v>
                </c:pt>
                <c:pt idx="472">
                  <c:v>0.3200000000000004</c:v>
                </c:pt>
                <c:pt idx="473">
                  <c:v>0.3200000000000004</c:v>
                </c:pt>
                <c:pt idx="474">
                  <c:v>0.3200000000000004</c:v>
                </c:pt>
                <c:pt idx="475">
                  <c:v>0.3200000000000004</c:v>
                </c:pt>
                <c:pt idx="476">
                  <c:v>0.3200000000000004</c:v>
                </c:pt>
                <c:pt idx="477">
                  <c:v>0.3200000000000004</c:v>
                </c:pt>
                <c:pt idx="478">
                  <c:v>0.3200000000000004</c:v>
                </c:pt>
                <c:pt idx="479">
                  <c:v>0.3200000000000004</c:v>
                </c:pt>
                <c:pt idx="480">
                  <c:v>0.3200000000000004</c:v>
                </c:pt>
                <c:pt idx="481">
                  <c:v>0.3200000000000004</c:v>
                </c:pt>
                <c:pt idx="482">
                  <c:v>0.3200000000000004</c:v>
                </c:pt>
                <c:pt idx="483">
                  <c:v>0.3200000000000004</c:v>
                </c:pt>
                <c:pt idx="484">
                  <c:v>0.3200000000000004</c:v>
                </c:pt>
                <c:pt idx="485">
                  <c:v>0.3200000000000004</c:v>
                </c:pt>
                <c:pt idx="486">
                  <c:v>0.3200000000000004</c:v>
                </c:pt>
                <c:pt idx="487">
                  <c:v>0.3200000000000004</c:v>
                </c:pt>
                <c:pt idx="488">
                  <c:v>0.3200000000000004</c:v>
                </c:pt>
                <c:pt idx="489">
                  <c:v>0.3200000000000004</c:v>
                </c:pt>
                <c:pt idx="490">
                  <c:v>0.3200000000000004</c:v>
                </c:pt>
                <c:pt idx="491">
                  <c:v>0.3200000000000004</c:v>
                </c:pt>
                <c:pt idx="492">
                  <c:v>0.3200000000000004</c:v>
                </c:pt>
                <c:pt idx="493">
                  <c:v>0.3200000000000004</c:v>
                </c:pt>
                <c:pt idx="494">
                  <c:v>0.3200000000000004</c:v>
                </c:pt>
                <c:pt idx="495">
                  <c:v>0.3200000000000004</c:v>
                </c:pt>
                <c:pt idx="496">
                  <c:v>0.3200000000000004</c:v>
                </c:pt>
                <c:pt idx="497">
                  <c:v>0.3200000000000004</c:v>
                </c:pt>
                <c:pt idx="498">
                  <c:v>0.3200000000000004</c:v>
                </c:pt>
                <c:pt idx="499">
                  <c:v>0.3210000000000004</c:v>
                </c:pt>
                <c:pt idx="500">
                  <c:v>0.3210000000000004</c:v>
                </c:pt>
                <c:pt idx="501">
                  <c:v>0.3210000000000004</c:v>
                </c:pt>
                <c:pt idx="502">
                  <c:v>0.3210000000000004</c:v>
                </c:pt>
                <c:pt idx="503">
                  <c:v>0.3210000000000004</c:v>
                </c:pt>
                <c:pt idx="504">
                  <c:v>0.3210000000000004</c:v>
                </c:pt>
                <c:pt idx="505">
                  <c:v>0.3210000000000004</c:v>
                </c:pt>
                <c:pt idx="506">
                  <c:v>0.3210000000000004</c:v>
                </c:pt>
                <c:pt idx="507">
                  <c:v>0.3210000000000004</c:v>
                </c:pt>
                <c:pt idx="508">
                  <c:v>0.3210000000000004</c:v>
                </c:pt>
                <c:pt idx="509">
                  <c:v>0.3210000000000004</c:v>
                </c:pt>
                <c:pt idx="510">
                  <c:v>0.3210000000000004</c:v>
                </c:pt>
                <c:pt idx="511">
                  <c:v>0.3210000000000004</c:v>
                </c:pt>
                <c:pt idx="512">
                  <c:v>0.3210000000000004</c:v>
                </c:pt>
                <c:pt idx="513">
                  <c:v>0.3210000000000004</c:v>
                </c:pt>
                <c:pt idx="514">
                  <c:v>0.3210000000000004</c:v>
                </c:pt>
                <c:pt idx="515">
                  <c:v>0.3210000000000004</c:v>
                </c:pt>
                <c:pt idx="516">
                  <c:v>0.3210000000000004</c:v>
                </c:pt>
                <c:pt idx="517">
                  <c:v>0.3210000000000004</c:v>
                </c:pt>
                <c:pt idx="518">
                  <c:v>0.3210000000000004</c:v>
                </c:pt>
                <c:pt idx="519">
                  <c:v>0.3210000000000004</c:v>
                </c:pt>
                <c:pt idx="520">
                  <c:v>0.3210000000000004</c:v>
                </c:pt>
                <c:pt idx="521">
                  <c:v>0.3210000000000004</c:v>
                </c:pt>
                <c:pt idx="522">
                  <c:v>0.3210000000000004</c:v>
                </c:pt>
                <c:pt idx="523">
                  <c:v>0.3210000000000004</c:v>
                </c:pt>
                <c:pt idx="524">
                  <c:v>0.3210000000000004</c:v>
                </c:pt>
                <c:pt idx="525">
                  <c:v>0.3210000000000004</c:v>
                </c:pt>
                <c:pt idx="526">
                  <c:v>0.3210000000000004</c:v>
                </c:pt>
                <c:pt idx="527">
                  <c:v>0.3210000000000004</c:v>
                </c:pt>
                <c:pt idx="528">
                  <c:v>0.3210000000000004</c:v>
                </c:pt>
                <c:pt idx="529">
                  <c:v>0.3210000000000004</c:v>
                </c:pt>
                <c:pt idx="530">
                  <c:v>0.3210000000000004</c:v>
                </c:pt>
                <c:pt idx="531">
                  <c:v>0.3210000000000004</c:v>
                </c:pt>
                <c:pt idx="532">
                  <c:v>0.3210000000000004</c:v>
                </c:pt>
                <c:pt idx="533">
                  <c:v>0.3210000000000004</c:v>
                </c:pt>
                <c:pt idx="534">
                  <c:v>0.3210000000000004</c:v>
                </c:pt>
                <c:pt idx="535">
                  <c:v>0.3210000000000004</c:v>
                </c:pt>
                <c:pt idx="536">
                  <c:v>0.3210000000000004</c:v>
                </c:pt>
                <c:pt idx="537">
                  <c:v>0.3210000000000004</c:v>
                </c:pt>
                <c:pt idx="538">
                  <c:v>0.3210000000000004</c:v>
                </c:pt>
                <c:pt idx="539">
                  <c:v>0.3210000000000004</c:v>
                </c:pt>
                <c:pt idx="540">
                  <c:v>0.3210000000000004</c:v>
                </c:pt>
                <c:pt idx="541">
                  <c:v>0.3210000000000004</c:v>
                </c:pt>
                <c:pt idx="542">
                  <c:v>0.3210000000000004</c:v>
                </c:pt>
                <c:pt idx="543">
                  <c:v>0.3210000000000004</c:v>
                </c:pt>
                <c:pt idx="544">
                  <c:v>0.3210000000000004</c:v>
                </c:pt>
                <c:pt idx="545">
                  <c:v>0.3210000000000004</c:v>
                </c:pt>
                <c:pt idx="546">
                  <c:v>0.3210000000000004</c:v>
                </c:pt>
                <c:pt idx="547">
                  <c:v>0.3210000000000004</c:v>
                </c:pt>
                <c:pt idx="548">
                  <c:v>0.3210000000000004</c:v>
                </c:pt>
                <c:pt idx="549">
                  <c:v>0.3220000000000004</c:v>
                </c:pt>
                <c:pt idx="550">
                  <c:v>0.3220000000000004</c:v>
                </c:pt>
                <c:pt idx="551">
                  <c:v>0.3220000000000004</c:v>
                </c:pt>
                <c:pt idx="552">
                  <c:v>0.3220000000000004</c:v>
                </c:pt>
                <c:pt idx="553">
                  <c:v>0.3220000000000004</c:v>
                </c:pt>
                <c:pt idx="554">
                  <c:v>0.3220000000000004</c:v>
                </c:pt>
                <c:pt idx="555">
                  <c:v>0.3220000000000004</c:v>
                </c:pt>
                <c:pt idx="556">
                  <c:v>0.3220000000000004</c:v>
                </c:pt>
                <c:pt idx="557">
                  <c:v>0.3220000000000004</c:v>
                </c:pt>
                <c:pt idx="558">
                  <c:v>0.3220000000000004</c:v>
                </c:pt>
                <c:pt idx="559">
                  <c:v>0.3220000000000004</c:v>
                </c:pt>
                <c:pt idx="560">
                  <c:v>0.3220000000000004</c:v>
                </c:pt>
                <c:pt idx="561">
                  <c:v>0.3220000000000004</c:v>
                </c:pt>
                <c:pt idx="562">
                  <c:v>0.3220000000000004</c:v>
                </c:pt>
                <c:pt idx="563">
                  <c:v>0.3220000000000004</c:v>
                </c:pt>
                <c:pt idx="564">
                  <c:v>0.3220000000000004</c:v>
                </c:pt>
                <c:pt idx="565">
                  <c:v>0.3220000000000004</c:v>
                </c:pt>
                <c:pt idx="566">
                  <c:v>0.3220000000000004</c:v>
                </c:pt>
                <c:pt idx="567">
                  <c:v>0.3220000000000004</c:v>
                </c:pt>
                <c:pt idx="568">
                  <c:v>0.3220000000000004</c:v>
                </c:pt>
                <c:pt idx="569">
                  <c:v>0.3220000000000004</c:v>
                </c:pt>
                <c:pt idx="570">
                  <c:v>0.3220000000000004</c:v>
                </c:pt>
                <c:pt idx="571">
                  <c:v>0.3220000000000004</c:v>
                </c:pt>
                <c:pt idx="572">
                  <c:v>0.3220000000000004</c:v>
                </c:pt>
                <c:pt idx="573">
                  <c:v>0.3220000000000004</c:v>
                </c:pt>
                <c:pt idx="574">
                  <c:v>0.3220000000000004</c:v>
                </c:pt>
                <c:pt idx="575">
                  <c:v>0.3220000000000004</c:v>
                </c:pt>
                <c:pt idx="576">
                  <c:v>0.3220000000000004</c:v>
                </c:pt>
                <c:pt idx="577">
                  <c:v>0.3220000000000004</c:v>
                </c:pt>
                <c:pt idx="578">
                  <c:v>0.3220000000000004</c:v>
                </c:pt>
                <c:pt idx="579">
                  <c:v>0.3220000000000004</c:v>
                </c:pt>
                <c:pt idx="580">
                  <c:v>0.3220000000000004</c:v>
                </c:pt>
                <c:pt idx="581">
                  <c:v>0.3220000000000004</c:v>
                </c:pt>
                <c:pt idx="582">
                  <c:v>0.3220000000000004</c:v>
                </c:pt>
                <c:pt idx="583">
                  <c:v>0.3220000000000004</c:v>
                </c:pt>
                <c:pt idx="584">
                  <c:v>0.3220000000000004</c:v>
                </c:pt>
                <c:pt idx="585">
                  <c:v>0.3220000000000004</c:v>
                </c:pt>
                <c:pt idx="586">
                  <c:v>0.3220000000000004</c:v>
                </c:pt>
                <c:pt idx="587">
                  <c:v>0.3220000000000004</c:v>
                </c:pt>
                <c:pt idx="588">
                  <c:v>0.3220000000000004</c:v>
                </c:pt>
                <c:pt idx="589">
                  <c:v>0.3220000000000004</c:v>
                </c:pt>
                <c:pt idx="590">
                  <c:v>0.3220000000000004</c:v>
                </c:pt>
                <c:pt idx="591">
                  <c:v>0.3220000000000004</c:v>
                </c:pt>
                <c:pt idx="592">
                  <c:v>0.3220000000000004</c:v>
                </c:pt>
                <c:pt idx="593">
                  <c:v>0.3220000000000004</c:v>
                </c:pt>
                <c:pt idx="594">
                  <c:v>0.3220000000000004</c:v>
                </c:pt>
                <c:pt idx="595">
                  <c:v>0.3220000000000004</c:v>
                </c:pt>
                <c:pt idx="596">
                  <c:v>0.3220000000000004</c:v>
                </c:pt>
                <c:pt idx="597">
                  <c:v>0.3210000000000004</c:v>
                </c:pt>
                <c:pt idx="598">
                  <c:v>0.3210000000000004</c:v>
                </c:pt>
                <c:pt idx="599">
                  <c:v>0.3210000000000004</c:v>
                </c:pt>
                <c:pt idx="600">
                  <c:v>0.3210000000000004</c:v>
                </c:pt>
                <c:pt idx="601">
                  <c:v>0.3210000000000004</c:v>
                </c:pt>
                <c:pt idx="602">
                  <c:v>0.3210000000000004</c:v>
                </c:pt>
                <c:pt idx="603">
                  <c:v>0.3210000000000004</c:v>
                </c:pt>
                <c:pt idx="604">
                  <c:v>0.3210000000000004</c:v>
                </c:pt>
                <c:pt idx="605">
                  <c:v>0.3210000000000004</c:v>
                </c:pt>
                <c:pt idx="606">
                  <c:v>0.3210000000000004</c:v>
                </c:pt>
                <c:pt idx="607">
                  <c:v>0.3210000000000004</c:v>
                </c:pt>
                <c:pt idx="608">
                  <c:v>0.3210000000000004</c:v>
                </c:pt>
                <c:pt idx="609">
                  <c:v>0.3210000000000004</c:v>
                </c:pt>
                <c:pt idx="610">
                  <c:v>0.3210000000000004</c:v>
                </c:pt>
                <c:pt idx="611">
                  <c:v>0.3210000000000004</c:v>
                </c:pt>
                <c:pt idx="612">
                  <c:v>0.3210000000000004</c:v>
                </c:pt>
                <c:pt idx="613">
                  <c:v>0.3210000000000004</c:v>
                </c:pt>
                <c:pt idx="614">
                  <c:v>0.3210000000000004</c:v>
                </c:pt>
                <c:pt idx="615">
                  <c:v>0.3210000000000004</c:v>
                </c:pt>
                <c:pt idx="616">
                  <c:v>0.3210000000000004</c:v>
                </c:pt>
                <c:pt idx="617">
                  <c:v>0.3210000000000004</c:v>
                </c:pt>
                <c:pt idx="618">
                  <c:v>0.3210000000000004</c:v>
                </c:pt>
                <c:pt idx="619">
                  <c:v>0.3210000000000004</c:v>
                </c:pt>
                <c:pt idx="620">
                  <c:v>0.3210000000000004</c:v>
                </c:pt>
                <c:pt idx="621">
                  <c:v>0.3210000000000004</c:v>
                </c:pt>
                <c:pt idx="622">
                  <c:v>0.3210000000000004</c:v>
                </c:pt>
                <c:pt idx="623">
                  <c:v>0.3210000000000004</c:v>
                </c:pt>
                <c:pt idx="624">
                  <c:v>0.3210000000000004</c:v>
                </c:pt>
                <c:pt idx="625">
                  <c:v>0.3210000000000004</c:v>
                </c:pt>
                <c:pt idx="626">
                  <c:v>0.3210000000000004</c:v>
                </c:pt>
                <c:pt idx="627">
                  <c:v>0.3210000000000004</c:v>
                </c:pt>
                <c:pt idx="628">
                  <c:v>0.3210000000000004</c:v>
                </c:pt>
                <c:pt idx="629">
                  <c:v>0.3210000000000004</c:v>
                </c:pt>
                <c:pt idx="630">
                  <c:v>0.3210000000000004</c:v>
                </c:pt>
                <c:pt idx="631">
                  <c:v>0.3210000000000004</c:v>
                </c:pt>
                <c:pt idx="632">
                  <c:v>0.3210000000000004</c:v>
                </c:pt>
                <c:pt idx="633">
                  <c:v>0.3210000000000004</c:v>
                </c:pt>
                <c:pt idx="634">
                  <c:v>0.3210000000000004</c:v>
                </c:pt>
                <c:pt idx="635">
                  <c:v>0.3210000000000004</c:v>
                </c:pt>
                <c:pt idx="636">
                  <c:v>0.3210000000000004</c:v>
                </c:pt>
                <c:pt idx="637">
                  <c:v>0.3210000000000004</c:v>
                </c:pt>
                <c:pt idx="638">
                  <c:v>0.3210000000000004</c:v>
                </c:pt>
                <c:pt idx="639">
                  <c:v>0.3210000000000004</c:v>
                </c:pt>
                <c:pt idx="640">
                  <c:v>0.3210000000000004</c:v>
                </c:pt>
                <c:pt idx="641">
                  <c:v>0.3210000000000004</c:v>
                </c:pt>
                <c:pt idx="642">
                  <c:v>0.3210000000000004</c:v>
                </c:pt>
                <c:pt idx="643">
                  <c:v>0.3210000000000004</c:v>
                </c:pt>
                <c:pt idx="644">
                  <c:v>0.3210000000000004</c:v>
                </c:pt>
                <c:pt idx="645">
                  <c:v>0.3210000000000004</c:v>
                </c:pt>
                <c:pt idx="646">
                  <c:v>0.3210000000000004</c:v>
                </c:pt>
                <c:pt idx="647">
                  <c:v>0.3210000000000004</c:v>
                </c:pt>
                <c:pt idx="648">
                  <c:v>0.3210000000000004</c:v>
                </c:pt>
                <c:pt idx="649">
                  <c:v>0.3210000000000004</c:v>
                </c:pt>
                <c:pt idx="650">
                  <c:v>0.3210000000000004</c:v>
                </c:pt>
                <c:pt idx="651">
                  <c:v>0.3210000000000004</c:v>
                </c:pt>
                <c:pt idx="652">
                  <c:v>0.3210000000000004</c:v>
                </c:pt>
                <c:pt idx="653">
                  <c:v>0.3210000000000004</c:v>
                </c:pt>
                <c:pt idx="654">
                  <c:v>0.3210000000000004</c:v>
                </c:pt>
                <c:pt idx="655">
                  <c:v>0.3210000000000004</c:v>
                </c:pt>
                <c:pt idx="656">
                  <c:v>0.3210000000000004</c:v>
                </c:pt>
                <c:pt idx="657">
                  <c:v>0.3210000000000004</c:v>
                </c:pt>
                <c:pt idx="658">
                  <c:v>0.3210000000000004</c:v>
                </c:pt>
                <c:pt idx="659">
                  <c:v>0.3210000000000004</c:v>
                </c:pt>
                <c:pt idx="660">
                  <c:v>0.3200000000000004</c:v>
                </c:pt>
                <c:pt idx="661">
                  <c:v>0.3200000000000004</c:v>
                </c:pt>
                <c:pt idx="662">
                  <c:v>0.3200000000000004</c:v>
                </c:pt>
                <c:pt idx="663">
                  <c:v>0.3200000000000004</c:v>
                </c:pt>
                <c:pt idx="664">
                  <c:v>0.3200000000000004</c:v>
                </c:pt>
                <c:pt idx="665">
                  <c:v>0.3200000000000004</c:v>
                </c:pt>
                <c:pt idx="666">
                  <c:v>0.3200000000000004</c:v>
                </c:pt>
                <c:pt idx="667">
                  <c:v>0.3200000000000004</c:v>
                </c:pt>
                <c:pt idx="668">
                  <c:v>0.3200000000000004</c:v>
                </c:pt>
                <c:pt idx="669">
                  <c:v>0.3200000000000004</c:v>
                </c:pt>
                <c:pt idx="670">
                  <c:v>0.3200000000000004</c:v>
                </c:pt>
                <c:pt idx="671">
                  <c:v>0.3200000000000004</c:v>
                </c:pt>
                <c:pt idx="672">
                  <c:v>0.3200000000000004</c:v>
                </c:pt>
                <c:pt idx="673">
                  <c:v>0.3200000000000004</c:v>
                </c:pt>
                <c:pt idx="674">
                  <c:v>0.3200000000000004</c:v>
                </c:pt>
                <c:pt idx="675">
                  <c:v>0.3200000000000004</c:v>
                </c:pt>
                <c:pt idx="676">
                  <c:v>0.3200000000000004</c:v>
                </c:pt>
                <c:pt idx="677">
                  <c:v>0.3200000000000004</c:v>
                </c:pt>
                <c:pt idx="678">
                  <c:v>0.3200000000000004</c:v>
                </c:pt>
                <c:pt idx="679">
                  <c:v>0.3200000000000004</c:v>
                </c:pt>
                <c:pt idx="680">
                  <c:v>0.3200000000000004</c:v>
                </c:pt>
                <c:pt idx="681">
                  <c:v>0.3200000000000004</c:v>
                </c:pt>
                <c:pt idx="682">
                  <c:v>0.3200000000000004</c:v>
                </c:pt>
                <c:pt idx="683">
                  <c:v>0.3200000000000004</c:v>
                </c:pt>
                <c:pt idx="684">
                  <c:v>0.3200000000000004</c:v>
                </c:pt>
                <c:pt idx="685">
                  <c:v>0.3200000000000004</c:v>
                </c:pt>
                <c:pt idx="686">
                  <c:v>0.3200000000000004</c:v>
                </c:pt>
                <c:pt idx="687">
                  <c:v>0.3200000000000004</c:v>
                </c:pt>
                <c:pt idx="688">
                  <c:v>0.3200000000000004</c:v>
                </c:pt>
                <c:pt idx="689">
                  <c:v>0.3200000000000004</c:v>
                </c:pt>
                <c:pt idx="690">
                  <c:v>0.3200000000000004</c:v>
                </c:pt>
                <c:pt idx="691">
                  <c:v>0.3200000000000004</c:v>
                </c:pt>
                <c:pt idx="692">
                  <c:v>0.3200000000000004</c:v>
                </c:pt>
                <c:pt idx="693">
                  <c:v>0.3200000000000004</c:v>
                </c:pt>
                <c:pt idx="694">
                  <c:v>0.3200000000000004</c:v>
                </c:pt>
                <c:pt idx="695">
                  <c:v>0.3200000000000004</c:v>
                </c:pt>
                <c:pt idx="696">
                  <c:v>0.3200000000000004</c:v>
                </c:pt>
                <c:pt idx="697">
                  <c:v>0.31900000000000039</c:v>
                </c:pt>
                <c:pt idx="698">
                  <c:v>0.31900000000000039</c:v>
                </c:pt>
                <c:pt idx="699">
                  <c:v>0.31900000000000039</c:v>
                </c:pt>
                <c:pt idx="700">
                  <c:v>0.31900000000000039</c:v>
                </c:pt>
                <c:pt idx="701">
                  <c:v>0.31900000000000039</c:v>
                </c:pt>
                <c:pt idx="702">
                  <c:v>0.31900000000000039</c:v>
                </c:pt>
                <c:pt idx="703">
                  <c:v>0.31900000000000039</c:v>
                </c:pt>
                <c:pt idx="704">
                  <c:v>0.31900000000000039</c:v>
                </c:pt>
                <c:pt idx="705">
                  <c:v>0.31900000000000039</c:v>
                </c:pt>
                <c:pt idx="706">
                  <c:v>0.31900000000000039</c:v>
                </c:pt>
                <c:pt idx="707">
                  <c:v>0.31900000000000039</c:v>
                </c:pt>
                <c:pt idx="708">
                  <c:v>0.31900000000000039</c:v>
                </c:pt>
                <c:pt idx="709">
                  <c:v>0.31900000000000039</c:v>
                </c:pt>
                <c:pt idx="710">
                  <c:v>0.31900000000000039</c:v>
                </c:pt>
                <c:pt idx="711">
                  <c:v>0.31900000000000039</c:v>
                </c:pt>
                <c:pt idx="712">
                  <c:v>0.31900000000000039</c:v>
                </c:pt>
                <c:pt idx="713">
                  <c:v>0.31900000000000039</c:v>
                </c:pt>
                <c:pt idx="714">
                  <c:v>0.31900000000000039</c:v>
                </c:pt>
                <c:pt idx="715">
                  <c:v>0.31900000000000039</c:v>
                </c:pt>
                <c:pt idx="716">
                  <c:v>0.31900000000000039</c:v>
                </c:pt>
                <c:pt idx="717">
                  <c:v>0.31900000000000039</c:v>
                </c:pt>
                <c:pt idx="718">
                  <c:v>0.31900000000000039</c:v>
                </c:pt>
                <c:pt idx="719">
                  <c:v>0.31900000000000039</c:v>
                </c:pt>
                <c:pt idx="720">
                  <c:v>0.31900000000000039</c:v>
                </c:pt>
                <c:pt idx="721">
                  <c:v>0.31900000000000039</c:v>
                </c:pt>
                <c:pt idx="722">
                  <c:v>0.31900000000000039</c:v>
                </c:pt>
                <c:pt idx="723">
                  <c:v>0.31900000000000039</c:v>
                </c:pt>
                <c:pt idx="724">
                  <c:v>0.31900000000000039</c:v>
                </c:pt>
                <c:pt idx="725">
                  <c:v>0.31800000000000039</c:v>
                </c:pt>
                <c:pt idx="726">
                  <c:v>0.31800000000000039</c:v>
                </c:pt>
                <c:pt idx="727">
                  <c:v>0.31800000000000039</c:v>
                </c:pt>
                <c:pt idx="728">
                  <c:v>0.31800000000000039</c:v>
                </c:pt>
                <c:pt idx="729">
                  <c:v>0.31800000000000039</c:v>
                </c:pt>
                <c:pt idx="730">
                  <c:v>0.31800000000000039</c:v>
                </c:pt>
                <c:pt idx="731">
                  <c:v>0.31800000000000039</c:v>
                </c:pt>
                <c:pt idx="732">
                  <c:v>0.31800000000000039</c:v>
                </c:pt>
                <c:pt idx="733">
                  <c:v>0.31800000000000039</c:v>
                </c:pt>
                <c:pt idx="734">
                  <c:v>0.31800000000000039</c:v>
                </c:pt>
                <c:pt idx="735">
                  <c:v>0.31800000000000039</c:v>
                </c:pt>
                <c:pt idx="736">
                  <c:v>0.31800000000000039</c:v>
                </c:pt>
                <c:pt idx="737">
                  <c:v>0.31800000000000039</c:v>
                </c:pt>
                <c:pt idx="738">
                  <c:v>0.31800000000000039</c:v>
                </c:pt>
                <c:pt idx="739">
                  <c:v>0.31800000000000039</c:v>
                </c:pt>
                <c:pt idx="740">
                  <c:v>0.31800000000000039</c:v>
                </c:pt>
                <c:pt idx="741">
                  <c:v>0.31800000000000039</c:v>
                </c:pt>
                <c:pt idx="742">
                  <c:v>0.31800000000000039</c:v>
                </c:pt>
                <c:pt idx="743">
                  <c:v>0.31800000000000039</c:v>
                </c:pt>
                <c:pt idx="744">
                  <c:v>0.31800000000000039</c:v>
                </c:pt>
                <c:pt idx="745">
                  <c:v>0.31800000000000039</c:v>
                </c:pt>
                <c:pt idx="746">
                  <c:v>0.31800000000000039</c:v>
                </c:pt>
                <c:pt idx="747">
                  <c:v>0.31800000000000039</c:v>
                </c:pt>
                <c:pt idx="748">
                  <c:v>0.31800000000000039</c:v>
                </c:pt>
                <c:pt idx="749">
                  <c:v>0.31800000000000039</c:v>
                </c:pt>
                <c:pt idx="750">
                  <c:v>0.31800000000000039</c:v>
                </c:pt>
                <c:pt idx="751">
                  <c:v>0.31800000000000039</c:v>
                </c:pt>
                <c:pt idx="752">
                  <c:v>0.31800000000000039</c:v>
                </c:pt>
                <c:pt idx="753">
                  <c:v>0.31800000000000039</c:v>
                </c:pt>
                <c:pt idx="754">
                  <c:v>0.31800000000000039</c:v>
                </c:pt>
                <c:pt idx="755">
                  <c:v>0.31800000000000039</c:v>
                </c:pt>
                <c:pt idx="756">
                  <c:v>0.31800000000000039</c:v>
                </c:pt>
                <c:pt idx="757">
                  <c:v>0.31800000000000039</c:v>
                </c:pt>
                <c:pt idx="758">
                  <c:v>0.31800000000000039</c:v>
                </c:pt>
                <c:pt idx="759">
                  <c:v>0.31700000000000039</c:v>
                </c:pt>
                <c:pt idx="760">
                  <c:v>0.31700000000000039</c:v>
                </c:pt>
                <c:pt idx="761">
                  <c:v>0.31700000000000039</c:v>
                </c:pt>
                <c:pt idx="762">
                  <c:v>0.31700000000000039</c:v>
                </c:pt>
                <c:pt idx="763">
                  <c:v>0.31700000000000039</c:v>
                </c:pt>
                <c:pt idx="764">
                  <c:v>0.31700000000000039</c:v>
                </c:pt>
                <c:pt idx="765">
                  <c:v>0.31700000000000039</c:v>
                </c:pt>
                <c:pt idx="766">
                  <c:v>0.31700000000000039</c:v>
                </c:pt>
                <c:pt idx="767">
                  <c:v>0.31700000000000039</c:v>
                </c:pt>
                <c:pt idx="768">
                  <c:v>0.31700000000000039</c:v>
                </c:pt>
                <c:pt idx="769">
                  <c:v>0.31700000000000039</c:v>
                </c:pt>
                <c:pt idx="770">
                  <c:v>0.31700000000000039</c:v>
                </c:pt>
                <c:pt idx="771">
                  <c:v>0.31700000000000039</c:v>
                </c:pt>
                <c:pt idx="772">
                  <c:v>0.31700000000000039</c:v>
                </c:pt>
                <c:pt idx="773">
                  <c:v>0.31700000000000039</c:v>
                </c:pt>
                <c:pt idx="774">
                  <c:v>0.31700000000000039</c:v>
                </c:pt>
                <c:pt idx="775">
                  <c:v>0.31700000000000039</c:v>
                </c:pt>
                <c:pt idx="776">
                  <c:v>0.31700000000000039</c:v>
                </c:pt>
                <c:pt idx="777">
                  <c:v>0.31700000000000039</c:v>
                </c:pt>
                <c:pt idx="778">
                  <c:v>0.31700000000000039</c:v>
                </c:pt>
                <c:pt idx="779">
                  <c:v>0.31700000000000039</c:v>
                </c:pt>
                <c:pt idx="780">
                  <c:v>0.31700000000000039</c:v>
                </c:pt>
                <c:pt idx="781">
                  <c:v>0.31700000000000039</c:v>
                </c:pt>
                <c:pt idx="782">
                  <c:v>0.31700000000000039</c:v>
                </c:pt>
                <c:pt idx="783">
                  <c:v>0.31700000000000039</c:v>
                </c:pt>
                <c:pt idx="784">
                  <c:v>0.31700000000000039</c:v>
                </c:pt>
                <c:pt idx="785">
                  <c:v>0.31700000000000039</c:v>
                </c:pt>
                <c:pt idx="786">
                  <c:v>0.31700000000000039</c:v>
                </c:pt>
                <c:pt idx="787">
                  <c:v>0.31700000000000039</c:v>
                </c:pt>
                <c:pt idx="788">
                  <c:v>0.31700000000000039</c:v>
                </c:pt>
                <c:pt idx="789">
                  <c:v>0.31700000000000039</c:v>
                </c:pt>
                <c:pt idx="790">
                  <c:v>0.31700000000000039</c:v>
                </c:pt>
                <c:pt idx="791">
                  <c:v>0.31700000000000039</c:v>
                </c:pt>
                <c:pt idx="792">
                  <c:v>0.31700000000000039</c:v>
                </c:pt>
                <c:pt idx="793">
                  <c:v>0.31700000000000039</c:v>
                </c:pt>
                <c:pt idx="794">
                  <c:v>0.31700000000000039</c:v>
                </c:pt>
                <c:pt idx="795">
                  <c:v>0.31700000000000039</c:v>
                </c:pt>
                <c:pt idx="796">
                  <c:v>0.31700000000000039</c:v>
                </c:pt>
                <c:pt idx="797">
                  <c:v>0.31700000000000039</c:v>
                </c:pt>
                <c:pt idx="798">
                  <c:v>0.31700000000000039</c:v>
                </c:pt>
                <c:pt idx="799">
                  <c:v>0.31700000000000039</c:v>
                </c:pt>
                <c:pt idx="800">
                  <c:v>0.31700000000000039</c:v>
                </c:pt>
                <c:pt idx="801">
                  <c:v>0.31700000000000039</c:v>
                </c:pt>
                <c:pt idx="802">
                  <c:v>0.31700000000000039</c:v>
                </c:pt>
                <c:pt idx="803">
                  <c:v>0.31700000000000039</c:v>
                </c:pt>
                <c:pt idx="804">
                  <c:v>0.31700000000000039</c:v>
                </c:pt>
                <c:pt idx="805">
                  <c:v>0.31700000000000039</c:v>
                </c:pt>
                <c:pt idx="806">
                  <c:v>0.31700000000000039</c:v>
                </c:pt>
                <c:pt idx="807">
                  <c:v>0.31700000000000039</c:v>
                </c:pt>
                <c:pt idx="808">
                  <c:v>0.31700000000000039</c:v>
                </c:pt>
                <c:pt idx="809">
                  <c:v>0.31700000000000039</c:v>
                </c:pt>
                <c:pt idx="810">
                  <c:v>0.31700000000000039</c:v>
                </c:pt>
                <c:pt idx="811">
                  <c:v>0.31700000000000039</c:v>
                </c:pt>
                <c:pt idx="812">
                  <c:v>0.31700000000000039</c:v>
                </c:pt>
                <c:pt idx="813">
                  <c:v>0.31700000000000039</c:v>
                </c:pt>
                <c:pt idx="814">
                  <c:v>0.31700000000000039</c:v>
                </c:pt>
                <c:pt idx="815">
                  <c:v>0.31700000000000039</c:v>
                </c:pt>
                <c:pt idx="816">
                  <c:v>0.31700000000000039</c:v>
                </c:pt>
                <c:pt idx="817">
                  <c:v>0.31700000000000039</c:v>
                </c:pt>
                <c:pt idx="818">
                  <c:v>0.31700000000000039</c:v>
                </c:pt>
                <c:pt idx="819">
                  <c:v>0.31700000000000039</c:v>
                </c:pt>
                <c:pt idx="820">
                  <c:v>0.31700000000000039</c:v>
                </c:pt>
                <c:pt idx="821">
                  <c:v>0.31700000000000039</c:v>
                </c:pt>
                <c:pt idx="822">
                  <c:v>0.31700000000000039</c:v>
                </c:pt>
                <c:pt idx="823">
                  <c:v>0.31700000000000039</c:v>
                </c:pt>
                <c:pt idx="824">
                  <c:v>0.31700000000000039</c:v>
                </c:pt>
                <c:pt idx="825">
                  <c:v>0.31700000000000039</c:v>
                </c:pt>
                <c:pt idx="826">
                  <c:v>0.31700000000000039</c:v>
                </c:pt>
                <c:pt idx="827">
                  <c:v>0.31700000000000039</c:v>
                </c:pt>
                <c:pt idx="828">
                  <c:v>0.31700000000000039</c:v>
                </c:pt>
                <c:pt idx="829">
                  <c:v>0.31700000000000039</c:v>
                </c:pt>
                <c:pt idx="830">
                  <c:v>0.31700000000000039</c:v>
                </c:pt>
                <c:pt idx="831">
                  <c:v>0.31700000000000039</c:v>
                </c:pt>
                <c:pt idx="832">
                  <c:v>0.31700000000000039</c:v>
                </c:pt>
                <c:pt idx="833">
                  <c:v>0.31700000000000039</c:v>
                </c:pt>
                <c:pt idx="834">
                  <c:v>0.31700000000000039</c:v>
                </c:pt>
                <c:pt idx="835">
                  <c:v>0.31700000000000039</c:v>
                </c:pt>
                <c:pt idx="836">
                  <c:v>0.31700000000000039</c:v>
                </c:pt>
                <c:pt idx="837">
                  <c:v>0.31700000000000039</c:v>
                </c:pt>
                <c:pt idx="838">
                  <c:v>0.31700000000000039</c:v>
                </c:pt>
                <c:pt idx="839">
                  <c:v>0.31600000000000039</c:v>
                </c:pt>
                <c:pt idx="840">
                  <c:v>0.31600000000000039</c:v>
                </c:pt>
                <c:pt idx="841">
                  <c:v>0.31700000000000039</c:v>
                </c:pt>
                <c:pt idx="842">
                  <c:v>0.31600000000000039</c:v>
                </c:pt>
                <c:pt idx="843">
                  <c:v>0.31600000000000039</c:v>
                </c:pt>
                <c:pt idx="844">
                  <c:v>0.31600000000000039</c:v>
                </c:pt>
                <c:pt idx="845">
                  <c:v>0.31600000000000039</c:v>
                </c:pt>
                <c:pt idx="846">
                  <c:v>0.31600000000000039</c:v>
                </c:pt>
                <c:pt idx="847">
                  <c:v>0.31600000000000039</c:v>
                </c:pt>
                <c:pt idx="848">
                  <c:v>0.31600000000000039</c:v>
                </c:pt>
                <c:pt idx="849">
                  <c:v>0.31600000000000039</c:v>
                </c:pt>
                <c:pt idx="850">
                  <c:v>0.31600000000000039</c:v>
                </c:pt>
                <c:pt idx="851">
                  <c:v>0.31600000000000039</c:v>
                </c:pt>
                <c:pt idx="852">
                  <c:v>0.31600000000000039</c:v>
                </c:pt>
                <c:pt idx="853">
                  <c:v>0.31600000000000039</c:v>
                </c:pt>
                <c:pt idx="854">
                  <c:v>0.31600000000000039</c:v>
                </c:pt>
                <c:pt idx="855">
                  <c:v>0.31600000000000039</c:v>
                </c:pt>
                <c:pt idx="856">
                  <c:v>0.31600000000000039</c:v>
                </c:pt>
                <c:pt idx="857">
                  <c:v>0.31600000000000039</c:v>
                </c:pt>
                <c:pt idx="858">
                  <c:v>0.31600000000000039</c:v>
                </c:pt>
                <c:pt idx="859">
                  <c:v>0.31600000000000039</c:v>
                </c:pt>
                <c:pt idx="860">
                  <c:v>0.31600000000000039</c:v>
                </c:pt>
                <c:pt idx="861">
                  <c:v>0.31600000000000039</c:v>
                </c:pt>
                <c:pt idx="862">
                  <c:v>0.31600000000000039</c:v>
                </c:pt>
                <c:pt idx="863">
                  <c:v>0.31600000000000039</c:v>
                </c:pt>
                <c:pt idx="864">
                  <c:v>0.31600000000000039</c:v>
                </c:pt>
              </c:numCache>
            </c:numRef>
          </c:yVal>
          <c:smooth val="0"/>
        </c:ser>
        <c:ser>
          <c:idx val="10"/>
          <c:order val="10"/>
          <c:tx>
            <c:strRef>
              <c:f>Наполнения!$L$1</c:f>
              <c:strCache>
                <c:ptCount val="1"/>
                <c:pt idx="0">
                  <c:v>100</c:v>
                </c:pt>
              </c:strCache>
            </c:strRef>
          </c:tx>
          <c:spPr>
            <a:ln w="25400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Наполнения!$L$2:$L$866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1.7000000000000029E-2</c:v>
                </c:pt>
                <c:pt idx="31">
                  <c:v>1.6000000000000021E-2</c:v>
                </c:pt>
                <c:pt idx="32">
                  <c:v>1.6000000000000021E-2</c:v>
                </c:pt>
                <c:pt idx="33">
                  <c:v>1.7000000000000029E-2</c:v>
                </c:pt>
                <c:pt idx="34">
                  <c:v>1.8000000000000019E-2</c:v>
                </c:pt>
                <c:pt idx="35">
                  <c:v>1.8000000000000019E-2</c:v>
                </c:pt>
                <c:pt idx="36">
                  <c:v>1.900000000000002E-2</c:v>
                </c:pt>
                <c:pt idx="37">
                  <c:v>1.900000000000002E-2</c:v>
                </c:pt>
                <c:pt idx="38">
                  <c:v>2.7000000000000045E-2</c:v>
                </c:pt>
                <c:pt idx="39">
                  <c:v>4.8000000000000036E-2</c:v>
                </c:pt>
                <c:pt idx="40">
                  <c:v>4.8000000000000036E-2</c:v>
                </c:pt>
                <c:pt idx="41">
                  <c:v>6.3000000000000014E-2</c:v>
                </c:pt>
                <c:pt idx="42">
                  <c:v>7.2000000000000078E-2</c:v>
                </c:pt>
                <c:pt idx="43">
                  <c:v>7.8000000000000083E-2</c:v>
                </c:pt>
                <c:pt idx="44">
                  <c:v>8.1000000000000044E-2</c:v>
                </c:pt>
                <c:pt idx="45">
                  <c:v>8.1000000000000044E-2</c:v>
                </c:pt>
                <c:pt idx="46">
                  <c:v>8.1000000000000044E-2</c:v>
                </c:pt>
                <c:pt idx="47">
                  <c:v>8.0000000000000085E-2</c:v>
                </c:pt>
                <c:pt idx="48">
                  <c:v>8.0000000000000085E-2</c:v>
                </c:pt>
                <c:pt idx="49">
                  <c:v>8.0000000000000085E-2</c:v>
                </c:pt>
                <c:pt idx="50">
                  <c:v>8.0000000000000085E-2</c:v>
                </c:pt>
                <c:pt idx="51">
                  <c:v>8.1000000000000044E-2</c:v>
                </c:pt>
                <c:pt idx="52">
                  <c:v>8.1000000000000044E-2</c:v>
                </c:pt>
                <c:pt idx="53">
                  <c:v>8.1000000000000044E-2</c:v>
                </c:pt>
                <c:pt idx="54">
                  <c:v>8.2000000000000003E-2</c:v>
                </c:pt>
                <c:pt idx="55">
                  <c:v>8.2000000000000003E-2</c:v>
                </c:pt>
                <c:pt idx="56">
                  <c:v>8.2000000000000003E-2</c:v>
                </c:pt>
                <c:pt idx="57">
                  <c:v>8.3000000000000101E-2</c:v>
                </c:pt>
                <c:pt idx="58">
                  <c:v>8.3000000000000101E-2</c:v>
                </c:pt>
                <c:pt idx="59">
                  <c:v>8.3000000000000101E-2</c:v>
                </c:pt>
                <c:pt idx="60">
                  <c:v>8.3000000000000101E-2</c:v>
                </c:pt>
                <c:pt idx="61">
                  <c:v>8.3000000000000101E-2</c:v>
                </c:pt>
                <c:pt idx="62">
                  <c:v>8.3000000000000101E-2</c:v>
                </c:pt>
                <c:pt idx="63">
                  <c:v>8.3000000000000101E-2</c:v>
                </c:pt>
                <c:pt idx="64">
                  <c:v>8.3000000000000101E-2</c:v>
                </c:pt>
                <c:pt idx="65">
                  <c:v>8.3000000000000101E-2</c:v>
                </c:pt>
                <c:pt idx="66">
                  <c:v>8.3000000000000101E-2</c:v>
                </c:pt>
                <c:pt idx="67">
                  <c:v>8.3000000000000101E-2</c:v>
                </c:pt>
                <c:pt idx="68">
                  <c:v>8.3000000000000101E-2</c:v>
                </c:pt>
                <c:pt idx="69">
                  <c:v>8.3000000000000101E-2</c:v>
                </c:pt>
                <c:pt idx="70">
                  <c:v>8.3000000000000101E-2</c:v>
                </c:pt>
                <c:pt idx="71">
                  <c:v>8.3000000000000101E-2</c:v>
                </c:pt>
                <c:pt idx="72">
                  <c:v>8.3000000000000101E-2</c:v>
                </c:pt>
                <c:pt idx="73">
                  <c:v>8.3000000000000101E-2</c:v>
                </c:pt>
                <c:pt idx="74">
                  <c:v>8.4000000000000116E-2</c:v>
                </c:pt>
                <c:pt idx="75">
                  <c:v>8.4000000000000116E-2</c:v>
                </c:pt>
                <c:pt idx="76">
                  <c:v>8.4000000000000116E-2</c:v>
                </c:pt>
                <c:pt idx="77">
                  <c:v>8.4000000000000116E-2</c:v>
                </c:pt>
                <c:pt idx="78">
                  <c:v>8.4000000000000116E-2</c:v>
                </c:pt>
                <c:pt idx="79">
                  <c:v>8.5000000000000048E-2</c:v>
                </c:pt>
                <c:pt idx="80">
                  <c:v>8.5000000000000048E-2</c:v>
                </c:pt>
                <c:pt idx="81">
                  <c:v>8.6000000000000063E-2</c:v>
                </c:pt>
                <c:pt idx="82">
                  <c:v>8.6000000000000063E-2</c:v>
                </c:pt>
                <c:pt idx="83">
                  <c:v>8.6000000000000063E-2</c:v>
                </c:pt>
                <c:pt idx="84">
                  <c:v>8.6000000000000063E-2</c:v>
                </c:pt>
                <c:pt idx="85">
                  <c:v>8.6000000000000063E-2</c:v>
                </c:pt>
                <c:pt idx="86">
                  <c:v>8.7000000000000022E-2</c:v>
                </c:pt>
                <c:pt idx="87">
                  <c:v>8.7000000000000022E-2</c:v>
                </c:pt>
                <c:pt idx="88">
                  <c:v>8.7000000000000022E-2</c:v>
                </c:pt>
                <c:pt idx="89">
                  <c:v>8.7000000000000022E-2</c:v>
                </c:pt>
                <c:pt idx="90">
                  <c:v>8.8000000000000092E-2</c:v>
                </c:pt>
                <c:pt idx="91">
                  <c:v>8.8000000000000092E-2</c:v>
                </c:pt>
                <c:pt idx="92">
                  <c:v>8.8000000000000092E-2</c:v>
                </c:pt>
                <c:pt idx="93">
                  <c:v>8.8000000000000092E-2</c:v>
                </c:pt>
                <c:pt idx="94">
                  <c:v>8.9000000000000135E-2</c:v>
                </c:pt>
                <c:pt idx="95">
                  <c:v>8.9000000000000135E-2</c:v>
                </c:pt>
                <c:pt idx="96">
                  <c:v>8.9000000000000135E-2</c:v>
                </c:pt>
                <c:pt idx="97">
                  <c:v>8.9000000000000135E-2</c:v>
                </c:pt>
                <c:pt idx="98">
                  <c:v>9.0000000000000066E-2</c:v>
                </c:pt>
                <c:pt idx="99">
                  <c:v>9.0000000000000066E-2</c:v>
                </c:pt>
                <c:pt idx="100">
                  <c:v>9.0000000000000066E-2</c:v>
                </c:pt>
                <c:pt idx="101">
                  <c:v>9.1000000000000025E-2</c:v>
                </c:pt>
                <c:pt idx="102">
                  <c:v>9.1000000000000025E-2</c:v>
                </c:pt>
                <c:pt idx="103">
                  <c:v>9.1000000000000025E-2</c:v>
                </c:pt>
                <c:pt idx="104">
                  <c:v>9.1000000000000025E-2</c:v>
                </c:pt>
                <c:pt idx="105">
                  <c:v>9.2000000000000026E-2</c:v>
                </c:pt>
                <c:pt idx="106">
                  <c:v>9.2000000000000026E-2</c:v>
                </c:pt>
                <c:pt idx="107">
                  <c:v>9.300000000000018E-2</c:v>
                </c:pt>
                <c:pt idx="108">
                  <c:v>9.300000000000018E-2</c:v>
                </c:pt>
                <c:pt idx="109">
                  <c:v>9.300000000000018E-2</c:v>
                </c:pt>
                <c:pt idx="110">
                  <c:v>9.4000000000000097E-2</c:v>
                </c:pt>
                <c:pt idx="111">
                  <c:v>9.4000000000000097E-2</c:v>
                </c:pt>
                <c:pt idx="112">
                  <c:v>9.4000000000000097E-2</c:v>
                </c:pt>
                <c:pt idx="113">
                  <c:v>9.5000000000000098E-2</c:v>
                </c:pt>
                <c:pt idx="114">
                  <c:v>9.5000000000000098E-2</c:v>
                </c:pt>
                <c:pt idx="115">
                  <c:v>9.5000000000000098E-2</c:v>
                </c:pt>
                <c:pt idx="116">
                  <c:v>9.6000000000000071E-2</c:v>
                </c:pt>
                <c:pt idx="117">
                  <c:v>9.6000000000000071E-2</c:v>
                </c:pt>
                <c:pt idx="118">
                  <c:v>9.7000000000000045E-2</c:v>
                </c:pt>
                <c:pt idx="119">
                  <c:v>9.7000000000000045E-2</c:v>
                </c:pt>
                <c:pt idx="120">
                  <c:v>9.7000000000000045E-2</c:v>
                </c:pt>
                <c:pt idx="121">
                  <c:v>9.7000000000000045E-2</c:v>
                </c:pt>
                <c:pt idx="122">
                  <c:v>9.8000000000000198E-2</c:v>
                </c:pt>
                <c:pt idx="123">
                  <c:v>9.9000000000000143E-2</c:v>
                </c:pt>
                <c:pt idx="124">
                  <c:v>9.9000000000000143E-2</c:v>
                </c:pt>
                <c:pt idx="125">
                  <c:v>9.9000000000000143E-2</c:v>
                </c:pt>
                <c:pt idx="126">
                  <c:v>0.1</c:v>
                </c:pt>
                <c:pt idx="127">
                  <c:v>0.1</c:v>
                </c:pt>
                <c:pt idx="128">
                  <c:v>0.10100000000000002</c:v>
                </c:pt>
                <c:pt idx="129">
                  <c:v>0.10100000000000002</c:v>
                </c:pt>
                <c:pt idx="130">
                  <c:v>0.10100000000000002</c:v>
                </c:pt>
                <c:pt idx="131">
                  <c:v>0.10100000000000002</c:v>
                </c:pt>
                <c:pt idx="132">
                  <c:v>0.10100000000000002</c:v>
                </c:pt>
                <c:pt idx="133">
                  <c:v>0.10299999999999998</c:v>
                </c:pt>
                <c:pt idx="134">
                  <c:v>0.10400000000000002</c:v>
                </c:pt>
                <c:pt idx="135">
                  <c:v>0.10400000000000002</c:v>
                </c:pt>
                <c:pt idx="136">
                  <c:v>0.10400000000000002</c:v>
                </c:pt>
                <c:pt idx="137">
                  <c:v>0.10500000000000002</c:v>
                </c:pt>
                <c:pt idx="138">
                  <c:v>0.10600000000000002</c:v>
                </c:pt>
                <c:pt idx="139">
                  <c:v>0.10800000000000008</c:v>
                </c:pt>
                <c:pt idx="140">
                  <c:v>0.11100000000000006</c:v>
                </c:pt>
                <c:pt idx="141">
                  <c:v>0.11100000000000006</c:v>
                </c:pt>
                <c:pt idx="142">
                  <c:v>0.11300000000000006</c:v>
                </c:pt>
                <c:pt idx="143">
                  <c:v>0.11500000000000007</c:v>
                </c:pt>
                <c:pt idx="144">
                  <c:v>0.1160000000000001</c:v>
                </c:pt>
                <c:pt idx="145">
                  <c:v>0.11799999999999998</c:v>
                </c:pt>
                <c:pt idx="146">
                  <c:v>0.11899999999999998</c:v>
                </c:pt>
                <c:pt idx="147">
                  <c:v>0.11899999999999998</c:v>
                </c:pt>
                <c:pt idx="148">
                  <c:v>0.12100000000000002</c:v>
                </c:pt>
                <c:pt idx="149">
                  <c:v>0.12200000000000008</c:v>
                </c:pt>
                <c:pt idx="150">
                  <c:v>0.12300000000000008</c:v>
                </c:pt>
                <c:pt idx="151">
                  <c:v>0.125</c:v>
                </c:pt>
                <c:pt idx="152">
                  <c:v>0.125</c:v>
                </c:pt>
                <c:pt idx="153">
                  <c:v>0.127</c:v>
                </c:pt>
                <c:pt idx="154">
                  <c:v>0.128</c:v>
                </c:pt>
                <c:pt idx="155">
                  <c:v>0.13</c:v>
                </c:pt>
                <c:pt idx="156">
                  <c:v>0.13100000000000001</c:v>
                </c:pt>
                <c:pt idx="157">
                  <c:v>0.13100000000000001</c:v>
                </c:pt>
                <c:pt idx="158">
                  <c:v>0.13300000000000001</c:v>
                </c:pt>
                <c:pt idx="159">
                  <c:v>0.13400000000000001</c:v>
                </c:pt>
                <c:pt idx="160">
                  <c:v>0.13600000000000001</c:v>
                </c:pt>
                <c:pt idx="161">
                  <c:v>0.13800000000000001</c:v>
                </c:pt>
                <c:pt idx="162">
                  <c:v>0.14000000000000001</c:v>
                </c:pt>
                <c:pt idx="163">
                  <c:v>0.14000000000000001</c:v>
                </c:pt>
                <c:pt idx="164">
                  <c:v>0.14200000000000004</c:v>
                </c:pt>
                <c:pt idx="165">
                  <c:v>0.14300000000000004</c:v>
                </c:pt>
                <c:pt idx="166">
                  <c:v>0.14500000000000016</c:v>
                </c:pt>
                <c:pt idx="167">
                  <c:v>0.14700000000000016</c:v>
                </c:pt>
                <c:pt idx="168">
                  <c:v>0.14700000000000016</c:v>
                </c:pt>
                <c:pt idx="169">
                  <c:v>0.14900000000000016</c:v>
                </c:pt>
                <c:pt idx="170">
                  <c:v>0.15100000000000016</c:v>
                </c:pt>
                <c:pt idx="171">
                  <c:v>0.15300000000000016</c:v>
                </c:pt>
                <c:pt idx="172">
                  <c:v>0.15500000000000017</c:v>
                </c:pt>
                <c:pt idx="173">
                  <c:v>0.15500000000000017</c:v>
                </c:pt>
                <c:pt idx="174">
                  <c:v>0.15700000000000017</c:v>
                </c:pt>
                <c:pt idx="175">
                  <c:v>0.15900000000000017</c:v>
                </c:pt>
                <c:pt idx="176">
                  <c:v>0.16000000000000011</c:v>
                </c:pt>
                <c:pt idx="177">
                  <c:v>0.16300000000000014</c:v>
                </c:pt>
                <c:pt idx="178">
                  <c:v>0.16500000000000015</c:v>
                </c:pt>
                <c:pt idx="179">
                  <c:v>0.16500000000000015</c:v>
                </c:pt>
                <c:pt idx="180">
                  <c:v>0.1670000000000002</c:v>
                </c:pt>
                <c:pt idx="181">
                  <c:v>0.1680000000000002</c:v>
                </c:pt>
                <c:pt idx="182">
                  <c:v>0.17</c:v>
                </c:pt>
                <c:pt idx="183">
                  <c:v>0.17300000000000001</c:v>
                </c:pt>
                <c:pt idx="184">
                  <c:v>0.17300000000000001</c:v>
                </c:pt>
                <c:pt idx="185">
                  <c:v>0.17500000000000004</c:v>
                </c:pt>
                <c:pt idx="186">
                  <c:v>0.17600000000000016</c:v>
                </c:pt>
                <c:pt idx="187">
                  <c:v>0.17800000000000016</c:v>
                </c:pt>
                <c:pt idx="188">
                  <c:v>0.18000000000000016</c:v>
                </c:pt>
                <c:pt idx="189">
                  <c:v>0.18000000000000016</c:v>
                </c:pt>
                <c:pt idx="190">
                  <c:v>0.18200000000000016</c:v>
                </c:pt>
                <c:pt idx="191">
                  <c:v>0.18400000000000016</c:v>
                </c:pt>
                <c:pt idx="192">
                  <c:v>0.18600000000000017</c:v>
                </c:pt>
                <c:pt idx="193">
                  <c:v>0.18900000000000017</c:v>
                </c:pt>
                <c:pt idx="194">
                  <c:v>0.19100000000000011</c:v>
                </c:pt>
                <c:pt idx="195">
                  <c:v>0.19100000000000011</c:v>
                </c:pt>
                <c:pt idx="196">
                  <c:v>0.19300000000000014</c:v>
                </c:pt>
                <c:pt idx="197">
                  <c:v>0.19600000000000015</c:v>
                </c:pt>
                <c:pt idx="198">
                  <c:v>0.19800000000000015</c:v>
                </c:pt>
                <c:pt idx="199">
                  <c:v>0.2</c:v>
                </c:pt>
                <c:pt idx="200">
                  <c:v>0.2</c:v>
                </c:pt>
                <c:pt idx="201">
                  <c:v>0.20200000000000001</c:v>
                </c:pt>
                <c:pt idx="202">
                  <c:v>0.20500000000000004</c:v>
                </c:pt>
                <c:pt idx="203">
                  <c:v>0.20700000000000016</c:v>
                </c:pt>
                <c:pt idx="204">
                  <c:v>0.20900000000000016</c:v>
                </c:pt>
                <c:pt idx="205">
                  <c:v>0.20900000000000016</c:v>
                </c:pt>
                <c:pt idx="206">
                  <c:v>0.21100000000000016</c:v>
                </c:pt>
                <c:pt idx="207">
                  <c:v>0.21300000000000016</c:v>
                </c:pt>
                <c:pt idx="208">
                  <c:v>0.21600000000000016</c:v>
                </c:pt>
                <c:pt idx="209">
                  <c:v>0.21700000000000016</c:v>
                </c:pt>
                <c:pt idx="210">
                  <c:v>0.22000000000000011</c:v>
                </c:pt>
                <c:pt idx="211">
                  <c:v>0.22000000000000011</c:v>
                </c:pt>
                <c:pt idx="212">
                  <c:v>0.22200000000000011</c:v>
                </c:pt>
                <c:pt idx="213">
                  <c:v>0.22400000000000014</c:v>
                </c:pt>
                <c:pt idx="214">
                  <c:v>0.22600000000000015</c:v>
                </c:pt>
                <c:pt idx="215">
                  <c:v>0.22800000000000015</c:v>
                </c:pt>
                <c:pt idx="216">
                  <c:v>0.22800000000000015</c:v>
                </c:pt>
                <c:pt idx="217">
                  <c:v>0.23</c:v>
                </c:pt>
                <c:pt idx="218">
                  <c:v>0.23200000000000001</c:v>
                </c:pt>
                <c:pt idx="219">
                  <c:v>0.23400000000000001</c:v>
                </c:pt>
                <c:pt idx="220">
                  <c:v>0.23600000000000004</c:v>
                </c:pt>
                <c:pt idx="221">
                  <c:v>0.23600000000000004</c:v>
                </c:pt>
                <c:pt idx="222">
                  <c:v>0.23900000000000016</c:v>
                </c:pt>
                <c:pt idx="223">
                  <c:v>0.24100000000000016</c:v>
                </c:pt>
                <c:pt idx="224">
                  <c:v>0.24300000000000016</c:v>
                </c:pt>
                <c:pt idx="225">
                  <c:v>0.24500000000000016</c:v>
                </c:pt>
                <c:pt idx="226">
                  <c:v>0.24700000000000016</c:v>
                </c:pt>
                <c:pt idx="227">
                  <c:v>0.24700000000000016</c:v>
                </c:pt>
                <c:pt idx="228">
                  <c:v>0.25</c:v>
                </c:pt>
                <c:pt idx="229">
                  <c:v>0.251</c:v>
                </c:pt>
                <c:pt idx="230">
                  <c:v>0.254</c:v>
                </c:pt>
                <c:pt idx="231">
                  <c:v>0.25600000000000001</c:v>
                </c:pt>
                <c:pt idx="232">
                  <c:v>0.25600000000000001</c:v>
                </c:pt>
                <c:pt idx="233">
                  <c:v>0.25800000000000001</c:v>
                </c:pt>
                <c:pt idx="234">
                  <c:v>0.26</c:v>
                </c:pt>
                <c:pt idx="235">
                  <c:v>0.26200000000000001</c:v>
                </c:pt>
                <c:pt idx="236">
                  <c:v>0.26500000000000001</c:v>
                </c:pt>
                <c:pt idx="237">
                  <c:v>0.26500000000000001</c:v>
                </c:pt>
                <c:pt idx="238">
                  <c:v>0.26700000000000002</c:v>
                </c:pt>
                <c:pt idx="239">
                  <c:v>0.26900000000000002</c:v>
                </c:pt>
                <c:pt idx="240">
                  <c:v>0.27100000000000002</c:v>
                </c:pt>
                <c:pt idx="241">
                  <c:v>0.27300000000000002</c:v>
                </c:pt>
                <c:pt idx="242">
                  <c:v>0.27500000000000002</c:v>
                </c:pt>
                <c:pt idx="243">
                  <c:v>0.27500000000000002</c:v>
                </c:pt>
                <c:pt idx="244">
                  <c:v>0.27700000000000002</c:v>
                </c:pt>
                <c:pt idx="245">
                  <c:v>0.27900000000000008</c:v>
                </c:pt>
                <c:pt idx="246">
                  <c:v>0.28200000000000008</c:v>
                </c:pt>
                <c:pt idx="247">
                  <c:v>0.28400000000000031</c:v>
                </c:pt>
                <c:pt idx="248">
                  <c:v>0.28400000000000031</c:v>
                </c:pt>
                <c:pt idx="249">
                  <c:v>0.28500000000000031</c:v>
                </c:pt>
                <c:pt idx="250">
                  <c:v>0.28800000000000031</c:v>
                </c:pt>
                <c:pt idx="251">
                  <c:v>0.29000000000000031</c:v>
                </c:pt>
                <c:pt idx="252">
                  <c:v>0.29200000000000031</c:v>
                </c:pt>
                <c:pt idx="253">
                  <c:v>0.29200000000000031</c:v>
                </c:pt>
                <c:pt idx="254">
                  <c:v>0.29400000000000032</c:v>
                </c:pt>
                <c:pt idx="255">
                  <c:v>0.29600000000000032</c:v>
                </c:pt>
                <c:pt idx="256">
                  <c:v>0.29900000000000032</c:v>
                </c:pt>
                <c:pt idx="257">
                  <c:v>0.30000000000000032</c:v>
                </c:pt>
                <c:pt idx="258">
                  <c:v>0.30300000000000032</c:v>
                </c:pt>
                <c:pt idx="259">
                  <c:v>0.30300000000000032</c:v>
                </c:pt>
                <c:pt idx="260">
                  <c:v>0.30300000000000032</c:v>
                </c:pt>
                <c:pt idx="261">
                  <c:v>0.30300000000000032</c:v>
                </c:pt>
                <c:pt idx="262">
                  <c:v>0.30300000000000032</c:v>
                </c:pt>
                <c:pt idx="263">
                  <c:v>0.31100000000000033</c:v>
                </c:pt>
                <c:pt idx="264">
                  <c:v>0.31100000000000033</c:v>
                </c:pt>
                <c:pt idx="265">
                  <c:v>0.31400000000000033</c:v>
                </c:pt>
                <c:pt idx="266">
                  <c:v>0.31600000000000039</c:v>
                </c:pt>
                <c:pt idx="267">
                  <c:v>0.31700000000000039</c:v>
                </c:pt>
                <c:pt idx="268">
                  <c:v>0.31900000000000039</c:v>
                </c:pt>
                <c:pt idx="269">
                  <c:v>0.31900000000000039</c:v>
                </c:pt>
                <c:pt idx="270">
                  <c:v>0.31900000000000039</c:v>
                </c:pt>
                <c:pt idx="271">
                  <c:v>0.31900000000000039</c:v>
                </c:pt>
                <c:pt idx="272">
                  <c:v>0.31900000000000039</c:v>
                </c:pt>
                <c:pt idx="273">
                  <c:v>0.31900000000000039</c:v>
                </c:pt>
                <c:pt idx="274">
                  <c:v>0.31900000000000039</c:v>
                </c:pt>
                <c:pt idx="275">
                  <c:v>0.31900000000000039</c:v>
                </c:pt>
                <c:pt idx="276">
                  <c:v>0.31800000000000039</c:v>
                </c:pt>
                <c:pt idx="277">
                  <c:v>0.31800000000000039</c:v>
                </c:pt>
                <c:pt idx="278">
                  <c:v>0.31800000000000039</c:v>
                </c:pt>
                <c:pt idx="279">
                  <c:v>0.31800000000000039</c:v>
                </c:pt>
                <c:pt idx="280">
                  <c:v>0.31800000000000039</c:v>
                </c:pt>
                <c:pt idx="281">
                  <c:v>0.31700000000000039</c:v>
                </c:pt>
                <c:pt idx="282">
                  <c:v>0.31700000000000039</c:v>
                </c:pt>
                <c:pt idx="283">
                  <c:v>0.31700000000000039</c:v>
                </c:pt>
                <c:pt idx="284">
                  <c:v>0.31700000000000039</c:v>
                </c:pt>
                <c:pt idx="285">
                  <c:v>0.31700000000000039</c:v>
                </c:pt>
                <c:pt idx="286">
                  <c:v>0.31700000000000039</c:v>
                </c:pt>
                <c:pt idx="287">
                  <c:v>0.31700000000000039</c:v>
                </c:pt>
                <c:pt idx="288">
                  <c:v>0.31600000000000039</c:v>
                </c:pt>
                <c:pt idx="289">
                  <c:v>0.31600000000000039</c:v>
                </c:pt>
                <c:pt idx="290">
                  <c:v>0.31600000000000039</c:v>
                </c:pt>
                <c:pt idx="291">
                  <c:v>0.31600000000000039</c:v>
                </c:pt>
                <c:pt idx="292">
                  <c:v>0.31600000000000039</c:v>
                </c:pt>
                <c:pt idx="293">
                  <c:v>0.31600000000000039</c:v>
                </c:pt>
                <c:pt idx="294">
                  <c:v>0.31600000000000039</c:v>
                </c:pt>
                <c:pt idx="295">
                  <c:v>0.31600000000000039</c:v>
                </c:pt>
                <c:pt idx="296">
                  <c:v>0.31600000000000039</c:v>
                </c:pt>
                <c:pt idx="297">
                  <c:v>0.31600000000000039</c:v>
                </c:pt>
                <c:pt idx="298">
                  <c:v>0.31600000000000039</c:v>
                </c:pt>
                <c:pt idx="299">
                  <c:v>0.31600000000000039</c:v>
                </c:pt>
                <c:pt idx="300">
                  <c:v>0.31600000000000039</c:v>
                </c:pt>
                <c:pt idx="301">
                  <c:v>0.31600000000000039</c:v>
                </c:pt>
                <c:pt idx="302">
                  <c:v>0.31600000000000039</c:v>
                </c:pt>
                <c:pt idx="303">
                  <c:v>0.31600000000000039</c:v>
                </c:pt>
                <c:pt idx="304">
                  <c:v>0.31600000000000039</c:v>
                </c:pt>
                <c:pt idx="305">
                  <c:v>0.31600000000000039</c:v>
                </c:pt>
                <c:pt idx="306">
                  <c:v>0.31600000000000039</c:v>
                </c:pt>
                <c:pt idx="307">
                  <c:v>0.31600000000000039</c:v>
                </c:pt>
                <c:pt idx="308">
                  <c:v>0.31600000000000039</c:v>
                </c:pt>
                <c:pt idx="309">
                  <c:v>0.31600000000000039</c:v>
                </c:pt>
                <c:pt idx="310">
                  <c:v>0.31600000000000039</c:v>
                </c:pt>
                <c:pt idx="311">
                  <c:v>0.31600000000000039</c:v>
                </c:pt>
                <c:pt idx="312">
                  <c:v>0.31600000000000039</c:v>
                </c:pt>
                <c:pt idx="313">
                  <c:v>0.31600000000000039</c:v>
                </c:pt>
                <c:pt idx="314">
                  <c:v>0.31600000000000039</c:v>
                </c:pt>
                <c:pt idx="315">
                  <c:v>0.31600000000000039</c:v>
                </c:pt>
                <c:pt idx="316">
                  <c:v>0.31600000000000039</c:v>
                </c:pt>
                <c:pt idx="317">
                  <c:v>0.31600000000000039</c:v>
                </c:pt>
                <c:pt idx="318">
                  <c:v>0.31600000000000039</c:v>
                </c:pt>
                <c:pt idx="319">
                  <c:v>0.31600000000000039</c:v>
                </c:pt>
                <c:pt idx="320">
                  <c:v>0.31600000000000039</c:v>
                </c:pt>
                <c:pt idx="321">
                  <c:v>0.31600000000000039</c:v>
                </c:pt>
                <c:pt idx="322">
                  <c:v>0.31700000000000039</c:v>
                </c:pt>
                <c:pt idx="323">
                  <c:v>0.31700000000000039</c:v>
                </c:pt>
                <c:pt idx="324">
                  <c:v>0.31700000000000039</c:v>
                </c:pt>
                <c:pt idx="325">
                  <c:v>0.31700000000000039</c:v>
                </c:pt>
                <c:pt idx="326">
                  <c:v>0.31700000000000039</c:v>
                </c:pt>
                <c:pt idx="327">
                  <c:v>0.31700000000000039</c:v>
                </c:pt>
                <c:pt idx="328">
                  <c:v>0.31700000000000039</c:v>
                </c:pt>
                <c:pt idx="329">
                  <c:v>0.31700000000000039</c:v>
                </c:pt>
                <c:pt idx="330">
                  <c:v>0.31700000000000039</c:v>
                </c:pt>
                <c:pt idx="331">
                  <c:v>0.31700000000000039</c:v>
                </c:pt>
                <c:pt idx="332">
                  <c:v>0.31800000000000039</c:v>
                </c:pt>
                <c:pt idx="333">
                  <c:v>0.31800000000000039</c:v>
                </c:pt>
                <c:pt idx="334">
                  <c:v>0.31800000000000039</c:v>
                </c:pt>
                <c:pt idx="335">
                  <c:v>0.31800000000000039</c:v>
                </c:pt>
                <c:pt idx="336">
                  <c:v>0.31800000000000039</c:v>
                </c:pt>
                <c:pt idx="337">
                  <c:v>0.31800000000000039</c:v>
                </c:pt>
                <c:pt idx="338">
                  <c:v>0.31800000000000039</c:v>
                </c:pt>
                <c:pt idx="339">
                  <c:v>0.31800000000000039</c:v>
                </c:pt>
                <c:pt idx="340">
                  <c:v>0.31900000000000039</c:v>
                </c:pt>
                <c:pt idx="341">
                  <c:v>0.31900000000000039</c:v>
                </c:pt>
                <c:pt idx="342">
                  <c:v>0.31900000000000039</c:v>
                </c:pt>
                <c:pt idx="343">
                  <c:v>0.31900000000000039</c:v>
                </c:pt>
                <c:pt idx="344">
                  <c:v>0.31900000000000039</c:v>
                </c:pt>
                <c:pt idx="345">
                  <c:v>0.31900000000000039</c:v>
                </c:pt>
                <c:pt idx="346">
                  <c:v>0.31900000000000039</c:v>
                </c:pt>
                <c:pt idx="347">
                  <c:v>0.31900000000000039</c:v>
                </c:pt>
                <c:pt idx="348">
                  <c:v>0.3200000000000004</c:v>
                </c:pt>
                <c:pt idx="349">
                  <c:v>0.3200000000000004</c:v>
                </c:pt>
                <c:pt idx="350">
                  <c:v>0.3200000000000004</c:v>
                </c:pt>
                <c:pt idx="351">
                  <c:v>0.3200000000000004</c:v>
                </c:pt>
                <c:pt idx="352">
                  <c:v>0.3200000000000004</c:v>
                </c:pt>
                <c:pt idx="353">
                  <c:v>0.3200000000000004</c:v>
                </c:pt>
                <c:pt idx="354">
                  <c:v>0.3200000000000004</c:v>
                </c:pt>
                <c:pt idx="355">
                  <c:v>0.3200000000000004</c:v>
                </c:pt>
                <c:pt idx="356">
                  <c:v>0.3200000000000004</c:v>
                </c:pt>
                <c:pt idx="357">
                  <c:v>0.3200000000000004</c:v>
                </c:pt>
                <c:pt idx="358">
                  <c:v>0.31900000000000039</c:v>
                </c:pt>
                <c:pt idx="359">
                  <c:v>0.31900000000000039</c:v>
                </c:pt>
                <c:pt idx="360">
                  <c:v>0.31900000000000039</c:v>
                </c:pt>
                <c:pt idx="361">
                  <c:v>0.31900000000000039</c:v>
                </c:pt>
                <c:pt idx="362">
                  <c:v>0.31900000000000039</c:v>
                </c:pt>
                <c:pt idx="363">
                  <c:v>0.31900000000000039</c:v>
                </c:pt>
                <c:pt idx="364">
                  <c:v>0.31900000000000039</c:v>
                </c:pt>
                <c:pt idx="365">
                  <c:v>0.31900000000000039</c:v>
                </c:pt>
                <c:pt idx="366">
                  <c:v>0.31900000000000039</c:v>
                </c:pt>
                <c:pt idx="367">
                  <c:v>0.31900000000000039</c:v>
                </c:pt>
                <c:pt idx="368">
                  <c:v>0.31900000000000039</c:v>
                </c:pt>
                <c:pt idx="369">
                  <c:v>0.31900000000000039</c:v>
                </c:pt>
                <c:pt idx="370">
                  <c:v>0.31900000000000039</c:v>
                </c:pt>
                <c:pt idx="371">
                  <c:v>0.31900000000000039</c:v>
                </c:pt>
                <c:pt idx="372">
                  <c:v>0.31900000000000039</c:v>
                </c:pt>
                <c:pt idx="373">
                  <c:v>0.31900000000000039</c:v>
                </c:pt>
                <c:pt idx="374">
                  <c:v>0.31900000000000039</c:v>
                </c:pt>
                <c:pt idx="375">
                  <c:v>0.31800000000000039</c:v>
                </c:pt>
                <c:pt idx="376">
                  <c:v>0.31800000000000039</c:v>
                </c:pt>
                <c:pt idx="377">
                  <c:v>0.31800000000000039</c:v>
                </c:pt>
                <c:pt idx="378">
                  <c:v>0.31800000000000039</c:v>
                </c:pt>
                <c:pt idx="379">
                  <c:v>0.31800000000000039</c:v>
                </c:pt>
                <c:pt idx="380">
                  <c:v>0.31800000000000039</c:v>
                </c:pt>
                <c:pt idx="381">
                  <c:v>0.31800000000000039</c:v>
                </c:pt>
                <c:pt idx="382">
                  <c:v>0.31800000000000039</c:v>
                </c:pt>
                <c:pt idx="383">
                  <c:v>0.31800000000000039</c:v>
                </c:pt>
                <c:pt idx="384">
                  <c:v>0.31800000000000039</c:v>
                </c:pt>
                <c:pt idx="385">
                  <c:v>0.31800000000000039</c:v>
                </c:pt>
                <c:pt idx="386">
                  <c:v>0.31800000000000039</c:v>
                </c:pt>
                <c:pt idx="387">
                  <c:v>0.31800000000000039</c:v>
                </c:pt>
                <c:pt idx="388">
                  <c:v>0.31800000000000039</c:v>
                </c:pt>
                <c:pt idx="389">
                  <c:v>0.31800000000000039</c:v>
                </c:pt>
                <c:pt idx="390">
                  <c:v>0.31800000000000039</c:v>
                </c:pt>
                <c:pt idx="391">
                  <c:v>0.31800000000000039</c:v>
                </c:pt>
                <c:pt idx="392">
                  <c:v>0.31800000000000039</c:v>
                </c:pt>
                <c:pt idx="393">
                  <c:v>0.31800000000000039</c:v>
                </c:pt>
                <c:pt idx="394">
                  <c:v>0.31800000000000039</c:v>
                </c:pt>
                <c:pt idx="395">
                  <c:v>0.31800000000000039</c:v>
                </c:pt>
                <c:pt idx="396">
                  <c:v>0.31800000000000039</c:v>
                </c:pt>
                <c:pt idx="397">
                  <c:v>0.31800000000000039</c:v>
                </c:pt>
                <c:pt idx="398">
                  <c:v>0.31800000000000039</c:v>
                </c:pt>
                <c:pt idx="399">
                  <c:v>0.31800000000000039</c:v>
                </c:pt>
                <c:pt idx="400">
                  <c:v>0.31800000000000039</c:v>
                </c:pt>
                <c:pt idx="401">
                  <c:v>0.31800000000000039</c:v>
                </c:pt>
                <c:pt idx="402">
                  <c:v>0.31800000000000039</c:v>
                </c:pt>
                <c:pt idx="403">
                  <c:v>0.31800000000000039</c:v>
                </c:pt>
                <c:pt idx="404">
                  <c:v>0.31800000000000039</c:v>
                </c:pt>
                <c:pt idx="405">
                  <c:v>0.31800000000000039</c:v>
                </c:pt>
                <c:pt idx="406">
                  <c:v>0.31800000000000039</c:v>
                </c:pt>
                <c:pt idx="407">
                  <c:v>0.31700000000000039</c:v>
                </c:pt>
                <c:pt idx="408">
                  <c:v>0.31700000000000039</c:v>
                </c:pt>
                <c:pt idx="409">
                  <c:v>0.31700000000000039</c:v>
                </c:pt>
                <c:pt idx="410">
                  <c:v>0.31700000000000039</c:v>
                </c:pt>
                <c:pt idx="411">
                  <c:v>0.31700000000000039</c:v>
                </c:pt>
                <c:pt idx="412">
                  <c:v>0.31700000000000039</c:v>
                </c:pt>
                <c:pt idx="413">
                  <c:v>0.31700000000000039</c:v>
                </c:pt>
                <c:pt idx="414">
                  <c:v>0.31700000000000039</c:v>
                </c:pt>
                <c:pt idx="415">
                  <c:v>0.31700000000000039</c:v>
                </c:pt>
                <c:pt idx="416">
                  <c:v>0.31700000000000039</c:v>
                </c:pt>
                <c:pt idx="417">
                  <c:v>0.31700000000000039</c:v>
                </c:pt>
                <c:pt idx="418">
                  <c:v>0.31700000000000039</c:v>
                </c:pt>
                <c:pt idx="419">
                  <c:v>0.31700000000000039</c:v>
                </c:pt>
                <c:pt idx="420">
                  <c:v>0.31700000000000039</c:v>
                </c:pt>
                <c:pt idx="421">
                  <c:v>0.31700000000000039</c:v>
                </c:pt>
                <c:pt idx="422">
                  <c:v>0.31700000000000039</c:v>
                </c:pt>
                <c:pt idx="423">
                  <c:v>0.31700000000000039</c:v>
                </c:pt>
                <c:pt idx="424">
                  <c:v>0.31700000000000039</c:v>
                </c:pt>
                <c:pt idx="425">
                  <c:v>0.31700000000000039</c:v>
                </c:pt>
                <c:pt idx="426">
                  <c:v>0.31700000000000039</c:v>
                </c:pt>
                <c:pt idx="427">
                  <c:v>0.31700000000000039</c:v>
                </c:pt>
                <c:pt idx="428">
                  <c:v>0.31700000000000039</c:v>
                </c:pt>
                <c:pt idx="429">
                  <c:v>0.31700000000000039</c:v>
                </c:pt>
                <c:pt idx="430">
                  <c:v>0.31700000000000039</c:v>
                </c:pt>
                <c:pt idx="431">
                  <c:v>0.31700000000000039</c:v>
                </c:pt>
                <c:pt idx="432">
                  <c:v>0.31700000000000039</c:v>
                </c:pt>
                <c:pt idx="433">
                  <c:v>0.31700000000000039</c:v>
                </c:pt>
                <c:pt idx="434">
                  <c:v>0.31700000000000039</c:v>
                </c:pt>
                <c:pt idx="435">
                  <c:v>0.31700000000000039</c:v>
                </c:pt>
                <c:pt idx="436">
                  <c:v>0.31700000000000039</c:v>
                </c:pt>
                <c:pt idx="437">
                  <c:v>0.31700000000000039</c:v>
                </c:pt>
                <c:pt idx="438">
                  <c:v>0.31700000000000039</c:v>
                </c:pt>
                <c:pt idx="439">
                  <c:v>0.31700000000000039</c:v>
                </c:pt>
                <c:pt idx="440">
                  <c:v>0.31700000000000039</c:v>
                </c:pt>
                <c:pt idx="441">
                  <c:v>0.31700000000000039</c:v>
                </c:pt>
                <c:pt idx="442">
                  <c:v>0.31700000000000039</c:v>
                </c:pt>
                <c:pt idx="443">
                  <c:v>0.31700000000000039</c:v>
                </c:pt>
                <c:pt idx="444">
                  <c:v>0.31700000000000039</c:v>
                </c:pt>
                <c:pt idx="445">
                  <c:v>0.31700000000000039</c:v>
                </c:pt>
                <c:pt idx="446">
                  <c:v>0.31700000000000039</c:v>
                </c:pt>
                <c:pt idx="447">
                  <c:v>0.31700000000000039</c:v>
                </c:pt>
                <c:pt idx="448">
                  <c:v>0.31700000000000039</c:v>
                </c:pt>
                <c:pt idx="449">
                  <c:v>0.31700000000000039</c:v>
                </c:pt>
                <c:pt idx="450">
                  <c:v>0.31700000000000039</c:v>
                </c:pt>
                <c:pt idx="451">
                  <c:v>0.31700000000000039</c:v>
                </c:pt>
                <c:pt idx="452">
                  <c:v>0.31700000000000039</c:v>
                </c:pt>
                <c:pt idx="453">
                  <c:v>0.31700000000000039</c:v>
                </c:pt>
                <c:pt idx="454">
                  <c:v>0.31700000000000039</c:v>
                </c:pt>
                <c:pt idx="455">
                  <c:v>0.31700000000000039</c:v>
                </c:pt>
                <c:pt idx="456">
                  <c:v>0.31700000000000039</c:v>
                </c:pt>
                <c:pt idx="457">
                  <c:v>0.31700000000000039</c:v>
                </c:pt>
                <c:pt idx="458">
                  <c:v>0.31800000000000039</c:v>
                </c:pt>
                <c:pt idx="459">
                  <c:v>0.31800000000000039</c:v>
                </c:pt>
                <c:pt idx="460">
                  <c:v>0.31800000000000039</c:v>
                </c:pt>
                <c:pt idx="461">
                  <c:v>0.31800000000000039</c:v>
                </c:pt>
                <c:pt idx="462">
                  <c:v>0.31800000000000039</c:v>
                </c:pt>
                <c:pt idx="463">
                  <c:v>0.31800000000000039</c:v>
                </c:pt>
                <c:pt idx="464">
                  <c:v>0.31800000000000039</c:v>
                </c:pt>
                <c:pt idx="465">
                  <c:v>0.31800000000000039</c:v>
                </c:pt>
                <c:pt idx="466">
                  <c:v>0.31800000000000039</c:v>
                </c:pt>
                <c:pt idx="467">
                  <c:v>0.31800000000000039</c:v>
                </c:pt>
                <c:pt idx="468">
                  <c:v>0.31800000000000039</c:v>
                </c:pt>
                <c:pt idx="469">
                  <c:v>0.31800000000000039</c:v>
                </c:pt>
                <c:pt idx="470">
                  <c:v>0.31800000000000039</c:v>
                </c:pt>
                <c:pt idx="471">
                  <c:v>0.31800000000000039</c:v>
                </c:pt>
                <c:pt idx="472">
                  <c:v>0.31800000000000039</c:v>
                </c:pt>
                <c:pt idx="473">
                  <c:v>0.31800000000000039</c:v>
                </c:pt>
                <c:pt idx="474">
                  <c:v>0.31800000000000039</c:v>
                </c:pt>
                <c:pt idx="475">
                  <c:v>0.31800000000000039</c:v>
                </c:pt>
                <c:pt idx="476">
                  <c:v>0.31800000000000039</c:v>
                </c:pt>
                <c:pt idx="477">
                  <c:v>0.31800000000000039</c:v>
                </c:pt>
                <c:pt idx="478">
                  <c:v>0.31800000000000039</c:v>
                </c:pt>
                <c:pt idx="479">
                  <c:v>0.31800000000000039</c:v>
                </c:pt>
                <c:pt idx="480">
                  <c:v>0.31800000000000039</c:v>
                </c:pt>
                <c:pt idx="481">
                  <c:v>0.31800000000000039</c:v>
                </c:pt>
                <c:pt idx="482">
                  <c:v>0.31800000000000039</c:v>
                </c:pt>
                <c:pt idx="483">
                  <c:v>0.31800000000000039</c:v>
                </c:pt>
                <c:pt idx="484">
                  <c:v>0.31800000000000039</c:v>
                </c:pt>
                <c:pt idx="485">
                  <c:v>0.31800000000000039</c:v>
                </c:pt>
                <c:pt idx="486">
                  <c:v>0.31800000000000039</c:v>
                </c:pt>
                <c:pt idx="487">
                  <c:v>0.31800000000000039</c:v>
                </c:pt>
                <c:pt idx="488">
                  <c:v>0.31800000000000039</c:v>
                </c:pt>
                <c:pt idx="489">
                  <c:v>0.31800000000000039</c:v>
                </c:pt>
                <c:pt idx="490">
                  <c:v>0.31800000000000039</c:v>
                </c:pt>
                <c:pt idx="491">
                  <c:v>0.31800000000000039</c:v>
                </c:pt>
                <c:pt idx="492">
                  <c:v>0.31800000000000039</c:v>
                </c:pt>
                <c:pt idx="493">
                  <c:v>0.31800000000000039</c:v>
                </c:pt>
                <c:pt idx="494">
                  <c:v>0.31800000000000039</c:v>
                </c:pt>
                <c:pt idx="495">
                  <c:v>0.31800000000000039</c:v>
                </c:pt>
                <c:pt idx="496">
                  <c:v>0.31800000000000039</c:v>
                </c:pt>
                <c:pt idx="497">
                  <c:v>0.31900000000000039</c:v>
                </c:pt>
                <c:pt idx="498">
                  <c:v>0.31900000000000039</c:v>
                </c:pt>
                <c:pt idx="499">
                  <c:v>0.31900000000000039</c:v>
                </c:pt>
                <c:pt idx="500">
                  <c:v>0.31900000000000039</c:v>
                </c:pt>
                <c:pt idx="501">
                  <c:v>0.31900000000000039</c:v>
                </c:pt>
                <c:pt idx="502">
                  <c:v>0.31900000000000039</c:v>
                </c:pt>
                <c:pt idx="503">
                  <c:v>0.31900000000000039</c:v>
                </c:pt>
                <c:pt idx="504">
                  <c:v>0.31900000000000039</c:v>
                </c:pt>
                <c:pt idx="505">
                  <c:v>0.31900000000000039</c:v>
                </c:pt>
                <c:pt idx="506">
                  <c:v>0.31900000000000039</c:v>
                </c:pt>
                <c:pt idx="507">
                  <c:v>0.31900000000000039</c:v>
                </c:pt>
                <c:pt idx="508">
                  <c:v>0.31900000000000039</c:v>
                </c:pt>
                <c:pt idx="509">
                  <c:v>0.31900000000000039</c:v>
                </c:pt>
                <c:pt idx="510">
                  <c:v>0.31900000000000039</c:v>
                </c:pt>
                <c:pt idx="511">
                  <c:v>0.31900000000000039</c:v>
                </c:pt>
                <c:pt idx="512">
                  <c:v>0.31900000000000039</c:v>
                </c:pt>
                <c:pt idx="513">
                  <c:v>0.31900000000000039</c:v>
                </c:pt>
                <c:pt idx="514">
                  <c:v>0.31900000000000039</c:v>
                </c:pt>
                <c:pt idx="515">
                  <c:v>0.31900000000000039</c:v>
                </c:pt>
                <c:pt idx="516">
                  <c:v>0.31900000000000039</c:v>
                </c:pt>
                <c:pt idx="517">
                  <c:v>0.31900000000000039</c:v>
                </c:pt>
                <c:pt idx="518">
                  <c:v>0.31900000000000039</c:v>
                </c:pt>
                <c:pt idx="519">
                  <c:v>0.31900000000000039</c:v>
                </c:pt>
                <c:pt idx="520">
                  <c:v>0.31900000000000039</c:v>
                </c:pt>
                <c:pt idx="521">
                  <c:v>0.31900000000000039</c:v>
                </c:pt>
                <c:pt idx="522">
                  <c:v>0.31900000000000039</c:v>
                </c:pt>
                <c:pt idx="523">
                  <c:v>0.31900000000000039</c:v>
                </c:pt>
                <c:pt idx="524">
                  <c:v>0.3200000000000004</c:v>
                </c:pt>
                <c:pt idx="525">
                  <c:v>0.3200000000000004</c:v>
                </c:pt>
                <c:pt idx="526">
                  <c:v>0.3200000000000004</c:v>
                </c:pt>
                <c:pt idx="527">
                  <c:v>0.3200000000000004</c:v>
                </c:pt>
                <c:pt idx="528">
                  <c:v>0.3200000000000004</c:v>
                </c:pt>
                <c:pt idx="529">
                  <c:v>0.3200000000000004</c:v>
                </c:pt>
                <c:pt idx="530">
                  <c:v>0.3200000000000004</c:v>
                </c:pt>
                <c:pt idx="531">
                  <c:v>0.3200000000000004</c:v>
                </c:pt>
                <c:pt idx="532">
                  <c:v>0.3200000000000004</c:v>
                </c:pt>
                <c:pt idx="533">
                  <c:v>0.3200000000000004</c:v>
                </c:pt>
                <c:pt idx="534">
                  <c:v>0.3200000000000004</c:v>
                </c:pt>
                <c:pt idx="535">
                  <c:v>0.3200000000000004</c:v>
                </c:pt>
                <c:pt idx="536">
                  <c:v>0.3200000000000004</c:v>
                </c:pt>
                <c:pt idx="537">
                  <c:v>0.3200000000000004</c:v>
                </c:pt>
                <c:pt idx="538">
                  <c:v>0.3200000000000004</c:v>
                </c:pt>
                <c:pt idx="539">
                  <c:v>0.3200000000000004</c:v>
                </c:pt>
                <c:pt idx="540">
                  <c:v>0.3200000000000004</c:v>
                </c:pt>
                <c:pt idx="541">
                  <c:v>0.3200000000000004</c:v>
                </c:pt>
                <c:pt idx="542">
                  <c:v>0.3200000000000004</c:v>
                </c:pt>
                <c:pt idx="543">
                  <c:v>0.3200000000000004</c:v>
                </c:pt>
                <c:pt idx="544">
                  <c:v>0.3200000000000004</c:v>
                </c:pt>
                <c:pt idx="545">
                  <c:v>0.3200000000000004</c:v>
                </c:pt>
                <c:pt idx="546">
                  <c:v>0.3200000000000004</c:v>
                </c:pt>
                <c:pt idx="547">
                  <c:v>0.3200000000000004</c:v>
                </c:pt>
                <c:pt idx="548">
                  <c:v>0.3200000000000004</c:v>
                </c:pt>
                <c:pt idx="549">
                  <c:v>0.3200000000000004</c:v>
                </c:pt>
                <c:pt idx="550">
                  <c:v>0.3200000000000004</c:v>
                </c:pt>
                <c:pt idx="551">
                  <c:v>0.3200000000000004</c:v>
                </c:pt>
                <c:pt idx="552">
                  <c:v>0.3200000000000004</c:v>
                </c:pt>
                <c:pt idx="553">
                  <c:v>0.3200000000000004</c:v>
                </c:pt>
                <c:pt idx="554">
                  <c:v>0.3200000000000004</c:v>
                </c:pt>
                <c:pt idx="555">
                  <c:v>0.3200000000000004</c:v>
                </c:pt>
                <c:pt idx="556">
                  <c:v>0.3200000000000004</c:v>
                </c:pt>
                <c:pt idx="557">
                  <c:v>0.3200000000000004</c:v>
                </c:pt>
                <c:pt idx="558">
                  <c:v>0.3200000000000004</c:v>
                </c:pt>
                <c:pt idx="559">
                  <c:v>0.3200000000000004</c:v>
                </c:pt>
                <c:pt idx="560">
                  <c:v>0.3200000000000004</c:v>
                </c:pt>
                <c:pt idx="561">
                  <c:v>0.3200000000000004</c:v>
                </c:pt>
                <c:pt idx="562">
                  <c:v>0.3200000000000004</c:v>
                </c:pt>
                <c:pt idx="563">
                  <c:v>0.3200000000000004</c:v>
                </c:pt>
                <c:pt idx="564">
                  <c:v>0.3200000000000004</c:v>
                </c:pt>
                <c:pt idx="565">
                  <c:v>0.3200000000000004</c:v>
                </c:pt>
                <c:pt idx="566">
                  <c:v>0.3200000000000004</c:v>
                </c:pt>
                <c:pt idx="567">
                  <c:v>0.3200000000000004</c:v>
                </c:pt>
                <c:pt idx="568">
                  <c:v>0.3200000000000004</c:v>
                </c:pt>
                <c:pt idx="569">
                  <c:v>0.3200000000000004</c:v>
                </c:pt>
                <c:pt idx="570">
                  <c:v>0.3200000000000004</c:v>
                </c:pt>
                <c:pt idx="571">
                  <c:v>0.3200000000000004</c:v>
                </c:pt>
                <c:pt idx="572">
                  <c:v>0.3200000000000004</c:v>
                </c:pt>
                <c:pt idx="573">
                  <c:v>0.3200000000000004</c:v>
                </c:pt>
                <c:pt idx="574">
                  <c:v>0.3200000000000004</c:v>
                </c:pt>
                <c:pt idx="575">
                  <c:v>0.3200000000000004</c:v>
                </c:pt>
                <c:pt idx="576">
                  <c:v>0.3200000000000004</c:v>
                </c:pt>
                <c:pt idx="577">
                  <c:v>0.3200000000000004</c:v>
                </c:pt>
                <c:pt idx="578">
                  <c:v>0.3200000000000004</c:v>
                </c:pt>
                <c:pt idx="579">
                  <c:v>0.3200000000000004</c:v>
                </c:pt>
                <c:pt idx="580">
                  <c:v>0.3200000000000004</c:v>
                </c:pt>
                <c:pt idx="581">
                  <c:v>0.3200000000000004</c:v>
                </c:pt>
                <c:pt idx="582">
                  <c:v>0.3200000000000004</c:v>
                </c:pt>
                <c:pt idx="583">
                  <c:v>0.3200000000000004</c:v>
                </c:pt>
                <c:pt idx="584">
                  <c:v>0.3200000000000004</c:v>
                </c:pt>
                <c:pt idx="585">
                  <c:v>0.3200000000000004</c:v>
                </c:pt>
                <c:pt idx="586">
                  <c:v>0.3200000000000004</c:v>
                </c:pt>
                <c:pt idx="587">
                  <c:v>0.3200000000000004</c:v>
                </c:pt>
                <c:pt idx="588">
                  <c:v>0.3200000000000004</c:v>
                </c:pt>
                <c:pt idx="589">
                  <c:v>0.3200000000000004</c:v>
                </c:pt>
                <c:pt idx="590">
                  <c:v>0.3200000000000004</c:v>
                </c:pt>
                <c:pt idx="591">
                  <c:v>0.3200000000000004</c:v>
                </c:pt>
                <c:pt idx="592">
                  <c:v>0.3200000000000004</c:v>
                </c:pt>
                <c:pt idx="593">
                  <c:v>0.3200000000000004</c:v>
                </c:pt>
                <c:pt idx="594">
                  <c:v>0.3200000000000004</c:v>
                </c:pt>
                <c:pt idx="595">
                  <c:v>0.3200000000000004</c:v>
                </c:pt>
                <c:pt idx="596">
                  <c:v>0.3200000000000004</c:v>
                </c:pt>
                <c:pt idx="597">
                  <c:v>0.3200000000000004</c:v>
                </c:pt>
                <c:pt idx="598">
                  <c:v>0.3200000000000004</c:v>
                </c:pt>
                <c:pt idx="599">
                  <c:v>0.3200000000000004</c:v>
                </c:pt>
                <c:pt idx="600">
                  <c:v>0.3200000000000004</c:v>
                </c:pt>
                <c:pt idx="601">
                  <c:v>0.3200000000000004</c:v>
                </c:pt>
                <c:pt idx="602">
                  <c:v>0.3200000000000004</c:v>
                </c:pt>
                <c:pt idx="603">
                  <c:v>0.3200000000000004</c:v>
                </c:pt>
                <c:pt idx="604">
                  <c:v>0.3200000000000004</c:v>
                </c:pt>
                <c:pt idx="605">
                  <c:v>0.3200000000000004</c:v>
                </c:pt>
                <c:pt idx="606">
                  <c:v>0.3200000000000004</c:v>
                </c:pt>
                <c:pt idx="607">
                  <c:v>0.3200000000000004</c:v>
                </c:pt>
                <c:pt idx="608">
                  <c:v>0.3200000000000004</c:v>
                </c:pt>
                <c:pt idx="609">
                  <c:v>0.3200000000000004</c:v>
                </c:pt>
                <c:pt idx="610">
                  <c:v>0.3200000000000004</c:v>
                </c:pt>
                <c:pt idx="611">
                  <c:v>0.3200000000000004</c:v>
                </c:pt>
                <c:pt idx="612">
                  <c:v>0.3200000000000004</c:v>
                </c:pt>
                <c:pt idx="613">
                  <c:v>0.3200000000000004</c:v>
                </c:pt>
                <c:pt idx="614">
                  <c:v>0.3200000000000004</c:v>
                </c:pt>
                <c:pt idx="615">
                  <c:v>0.3200000000000004</c:v>
                </c:pt>
                <c:pt idx="616">
                  <c:v>0.3200000000000004</c:v>
                </c:pt>
                <c:pt idx="617">
                  <c:v>0.3200000000000004</c:v>
                </c:pt>
                <c:pt idx="618">
                  <c:v>0.3200000000000004</c:v>
                </c:pt>
                <c:pt idx="619">
                  <c:v>0.3200000000000004</c:v>
                </c:pt>
                <c:pt idx="620">
                  <c:v>0.31900000000000039</c:v>
                </c:pt>
                <c:pt idx="621">
                  <c:v>0.31900000000000039</c:v>
                </c:pt>
                <c:pt idx="622">
                  <c:v>0.31900000000000039</c:v>
                </c:pt>
                <c:pt idx="623">
                  <c:v>0.3200000000000004</c:v>
                </c:pt>
                <c:pt idx="624">
                  <c:v>0.31900000000000039</c:v>
                </c:pt>
                <c:pt idx="625">
                  <c:v>0.31900000000000039</c:v>
                </c:pt>
                <c:pt idx="626">
                  <c:v>0.31900000000000039</c:v>
                </c:pt>
                <c:pt idx="627">
                  <c:v>0.31900000000000039</c:v>
                </c:pt>
                <c:pt idx="628">
                  <c:v>0.31900000000000039</c:v>
                </c:pt>
                <c:pt idx="629">
                  <c:v>0.31900000000000039</c:v>
                </c:pt>
                <c:pt idx="630">
                  <c:v>0.31900000000000039</c:v>
                </c:pt>
                <c:pt idx="631">
                  <c:v>0.31900000000000039</c:v>
                </c:pt>
                <c:pt idx="632">
                  <c:v>0.31900000000000039</c:v>
                </c:pt>
                <c:pt idx="633">
                  <c:v>0.31900000000000039</c:v>
                </c:pt>
                <c:pt idx="634">
                  <c:v>0.31900000000000039</c:v>
                </c:pt>
                <c:pt idx="635">
                  <c:v>0.31900000000000039</c:v>
                </c:pt>
                <c:pt idx="636">
                  <c:v>0.31900000000000039</c:v>
                </c:pt>
                <c:pt idx="637">
                  <c:v>0.31900000000000039</c:v>
                </c:pt>
                <c:pt idx="638">
                  <c:v>0.31900000000000039</c:v>
                </c:pt>
                <c:pt idx="639">
                  <c:v>0.31900000000000039</c:v>
                </c:pt>
                <c:pt idx="640">
                  <c:v>0.31900000000000039</c:v>
                </c:pt>
                <c:pt idx="641">
                  <c:v>0.31900000000000039</c:v>
                </c:pt>
                <c:pt idx="642">
                  <c:v>0.31900000000000039</c:v>
                </c:pt>
                <c:pt idx="643">
                  <c:v>0.31900000000000039</c:v>
                </c:pt>
                <c:pt idx="644">
                  <c:v>0.31900000000000039</c:v>
                </c:pt>
                <c:pt idx="645">
                  <c:v>0.31900000000000039</c:v>
                </c:pt>
                <c:pt idx="646">
                  <c:v>0.31900000000000039</c:v>
                </c:pt>
                <c:pt idx="647">
                  <c:v>0.31900000000000039</c:v>
                </c:pt>
                <c:pt idx="648">
                  <c:v>0.31900000000000039</c:v>
                </c:pt>
                <c:pt idx="649">
                  <c:v>0.31900000000000039</c:v>
                </c:pt>
                <c:pt idx="650">
                  <c:v>0.31900000000000039</c:v>
                </c:pt>
                <c:pt idx="651">
                  <c:v>0.31900000000000039</c:v>
                </c:pt>
                <c:pt idx="652">
                  <c:v>0.31900000000000039</c:v>
                </c:pt>
                <c:pt idx="653">
                  <c:v>0.31900000000000039</c:v>
                </c:pt>
                <c:pt idx="654">
                  <c:v>0.31900000000000039</c:v>
                </c:pt>
                <c:pt idx="655">
                  <c:v>0.31900000000000039</c:v>
                </c:pt>
                <c:pt idx="656">
                  <c:v>0.31900000000000039</c:v>
                </c:pt>
                <c:pt idx="657">
                  <c:v>0.31900000000000039</c:v>
                </c:pt>
                <c:pt idx="658">
                  <c:v>0.31900000000000039</c:v>
                </c:pt>
                <c:pt idx="659">
                  <c:v>0.31900000000000039</c:v>
                </c:pt>
                <c:pt idx="660">
                  <c:v>0.31900000000000039</c:v>
                </c:pt>
                <c:pt idx="661">
                  <c:v>0.31900000000000039</c:v>
                </c:pt>
                <c:pt idx="662">
                  <c:v>0.31900000000000039</c:v>
                </c:pt>
                <c:pt idx="663">
                  <c:v>0.31900000000000039</c:v>
                </c:pt>
                <c:pt idx="664">
                  <c:v>0.31900000000000039</c:v>
                </c:pt>
                <c:pt idx="665">
                  <c:v>0.31900000000000039</c:v>
                </c:pt>
                <c:pt idx="666">
                  <c:v>0.31900000000000039</c:v>
                </c:pt>
                <c:pt idx="667">
                  <c:v>0.31900000000000039</c:v>
                </c:pt>
                <c:pt idx="668">
                  <c:v>0.31900000000000039</c:v>
                </c:pt>
                <c:pt idx="669">
                  <c:v>0.31900000000000039</c:v>
                </c:pt>
                <c:pt idx="670">
                  <c:v>0.31900000000000039</c:v>
                </c:pt>
                <c:pt idx="671">
                  <c:v>0.31900000000000039</c:v>
                </c:pt>
                <c:pt idx="672">
                  <c:v>0.31900000000000039</c:v>
                </c:pt>
                <c:pt idx="673">
                  <c:v>0.31900000000000039</c:v>
                </c:pt>
                <c:pt idx="674">
                  <c:v>0.31900000000000039</c:v>
                </c:pt>
                <c:pt idx="675">
                  <c:v>0.31900000000000039</c:v>
                </c:pt>
                <c:pt idx="676">
                  <c:v>0.31900000000000039</c:v>
                </c:pt>
                <c:pt idx="677">
                  <c:v>0.31900000000000039</c:v>
                </c:pt>
                <c:pt idx="678">
                  <c:v>0.31900000000000039</c:v>
                </c:pt>
                <c:pt idx="679">
                  <c:v>0.31900000000000039</c:v>
                </c:pt>
                <c:pt idx="680">
                  <c:v>0.31900000000000039</c:v>
                </c:pt>
                <c:pt idx="681">
                  <c:v>0.31900000000000039</c:v>
                </c:pt>
                <c:pt idx="682">
                  <c:v>0.31900000000000039</c:v>
                </c:pt>
                <c:pt idx="683">
                  <c:v>0.31900000000000039</c:v>
                </c:pt>
                <c:pt idx="684">
                  <c:v>0.31900000000000039</c:v>
                </c:pt>
                <c:pt idx="685">
                  <c:v>0.31900000000000039</c:v>
                </c:pt>
                <c:pt idx="686">
                  <c:v>0.31900000000000039</c:v>
                </c:pt>
                <c:pt idx="687">
                  <c:v>0.31900000000000039</c:v>
                </c:pt>
                <c:pt idx="688">
                  <c:v>0.31900000000000039</c:v>
                </c:pt>
                <c:pt idx="689">
                  <c:v>0.31900000000000039</c:v>
                </c:pt>
                <c:pt idx="690">
                  <c:v>0.31900000000000039</c:v>
                </c:pt>
                <c:pt idx="691">
                  <c:v>0.31900000000000039</c:v>
                </c:pt>
                <c:pt idx="692">
                  <c:v>0.31900000000000039</c:v>
                </c:pt>
                <c:pt idx="693">
                  <c:v>0.31900000000000039</c:v>
                </c:pt>
                <c:pt idx="694">
                  <c:v>0.31900000000000039</c:v>
                </c:pt>
                <c:pt idx="695">
                  <c:v>0.31900000000000039</c:v>
                </c:pt>
                <c:pt idx="696">
                  <c:v>0.31900000000000039</c:v>
                </c:pt>
                <c:pt idx="697">
                  <c:v>0.31900000000000039</c:v>
                </c:pt>
                <c:pt idx="698">
                  <c:v>0.31900000000000039</c:v>
                </c:pt>
                <c:pt idx="699">
                  <c:v>0.31900000000000039</c:v>
                </c:pt>
                <c:pt idx="700">
                  <c:v>0.31900000000000039</c:v>
                </c:pt>
                <c:pt idx="701">
                  <c:v>0.31900000000000039</c:v>
                </c:pt>
                <c:pt idx="702">
                  <c:v>0.31900000000000039</c:v>
                </c:pt>
                <c:pt idx="703">
                  <c:v>0.31900000000000039</c:v>
                </c:pt>
                <c:pt idx="704">
                  <c:v>0.31900000000000039</c:v>
                </c:pt>
                <c:pt idx="705">
                  <c:v>0.31900000000000039</c:v>
                </c:pt>
                <c:pt idx="706">
                  <c:v>0.31900000000000039</c:v>
                </c:pt>
                <c:pt idx="707">
                  <c:v>0.31900000000000039</c:v>
                </c:pt>
                <c:pt idx="708">
                  <c:v>0.31900000000000039</c:v>
                </c:pt>
                <c:pt idx="709">
                  <c:v>0.31900000000000039</c:v>
                </c:pt>
                <c:pt idx="710">
                  <c:v>0.31900000000000039</c:v>
                </c:pt>
                <c:pt idx="711">
                  <c:v>0.31900000000000039</c:v>
                </c:pt>
                <c:pt idx="712">
                  <c:v>0.31900000000000039</c:v>
                </c:pt>
                <c:pt idx="713">
                  <c:v>0.31900000000000039</c:v>
                </c:pt>
                <c:pt idx="714">
                  <c:v>0.31900000000000039</c:v>
                </c:pt>
                <c:pt idx="715">
                  <c:v>0.31900000000000039</c:v>
                </c:pt>
                <c:pt idx="716">
                  <c:v>0.31900000000000039</c:v>
                </c:pt>
                <c:pt idx="717">
                  <c:v>0.31900000000000039</c:v>
                </c:pt>
                <c:pt idx="718">
                  <c:v>0.31900000000000039</c:v>
                </c:pt>
                <c:pt idx="719">
                  <c:v>0.31900000000000039</c:v>
                </c:pt>
                <c:pt idx="720">
                  <c:v>0.31900000000000039</c:v>
                </c:pt>
                <c:pt idx="721">
                  <c:v>0.31900000000000039</c:v>
                </c:pt>
                <c:pt idx="722">
                  <c:v>0.31900000000000039</c:v>
                </c:pt>
                <c:pt idx="723">
                  <c:v>0.31900000000000039</c:v>
                </c:pt>
                <c:pt idx="724">
                  <c:v>0.31900000000000039</c:v>
                </c:pt>
                <c:pt idx="725">
                  <c:v>0.31900000000000039</c:v>
                </c:pt>
                <c:pt idx="726">
                  <c:v>0.31900000000000039</c:v>
                </c:pt>
                <c:pt idx="727">
                  <c:v>0.31900000000000039</c:v>
                </c:pt>
                <c:pt idx="728">
                  <c:v>0.31900000000000039</c:v>
                </c:pt>
                <c:pt idx="729">
                  <c:v>0.31900000000000039</c:v>
                </c:pt>
                <c:pt idx="730">
                  <c:v>0.31900000000000039</c:v>
                </c:pt>
                <c:pt idx="731">
                  <c:v>0.31900000000000039</c:v>
                </c:pt>
                <c:pt idx="732">
                  <c:v>0.31900000000000039</c:v>
                </c:pt>
                <c:pt idx="733">
                  <c:v>0.31900000000000039</c:v>
                </c:pt>
                <c:pt idx="734">
                  <c:v>0.31900000000000039</c:v>
                </c:pt>
                <c:pt idx="735">
                  <c:v>0.31900000000000039</c:v>
                </c:pt>
                <c:pt idx="736">
                  <c:v>0.31900000000000039</c:v>
                </c:pt>
                <c:pt idx="737">
                  <c:v>0.31900000000000039</c:v>
                </c:pt>
                <c:pt idx="738">
                  <c:v>0.31900000000000039</c:v>
                </c:pt>
                <c:pt idx="739">
                  <c:v>0.31900000000000039</c:v>
                </c:pt>
                <c:pt idx="740">
                  <c:v>0.31900000000000039</c:v>
                </c:pt>
                <c:pt idx="741">
                  <c:v>0.31900000000000039</c:v>
                </c:pt>
                <c:pt idx="742">
                  <c:v>0.31900000000000039</c:v>
                </c:pt>
                <c:pt idx="743">
                  <c:v>0.31900000000000039</c:v>
                </c:pt>
                <c:pt idx="744">
                  <c:v>0.31900000000000039</c:v>
                </c:pt>
                <c:pt idx="745">
                  <c:v>0.31900000000000039</c:v>
                </c:pt>
                <c:pt idx="746">
                  <c:v>0.31900000000000039</c:v>
                </c:pt>
                <c:pt idx="747">
                  <c:v>0.31900000000000039</c:v>
                </c:pt>
                <c:pt idx="748">
                  <c:v>0.31900000000000039</c:v>
                </c:pt>
                <c:pt idx="749">
                  <c:v>0.31900000000000039</c:v>
                </c:pt>
                <c:pt idx="750">
                  <c:v>0.31900000000000039</c:v>
                </c:pt>
                <c:pt idx="751">
                  <c:v>0.31900000000000039</c:v>
                </c:pt>
                <c:pt idx="752">
                  <c:v>0.31900000000000039</c:v>
                </c:pt>
                <c:pt idx="753">
                  <c:v>0.31900000000000039</c:v>
                </c:pt>
                <c:pt idx="754">
                  <c:v>0.31900000000000039</c:v>
                </c:pt>
                <c:pt idx="755">
                  <c:v>0.31900000000000039</c:v>
                </c:pt>
                <c:pt idx="756">
                  <c:v>0.31900000000000039</c:v>
                </c:pt>
                <c:pt idx="757">
                  <c:v>0.31900000000000039</c:v>
                </c:pt>
                <c:pt idx="758">
                  <c:v>0.31900000000000039</c:v>
                </c:pt>
                <c:pt idx="759">
                  <c:v>0.31900000000000039</c:v>
                </c:pt>
                <c:pt idx="760">
                  <c:v>0.31900000000000039</c:v>
                </c:pt>
                <c:pt idx="761">
                  <c:v>0.31900000000000039</c:v>
                </c:pt>
                <c:pt idx="762">
                  <c:v>0.31900000000000039</c:v>
                </c:pt>
                <c:pt idx="763">
                  <c:v>0.31900000000000039</c:v>
                </c:pt>
                <c:pt idx="764">
                  <c:v>0.31900000000000039</c:v>
                </c:pt>
                <c:pt idx="765">
                  <c:v>0.31900000000000039</c:v>
                </c:pt>
                <c:pt idx="766">
                  <c:v>0.31900000000000039</c:v>
                </c:pt>
                <c:pt idx="767">
                  <c:v>0.31900000000000039</c:v>
                </c:pt>
                <c:pt idx="768">
                  <c:v>0.31900000000000039</c:v>
                </c:pt>
                <c:pt idx="769">
                  <c:v>0.31900000000000039</c:v>
                </c:pt>
                <c:pt idx="770">
                  <c:v>0.31900000000000039</c:v>
                </c:pt>
                <c:pt idx="771">
                  <c:v>0.31900000000000039</c:v>
                </c:pt>
                <c:pt idx="772">
                  <c:v>0.31900000000000039</c:v>
                </c:pt>
                <c:pt idx="773">
                  <c:v>0.31900000000000039</c:v>
                </c:pt>
                <c:pt idx="774">
                  <c:v>0.31900000000000039</c:v>
                </c:pt>
                <c:pt idx="775">
                  <c:v>0.31900000000000039</c:v>
                </c:pt>
                <c:pt idx="776">
                  <c:v>0.31900000000000039</c:v>
                </c:pt>
                <c:pt idx="777">
                  <c:v>0.31900000000000039</c:v>
                </c:pt>
                <c:pt idx="778">
                  <c:v>0.31900000000000039</c:v>
                </c:pt>
                <c:pt idx="779">
                  <c:v>0.31900000000000039</c:v>
                </c:pt>
                <c:pt idx="780">
                  <c:v>0.31900000000000039</c:v>
                </c:pt>
                <c:pt idx="781">
                  <c:v>0.31900000000000039</c:v>
                </c:pt>
                <c:pt idx="782">
                  <c:v>0.31900000000000039</c:v>
                </c:pt>
                <c:pt idx="783">
                  <c:v>0.31900000000000039</c:v>
                </c:pt>
                <c:pt idx="784">
                  <c:v>0.31900000000000039</c:v>
                </c:pt>
                <c:pt idx="785">
                  <c:v>0.31900000000000039</c:v>
                </c:pt>
                <c:pt idx="786">
                  <c:v>0.31900000000000039</c:v>
                </c:pt>
                <c:pt idx="787">
                  <c:v>0.31900000000000039</c:v>
                </c:pt>
                <c:pt idx="788">
                  <c:v>0.31900000000000039</c:v>
                </c:pt>
                <c:pt idx="789">
                  <c:v>0.31900000000000039</c:v>
                </c:pt>
                <c:pt idx="790">
                  <c:v>0.31900000000000039</c:v>
                </c:pt>
                <c:pt idx="791">
                  <c:v>0.31900000000000039</c:v>
                </c:pt>
                <c:pt idx="792">
                  <c:v>0.31900000000000039</c:v>
                </c:pt>
                <c:pt idx="793">
                  <c:v>0.31900000000000039</c:v>
                </c:pt>
                <c:pt idx="794">
                  <c:v>0.31900000000000039</c:v>
                </c:pt>
                <c:pt idx="795">
                  <c:v>0.31900000000000039</c:v>
                </c:pt>
                <c:pt idx="796">
                  <c:v>0.31900000000000039</c:v>
                </c:pt>
                <c:pt idx="797">
                  <c:v>0.31900000000000039</c:v>
                </c:pt>
                <c:pt idx="798">
                  <c:v>0.31900000000000039</c:v>
                </c:pt>
                <c:pt idx="799">
                  <c:v>0.31900000000000039</c:v>
                </c:pt>
                <c:pt idx="800">
                  <c:v>0.31900000000000039</c:v>
                </c:pt>
                <c:pt idx="801">
                  <c:v>0.31900000000000039</c:v>
                </c:pt>
                <c:pt idx="802">
                  <c:v>0.31900000000000039</c:v>
                </c:pt>
                <c:pt idx="803">
                  <c:v>0.31900000000000039</c:v>
                </c:pt>
                <c:pt idx="804">
                  <c:v>0.31900000000000039</c:v>
                </c:pt>
                <c:pt idx="805">
                  <c:v>0.31900000000000039</c:v>
                </c:pt>
                <c:pt idx="806">
                  <c:v>0.31900000000000039</c:v>
                </c:pt>
                <c:pt idx="807">
                  <c:v>0.31900000000000039</c:v>
                </c:pt>
                <c:pt idx="808">
                  <c:v>0.31900000000000039</c:v>
                </c:pt>
                <c:pt idx="809">
                  <c:v>0.31900000000000039</c:v>
                </c:pt>
                <c:pt idx="810">
                  <c:v>0.31900000000000039</c:v>
                </c:pt>
                <c:pt idx="811">
                  <c:v>0.31900000000000039</c:v>
                </c:pt>
                <c:pt idx="812">
                  <c:v>0.31900000000000039</c:v>
                </c:pt>
                <c:pt idx="813">
                  <c:v>0.31900000000000039</c:v>
                </c:pt>
                <c:pt idx="814">
                  <c:v>0.31900000000000039</c:v>
                </c:pt>
                <c:pt idx="815">
                  <c:v>0.31900000000000039</c:v>
                </c:pt>
                <c:pt idx="816">
                  <c:v>0.31900000000000039</c:v>
                </c:pt>
                <c:pt idx="817">
                  <c:v>0.31900000000000039</c:v>
                </c:pt>
                <c:pt idx="818">
                  <c:v>0.31900000000000039</c:v>
                </c:pt>
                <c:pt idx="819">
                  <c:v>0.31900000000000039</c:v>
                </c:pt>
                <c:pt idx="820">
                  <c:v>0.31900000000000039</c:v>
                </c:pt>
                <c:pt idx="821">
                  <c:v>0.31900000000000039</c:v>
                </c:pt>
                <c:pt idx="822">
                  <c:v>0.31900000000000039</c:v>
                </c:pt>
                <c:pt idx="823">
                  <c:v>0.31900000000000039</c:v>
                </c:pt>
                <c:pt idx="824">
                  <c:v>0.31900000000000039</c:v>
                </c:pt>
                <c:pt idx="825">
                  <c:v>0.31900000000000039</c:v>
                </c:pt>
                <c:pt idx="826">
                  <c:v>0.31900000000000039</c:v>
                </c:pt>
                <c:pt idx="827">
                  <c:v>0.31900000000000039</c:v>
                </c:pt>
                <c:pt idx="828">
                  <c:v>0.31900000000000039</c:v>
                </c:pt>
                <c:pt idx="829">
                  <c:v>0.31900000000000039</c:v>
                </c:pt>
                <c:pt idx="830">
                  <c:v>0.31900000000000039</c:v>
                </c:pt>
                <c:pt idx="831">
                  <c:v>0.31900000000000039</c:v>
                </c:pt>
                <c:pt idx="832">
                  <c:v>0.31900000000000039</c:v>
                </c:pt>
                <c:pt idx="833">
                  <c:v>0.31900000000000039</c:v>
                </c:pt>
                <c:pt idx="834">
                  <c:v>0.31900000000000039</c:v>
                </c:pt>
                <c:pt idx="835">
                  <c:v>0.31900000000000039</c:v>
                </c:pt>
                <c:pt idx="836">
                  <c:v>0.31900000000000039</c:v>
                </c:pt>
                <c:pt idx="837">
                  <c:v>0.31900000000000039</c:v>
                </c:pt>
                <c:pt idx="838">
                  <c:v>0.31900000000000039</c:v>
                </c:pt>
                <c:pt idx="839">
                  <c:v>0.31900000000000039</c:v>
                </c:pt>
                <c:pt idx="840">
                  <c:v>0.31900000000000039</c:v>
                </c:pt>
                <c:pt idx="841">
                  <c:v>0.31900000000000039</c:v>
                </c:pt>
                <c:pt idx="842">
                  <c:v>0.31900000000000039</c:v>
                </c:pt>
                <c:pt idx="843">
                  <c:v>0.31900000000000039</c:v>
                </c:pt>
                <c:pt idx="844">
                  <c:v>0.31900000000000039</c:v>
                </c:pt>
                <c:pt idx="845">
                  <c:v>0.31900000000000039</c:v>
                </c:pt>
                <c:pt idx="846">
                  <c:v>0.31900000000000039</c:v>
                </c:pt>
                <c:pt idx="847">
                  <c:v>0.31900000000000039</c:v>
                </c:pt>
                <c:pt idx="848">
                  <c:v>0.31900000000000039</c:v>
                </c:pt>
                <c:pt idx="849">
                  <c:v>0.31900000000000039</c:v>
                </c:pt>
                <c:pt idx="850">
                  <c:v>0.31900000000000039</c:v>
                </c:pt>
                <c:pt idx="851">
                  <c:v>0.31900000000000039</c:v>
                </c:pt>
                <c:pt idx="852">
                  <c:v>0.31900000000000039</c:v>
                </c:pt>
                <c:pt idx="853">
                  <c:v>0.31900000000000039</c:v>
                </c:pt>
                <c:pt idx="854">
                  <c:v>0.31900000000000039</c:v>
                </c:pt>
                <c:pt idx="855">
                  <c:v>0.31900000000000039</c:v>
                </c:pt>
                <c:pt idx="856">
                  <c:v>0.31900000000000039</c:v>
                </c:pt>
                <c:pt idx="857">
                  <c:v>0.31900000000000039</c:v>
                </c:pt>
                <c:pt idx="858">
                  <c:v>0.31900000000000039</c:v>
                </c:pt>
                <c:pt idx="859">
                  <c:v>0.31900000000000039</c:v>
                </c:pt>
                <c:pt idx="860">
                  <c:v>0.31900000000000039</c:v>
                </c:pt>
                <c:pt idx="861">
                  <c:v>0.31900000000000039</c:v>
                </c:pt>
                <c:pt idx="862">
                  <c:v>0.31900000000000039</c:v>
                </c:pt>
                <c:pt idx="863">
                  <c:v>0.31900000000000039</c:v>
                </c:pt>
                <c:pt idx="864">
                  <c:v>0.31900000000000039</c:v>
                </c:pt>
              </c:numCache>
            </c:numRef>
          </c:yVal>
          <c:smooth val="0"/>
        </c:ser>
        <c:ser>
          <c:idx val="11"/>
          <c:order val="11"/>
          <c:tx>
            <c:strRef>
              <c:f>Наполнения!$M$1</c:f>
              <c:strCache>
                <c:ptCount val="1"/>
                <c:pt idx="0">
                  <c:v>110</c:v>
                </c:pt>
              </c:strCache>
            </c:strRef>
          </c:tx>
          <c:spPr>
            <a:ln w="25400">
              <a:solidFill>
                <a:srgbClr val="FFFF99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Наполнения!$M$2:$M$866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1.6000000000000021E-2</c:v>
                </c:pt>
                <c:pt idx="33">
                  <c:v>1.6000000000000021E-2</c:v>
                </c:pt>
                <c:pt idx="34">
                  <c:v>1.6000000000000021E-2</c:v>
                </c:pt>
                <c:pt idx="35">
                  <c:v>1.6000000000000021E-2</c:v>
                </c:pt>
                <c:pt idx="36">
                  <c:v>1.7000000000000029E-2</c:v>
                </c:pt>
                <c:pt idx="37">
                  <c:v>1.8000000000000019E-2</c:v>
                </c:pt>
                <c:pt idx="38">
                  <c:v>1.900000000000002E-2</c:v>
                </c:pt>
                <c:pt idx="39">
                  <c:v>1.900000000000002E-2</c:v>
                </c:pt>
                <c:pt idx="40">
                  <c:v>1.900000000000002E-2</c:v>
                </c:pt>
                <c:pt idx="41">
                  <c:v>2.8000000000000011E-2</c:v>
                </c:pt>
                <c:pt idx="42">
                  <c:v>4.9000000000000071E-2</c:v>
                </c:pt>
                <c:pt idx="43">
                  <c:v>6.4000000000000098E-2</c:v>
                </c:pt>
                <c:pt idx="44">
                  <c:v>7.2000000000000078E-2</c:v>
                </c:pt>
                <c:pt idx="45">
                  <c:v>7.2000000000000078E-2</c:v>
                </c:pt>
                <c:pt idx="46">
                  <c:v>7.8000000000000083E-2</c:v>
                </c:pt>
                <c:pt idx="47">
                  <c:v>7.9000000000000112E-2</c:v>
                </c:pt>
                <c:pt idx="48">
                  <c:v>8.0000000000000085E-2</c:v>
                </c:pt>
                <c:pt idx="49">
                  <c:v>8.1000000000000044E-2</c:v>
                </c:pt>
                <c:pt idx="50">
                  <c:v>8.1000000000000044E-2</c:v>
                </c:pt>
                <c:pt idx="51">
                  <c:v>8.1000000000000044E-2</c:v>
                </c:pt>
                <c:pt idx="52">
                  <c:v>8.2000000000000003E-2</c:v>
                </c:pt>
                <c:pt idx="53">
                  <c:v>8.2000000000000003E-2</c:v>
                </c:pt>
                <c:pt idx="54">
                  <c:v>8.2000000000000003E-2</c:v>
                </c:pt>
                <c:pt idx="55">
                  <c:v>8.3000000000000101E-2</c:v>
                </c:pt>
                <c:pt idx="56">
                  <c:v>8.3000000000000101E-2</c:v>
                </c:pt>
                <c:pt idx="57">
                  <c:v>8.4000000000000116E-2</c:v>
                </c:pt>
                <c:pt idx="58">
                  <c:v>8.4000000000000116E-2</c:v>
                </c:pt>
                <c:pt idx="59">
                  <c:v>8.5000000000000048E-2</c:v>
                </c:pt>
                <c:pt idx="60">
                  <c:v>8.5000000000000048E-2</c:v>
                </c:pt>
                <c:pt idx="61">
                  <c:v>8.5000000000000048E-2</c:v>
                </c:pt>
                <c:pt idx="62">
                  <c:v>8.5000000000000048E-2</c:v>
                </c:pt>
                <c:pt idx="63">
                  <c:v>8.6000000000000063E-2</c:v>
                </c:pt>
                <c:pt idx="64">
                  <c:v>8.6000000000000063E-2</c:v>
                </c:pt>
                <c:pt idx="65">
                  <c:v>8.6000000000000063E-2</c:v>
                </c:pt>
                <c:pt idx="66">
                  <c:v>8.6000000000000063E-2</c:v>
                </c:pt>
                <c:pt idx="67">
                  <c:v>8.6000000000000063E-2</c:v>
                </c:pt>
                <c:pt idx="68">
                  <c:v>8.6000000000000063E-2</c:v>
                </c:pt>
                <c:pt idx="69">
                  <c:v>8.6000000000000063E-2</c:v>
                </c:pt>
                <c:pt idx="70">
                  <c:v>8.6000000000000063E-2</c:v>
                </c:pt>
                <c:pt idx="71">
                  <c:v>8.6000000000000063E-2</c:v>
                </c:pt>
                <c:pt idx="72">
                  <c:v>8.6000000000000063E-2</c:v>
                </c:pt>
                <c:pt idx="73">
                  <c:v>8.6000000000000063E-2</c:v>
                </c:pt>
                <c:pt idx="74">
                  <c:v>8.6000000000000063E-2</c:v>
                </c:pt>
                <c:pt idx="75">
                  <c:v>8.6000000000000063E-2</c:v>
                </c:pt>
                <c:pt idx="76">
                  <c:v>8.6000000000000063E-2</c:v>
                </c:pt>
                <c:pt idx="77">
                  <c:v>8.6000000000000063E-2</c:v>
                </c:pt>
                <c:pt idx="78">
                  <c:v>8.6000000000000063E-2</c:v>
                </c:pt>
                <c:pt idx="79">
                  <c:v>8.6000000000000063E-2</c:v>
                </c:pt>
                <c:pt idx="80">
                  <c:v>8.7000000000000022E-2</c:v>
                </c:pt>
                <c:pt idx="81">
                  <c:v>8.7000000000000022E-2</c:v>
                </c:pt>
                <c:pt idx="82">
                  <c:v>8.7000000000000022E-2</c:v>
                </c:pt>
                <c:pt idx="83">
                  <c:v>8.7000000000000022E-2</c:v>
                </c:pt>
                <c:pt idx="84">
                  <c:v>8.7000000000000022E-2</c:v>
                </c:pt>
                <c:pt idx="85">
                  <c:v>8.8000000000000092E-2</c:v>
                </c:pt>
                <c:pt idx="86">
                  <c:v>8.8000000000000092E-2</c:v>
                </c:pt>
                <c:pt idx="87">
                  <c:v>8.8000000000000092E-2</c:v>
                </c:pt>
                <c:pt idx="88">
                  <c:v>8.8000000000000092E-2</c:v>
                </c:pt>
                <c:pt idx="89">
                  <c:v>8.9000000000000135E-2</c:v>
                </c:pt>
                <c:pt idx="90">
                  <c:v>8.9000000000000135E-2</c:v>
                </c:pt>
                <c:pt idx="91">
                  <c:v>8.9000000000000135E-2</c:v>
                </c:pt>
                <c:pt idx="92">
                  <c:v>9.0000000000000066E-2</c:v>
                </c:pt>
                <c:pt idx="93">
                  <c:v>9.0000000000000066E-2</c:v>
                </c:pt>
                <c:pt idx="94">
                  <c:v>9.0000000000000066E-2</c:v>
                </c:pt>
                <c:pt idx="95">
                  <c:v>9.1000000000000025E-2</c:v>
                </c:pt>
                <c:pt idx="96">
                  <c:v>9.1000000000000025E-2</c:v>
                </c:pt>
                <c:pt idx="97">
                  <c:v>9.1000000000000025E-2</c:v>
                </c:pt>
                <c:pt idx="98">
                  <c:v>9.1000000000000025E-2</c:v>
                </c:pt>
                <c:pt idx="99">
                  <c:v>9.2000000000000026E-2</c:v>
                </c:pt>
                <c:pt idx="100">
                  <c:v>9.2000000000000026E-2</c:v>
                </c:pt>
                <c:pt idx="101">
                  <c:v>9.2000000000000026E-2</c:v>
                </c:pt>
                <c:pt idx="102">
                  <c:v>9.2000000000000026E-2</c:v>
                </c:pt>
                <c:pt idx="103">
                  <c:v>9.300000000000018E-2</c:v>
                </c:pt>
                <c:pt idx="104">
                  <c:v>9.300000000000018E-2</c:v>
                </c:pt>
                <c:pt idx="105">
                  <c:v>9.300000000000018E-2</c:v>
                </c:pt>
                <c:pt idx="106">
                  <c:v>9.300000000000018E-2</c:v>
                </c:pt>
                <c:pt idx="107">
                  <c:v>9.4000000000000097E-2</c:v>
                </c:pt>
                <c:pt idx="108">
                  <c:v>9.4000000000000097E-2</c:v>
                </c:pt>
                <c:pt idx="109">
                  <c:v>9.4000000000000097E-2</c:v>
                </c:pt>
                <c:pt idx="110">
                  <c:v>9.5000000000000098E-2</c:v>
                </c:pt>
                <c:pt idx="111">
                  <c:v>9.5000000000000098E-2</c:v>
                </c:pt>
                <c:pt idx="112">
                  <c:v>9.5000000000000098E-2</c:v>
                </c:pt>
                <c:pt idx="113">
                  <c:v>9.6000000000000071E-2</c:v>
                </c:pt>
                <c:pt idx="114">
                  <c:v>9.6000000000000071E-2</c:v>
                </c:pt>
                <c:pt idx="115">
                  <c:v>9.6000000000000071E-2</c:v>
                </c:pt>
                <c:pt idx="116">
                  <c:v>9.7000000000000045E-2</c:v>
                </c:pt>
                <c:pt idx="117">
                  <c:v>9.7000000000000045E-2</c:v>
                </c:pt>
                <c:pt idx="118">
                  <c:v>9.7000000000000045E-2</c:v>
                </c:pt>
                <c:pt idx="119">
                  <c:v>9.8000000000000198E-2</c:v>
                </c:pt>
                <c:pt idx="120">
                  <c:v>9.8000000000000198E-2</c:v>
                </c:pt>
                <c:pt idx="121">
                  <c:v>9.8000000000000198E-2</c:v>
                </c:pt>
                <c:pt idx="122">
                  <c:v>9.9000000000000143E-2</c:v>
                </c:pt>
                <c:pt idx="123">
                  <c:v>9.9000000000000143E-2</c:v>
                </c:pt>
                <c:pt idx="124">
                  <c:v>0.1</c:v>
                </c:pt>
                <c:pt idx="125">
                  <c:v>0.1</c:v>
                </c:pt>
                <c:pt idx="126">
                  <c:v>0.1</c:v>
                </c:pt>
                <c:pt idx="127">
                  <c:v>0.10100000000000002</c:v>
                </c:pt>
                <c:pt idx="128">
                  <c:v>0.10100000000000002</c:v>
                </c:pt>
                <c:pt idx="129">
                  <c:v>0.10100000000000002</c:v>
                </c:pt>
                <c:pt idx="130">
                  <c:v>0.10100000000000002</c:v>
                </c:pt>
                <c:pt idx="131">
                  <c:v>0.10100000000000002</c:v>
                </c:pt>
                <c:pt idx="132">
                  <c:v>0.10100000000000002</c:v>
                </c:pt>
                <c:pt idx="133">
                  <c:v>0.10400000000000002</c:v>
                </c:pt>
                <c:pt idx="134">
                  <c:v>0.10500000000000002</c:v>
                </c:pt>
                <c:pt idx="135">
                  <c:v>0.10600000000000002</c:v>
                </c:pt>
                <c:pt idx="136">
                  <c:v>0.10600000000000002</c:v>
                </c:pt>
                <c:pt idx="137">
                  <c:v>0.10700000000000008</c:v>
                </c:pt>
                <c:pt idx="138">
                  <c:v>0.10900000000000008</c:v>
                </c:pt>
                <c:pt idx="139">
                  <c:v>0.11000000000000006</c:v>
                </c:pt>
                <c:pt idx="140">
                  <c:v>0.11200000000000006</c:v>
                </c:pt>
                <c:pt idx="141">
                  <c:v>0.11200000000000006</c:v>
                </c:pt>
                <c:pt idx="142">
                  <c:v>0.11300000000000006</c:v>
                </c:pt>
                <c:pt idx="143">
                  <c:v>0.11400000000000007</c:v>
                </c:pt>
                <c:pt idx="144">
                  <c:v>0.1160000000000001</c:v>
                </c:pt>
                <c:pt idx="145">
                  <c:v>0.1170000000000001</c:v>
                </c:pt>
                <c:pt idx="146">
                  <c:v>0.1170000000000001</c:v>
                </c:pt>
                <c:pt idx="147">
                  <c:v>0.11799999999999998</c:v>
                </c:pt>
                <c:pt idx="148">
                  <c:v>0.12000000000000002</c:v>
                </c:pt>
                <c:pt idx="149">
                  <c:v>0.12100000000000002</c:v>
                </c:pt>
                <c:pt idx="150">
                  <c:v>0.12200000000000008</c:v>
                </c:pt>
                <c:pt idx="151">
                  <c:v>0.12400000000000008</c:v>
                </c:pt>
                <c:pt idx="152">
                  <c:v>0.12400000000000008</c:v>
                </c:pt>
                <c:pt idx="153">
                  <c:v>0.125</c:v>
                </c:pt>
                <c:pt idx="154">
                  <c:v>0.127</c:v>
                </c:pt>
                <c:pt idx="155">
                  <c:v>0.128</c:v>
                </c:pt>
                <c:pt idx="156">
                  <c:v>0.129</c:v>
                </c:pt>
                <c:pt idx="157">
                  <c:v>0.129</c:v>
                </c:pt>
                <c:pt idx="158">
                  <c:v>0.13</c:v>
                </c:pt>
                <c:pt idx="159">
                  <c:v>0.13200000000000001</c:v>
                </c:pt>
                <c:pt idx="160">
                  <c:v>0.13400000000000001</c:v>
                </c:pt>
                <c:pt idx="161">
                  <c:v>0.13500000000000001</c:v>
                </c:pt>
                <c:pt idx="162">
                  <c:v>0.13500000000000001</c:v>
                </c:pt>
                <c:pt idx="163">
                  <c:v>0.13700000000000001</c:v>
                </c:pt>
                <c:pt idx="164">
                  <c:v>0.13900000000000001</c:v>
                </c:pt>
                <c:pt idx="165">
                  <c:v>0.14100000000000001</c:v>
                </c:pt>
                <c:pt idx="166">
                  <c:v>0.14300000000000004</c:v>
                </c:pt>
                <c:pt idx="167">
                  <c:v>0.14500000000000016</c:v>
                </c:pt>
                <c:pt idx="168">
                  <c:v>0.14500000000000016</c:v>
                </c:pt>
                <c:pt idx="169">
                  <c:v>0.14700000000000016</c:v>
                </c:pt>
                <c:pt idx="170">
                  <c:v>0.14900000000000016</c:v>
                </c:pt>
                <c:pt idx="171">
                  <c:v>0.15000000000000016</c:v>
                </c:pt>
                <c:pt idx="172">
                  <c:v>0.15300000000000016</c:v>
                </c:pt>
                <c:pt idx="173">
                  <c:v>0.15300000000000016</c:v>
                </c:pt>
                <c:pt idx="174">
                  <c:v>0.15500000000000017</c:v>
                </c:pt>
                <c:pt idx="175">
                  <c:v>0.15700000000000017</c:v>
                </c:pt>
                <c:pt idx="176">
                  <c:v>0.15900000000000017</c:v>
                </c:pt>
                <c:pt idx="177">
                  <c:v>0.16100000000000014</c:v>
                </c:pt>
                <c:pt idx="178">
                  <c:v>0.16100000000000014</c:v>
                </c:pt>
                <c:pt idx="179">
                  <c:v>0.16400000000000015</c:v>
                </c:pt>
                <c:pt idx="180">
                  <c:v>0.16500000000000015</c:v>
                </c:pt>
                <c:pt idx="181">
                  <c:v>0.1680000000000002</c:v>
                </c:pt>
                <c:pt idx="182">
                  <c:v>0.17</c:v>
                </c:pt>
                <c:pt idx="183">
                  <c:v>0.17200000000000001</c:v>
                </c:pt>
                <c:pt idx="184">
                  <c:v>0.17200000000000001</c:v>
                </c:pt>
                <c:pt idx="185">
                  <c:v>0.17300000000000001</c:v>
                </c:pt>
                <c:pt idx="186">
                  <c:v>0.17500000000000004</c:v>
                </c:pt>
                <c:pt idx="187">
                  <c:v>0.17700000000000016</c:v>
                </c:pt>
                <c:pt idx="188">
                  <c:v>0.17900000000000016</c:v>
                </c:pt>
                <c:pt idx="189">
                  <c:v>0.17900000000000016</c:v>
                </c:pt>
                <c:pt idx="190">
                  <c:v>0.18000000000000016</c:v>
                </c:pt>
                <c:pt idx="191">
                  <c:v>0.18200000000000016</c:v>
                </c:pt>
                <c:pt idx="192">
                  <c:v>0.18500000000000016</c:v>
                </c:pt>
                <c:pt idx="193">
                  <c:v>0.18700000000000017</c:v>
                </c:pt>
                <c:pt idx="194">
                  <c:v>0.18700000000000017</c:v>
                </c:pt>
                <c:pt idx="195">
                  <c:v>0.18900000000000017</c:v>
                </c:pt>
                <c:pt idx="196">
                  <c:v>0.19100000000000011</c:v>
                </c:pt>
                <c:pt idx="197">
                  <c:v>0.19300000000000014</c:v>
                </c:pt>
                <c:pt idx="198">
                  <c:v>0.19500000000000015</c:v>
                </c:pt>
                <c:pt idx="199">
                  <c:v>0.19700000000000015</c:v>
                </c:pt>
                <c:pt idx="200">
                  <c:v>0.19700000000000015</c:v>
                </c:pt>
                <c:pt idx="201">
                  <c:v>0.1990000000000002</c:v>
                </c:pt>
                <c:pt idx="202">
                  <c:v>0.20200000000000001</c:v>
                </c:pt>
                <c:pt idx="203">
                  <c:v>0.20400000000000001</c:v>
                </c:pt>
                <c:pt idx="204">
                  <c:v>0.20600000000000004</c:v>
                </c:pt>
                <c:pt idx="205">
                  <c:v>0.20600000000000004</c:v>
                </c:pt>
                <c:pt idx="206">
                  <c:v>0.20900000000000016</c:v>
                </c:pt>
                <c:pt idx="207">
                  <c:v>0.21100000000000016</c:v>
                </c:pt>
                <c:pt idx="208">
                  <c:v>0.21300000000000016</c:v>
                </c:pt>
                <c:pt idx="209">
                  <c:v>0.21500000000000016</c:v>
                </c:pt>
                <c:pt idx="210">
                  <c:v>0.21500000000000016</c:v>
                </c:pt>
                <c:pt idx="211">
                  <c:v>0.21700000000000016</c:v>
                </c:pt>
                <c:pt idx="212">
                  <c:v>0.21900000000000017</c:v>
                </c:pt>
                <c:pt idx="213">
                  <c:v>0.22100000000000011</c:v>
                </c:pt>
                <c:pt idx="214">
                  <c:v>0.22200000000000011</c:v>
                </c:pt>
                <c:pt idx="215">
                  <c:v>0.22400000000000014</c:v>
                </c:pt>
                <c:pt idx="216">
                  <c:v>0.22400000000000014</c:v>
                </c:pt>
                <c:pt idx="217">
                  <c:v>0.22600000000000015</c:v>
                </c:pt>
                <c:pt idx="218">
                  <c:v>0.22800000000000015</c:v>
                </c:pt>
                <c:pt idx="219">
                  <c:v>0.23</c:v>
                </c:pt>
                <c:pt idx="220">
                  <c:v>0.23300000000000001</c:v>
                </c:pt>
                <c:pt idx="221">
                  <c:v>0.23300000000000001</c:v>
                </c:pt>
                <c:pt idx="222">
                  <c:v>0.23600000000000004</c:v>
                </c:pt>
                <c:pt idx="223">
                  <c:v>0.23800000000000004</c:v>
                </c:pt>
                <c:pt idx="224">
                  <c:v>0.24000000000000016</c:v>
                </c:pt>
                <c:pt idx="225">
                  <c:v>0.24300000000000016</c:v>
                </c:pt>
                <c:pt idx="226">
                  <c:v>0.24300000000000016</c:v>
                </c:pt>
                <c:pt idx="227">
                  <c:v>0.24500000000000016</c:v>
                </c:pt>
                <c:pt idx="228">
                  <c:v>0.24700000000000016</c:v>
                </c:pt>
                <c:pt idx="229">
                  <c:v>0.24900000000000017</c:v>
                </c:pt>
                <c:pt idx="230">
                  <c:v>0.251</c:v>
                </c:pt>
                <c:pt idx="231">
                  <c:v>0.252</c:v>
                </c:pt>
                <c:pt idx="232">
                  <c:v>0.252</c:v>
                </c:pt>
                <c:pt idx="233">
                  <c:v>0.254</c:v>
                </c:pt>
                <c:pt idx="234">
                  <c:v>0.25600000000000001</c:v>
                </c:pt>
                <c:pt idx="235">
                  <c:v>0.25800000000000001</c:v>
                </c:pt>
                <c:pt idx="236">
                  <c:v>0.26</c:v>
                </c:pt>
                <c:pt idx="237">
                  <c:v>0.26</c:v>
                </c:pt>
                <c:pt idx="238">
                  <c:v>0.26200000000000001</c:v>
                </c:pt>
                <c:pt idx="239">
                  <c:v>0.26400000000000001</c:v>
                </c:pt>
                <c:pt idx="240">
                  <c:v>0.26500000000000001</c:v>
                </c:pt>
                <c:pt idx="241">
                  <c:v>0.26800000000000002</c:v>
                </c:pt>
                <c:pt idx="242">
                  <c:v>0.26800000000000002</c:v>
                </c:pt>
                <c:pt idx="243">
                  <c:v>0.27100000000000002</c:v>
                </c:pt>
                <c:pt idx="244">
                  <c:v>0.27500000000000002</c:v>
                </c:pt>
                <c:pt idx="245">
                  <c:v>0.27800000000000002</c:v>
                </c:pt>
                <c:pt idx="246">
                  <c:v>0.27900000000000008</c:v>
                </c:pt>
                <c:pt idx="247">
                  <c:v>0.28100000000000008</c:v>
                </c:pt>
                <c:pt idx="248">
                  <c:v>0.28100000000000008</c:v>
                </c:pt>
                <c:pt idx="249">
                  <c:v>0.28200000000000008</c:v>
                </c:pt>
                <c:pt idx="250">
                  <c:v>0.28400000000000031</c:v>
                </c:pt>
                <c:pt idx="251">
                  <c:v>0.28600000000000031</c:v>
                </c:pt>
                <c:pt idx="252">
                  <c:v>0.29000000000000031</c:v>
                </c:pt>
                <c:pt idx="253">
                  <c:v>0.29000000000000031</c:v>
                </c:pt>
                <c:pt idx="254">
                  <c:v>0.29300000000000032</c:v>
                </c:pt>
                <c:pt idx="255">
                  <c:v>0.29400000000000032</c:v>
                </c:pt>
                <c:pt idx="256">
                  <c:v>0.29600000000000032</c:v>
                </c:pt>
                <c:pt idx="257">
                  <c:v>0.29800000000000032</c:v>
                </c:pt>
                <c:pt idx="258">
                  <c:v>0.29800000000000032</c:v>
                </c:pt>
                <c:pt idx="259">
                  <c:v>0.29800000000000032</c:v>
                </c:pt>
                <c:pt idx="260">
                  <c:v>0.29800000000000032</c:v>
                </c:pt>
                <c:pt idx="261">
                  <c:v>0.29800000000000032</c:v>
                </c:pt>
                <c:pt idx="262">
                  <c:v>0.29800000000000032</c:v>
                </c:pt>
                <c:pt idx="263">
                  <c:v>0.31100000000000033</c:v>
                </c:pt>
                <c:pt idx="264">
                  <c:v>0.31100000000000033</c:v>
                </c:pt>
                <c:pt idx="265">
                  <c:v>0.31200000000000033</c:v>
                </c:pt>
                <c:pt idx="266">
                  <c:v>0.31300000000000033</c:v>
                </c:pt>
                <c:pt idx="267">
                  <c:v>0.31500000000000034</c:v>
                </c:pt>
                <c:pt idx="268">
                  <c:v>0.31700000000000039</c:v>
                </c:pt>
                <c:pt idx="269">
                  <c:v>0.31700000000000039</c:v>
                </c:pt>
                <c:pt idx="270">
                  <c:v>0.31900000000000039</c:v>
                </c:pt>
                <c:pt idx="271">
                  <c:v>0.3220000000000004</c:v>
                </c:pt>
                <c:pt idx="272">
                  <c:v>0.3250000000000004</c:v>
                </c:pt>
                <c:pt idx="273">
                  <c:v>0.3270000000000004</c:v>
                </c:pt>
                <c:pt idx="274">
                  <c:v>0.3270000000000004</c:v>
                </c:pt>
                <c:pt idx="275">
                  <c:v>0.3270000000000004</c:v>
                </c:pt>
                <c:pt idx="276">
                  <c:v>0.3270000000000004</c:v>
                </c:pt>
                <c:pt idx="277">
                  <c:v>0.3270000000000004</c:v>
                </c:pt>
                <c:pt idx="278">
                  <c:v>0.3260000000000004</c:v>
                </c:pt>
                <c:pt idx="279">
                  <c:v>0.3260000000000004</c:v>
                </c:pt>
                <c:pt idx="280">
                  <c:v>0.3260000000000004</c:v>
                </c:pt>
                <c:pt idx="281">
                  <c:v>0.3260000000000004</c:v>
                </c:pt>
                <c:pt idx="282">
                  <c:v>0.3260000000000004</c:v>
                </c:pt>
                <c:pt idx="283">
                  <c:v>0.3260000000000004</c:v>
                </c:pt>
                <c:pt idx="284">
                  <c:v>0.3250000000000004</c:v>
                </c:pt>
                <c:pt idx="285">
                  <c:v>0.3250000000000004</c:v>
                </c:pt>
                <c:pt idx="286">
                  <c:v>0.3250000000000004</c:v>
                </c:pt>
                <c:pt idx="287">
                  <c:v>0.3250000000000004</c:v>
                </c:pt>
                <c:pt idx="288">
                  <c:v>0.3250000000000004</c:v>
                </c:pt>
                <c:pt idx="289">
                  <c:v>0.3250000000000004</c:v>
                </c:pt>
                <c:pt idx="290">
                  <c:v>0.3250000000000004</c:v>
                </c:pt>
                <c:pt idx="291">
                  <c:v>0.3250000000000004</c:v>
                </c:pt>
                <c:pt idx="292">
                  <c:v>0.3250000000000004</c:v>
                </c:pt>
                <c:pt idx="293">
                  <c:v>0.3250000000000004</c:v>
                </c:pt>
                <c:pt idx="294">
                  <c:v>0.3250000000000004</c:v>
                </c:pt>
                <c:pt idx="295">
                  <c:v>0.3240000000000004</c:v>
                </c:pt>
                <c:pt idx="296">
                  <c:v>0.3240000000000004</c:v>
                </c:pt>
                <c:pt idx="297">
                  <c:v>0.3240000000000004</c:v>
                </c:pt>
                <c:pt idx="298">
                  <c:v>0.3240000000000004</c:v>
                </c:pt>
                <c:pt idx="299">
                  <c:v>0.3240000000000004</c:v>
                </c:pt>
                <c:pt idx="300">
                  <c:v>0.3240000000000004</c:v>
                </c:pt>
                <c:pt idx="301">
                  <c:v>0.3240000000000004</c:v>
                </c:pt>
                <c:pt idx="302">
                  <c:v>0.3240000000000004</c:v>
                </c:pt>
                <c:pt idx="303">
                  <c:v>0.3240000000000004</c:v>
                </c:pt>
                <c:pt idx="304">
                  <c:v>0.3240000000000004</c:v>
                </c:pt>
                <c:pt idx="305">
                  <c:v>0.3240000000000004</c:v>
                </c:pt>
                <c:pt idx="306">
                  <c:v>0.3240000000000004</c:v>
                </c:pt>
                <c:pt idx="307">
                  <c:v>0.3240000000000004</c:v>
                </c:pt>
                <c:pt idx="308">
                  <c:v>0.3240000000000004</c:v>
                </c:pt>
                <c:pt idx="309">
                  <c:v>0.3250000000000004</c:v>
                </c:pt>
                <c:pt idx="310">
                  <c:v>0.3250000000000004</c:v>
                </c:pt>
                <c:pt idx="311">
                  <c:v>0.3250000000000004</c:v>
                </c:pt>
                <c:pt idx="312">
                  <c:v>0.3250000000000004</c:v>
                </c:pt>
                <c:pt idx="313">
                  <c:v>0.3250000000000004</c:v>
                </c:pt>
                <c:pt idx="314">
                  <c:v>0.3250000000000004</c:v>
                </c:pt>
                <c:pt idx="315">
                  <c:v>0.3250000000000004</c:v>
                </c:pt>
                <c:pt idx="316">
                  <c:v>0.3250000000000004</c:v>
                </c:pt>
                <c:pt idx="317">
                  <c:v>0.3250000000000004</c:v>
                </c:pt>
                <c:pt idx="318">
                  <c:v>0.3250000000000004</c:v>
                </c:pt>
                <c:pt idx="319">
                  <c:v>0.3250000000000004</c:v>
                </c:pt>
                <c:pt idx="320">
                  <c:v>0.3250000000000004</c:v>
                </c:pt>
                <c:pt idx="321">
                  <c:v>0.3250000000000004</c:v>
                </c:pt>
                <c:pt idx="322">
                  <c:v>0.3250000000000004</c:v>
                </c:pt>
                <c:pt idx="323">
                  <c:v>0.3260000000000004</c:v>
                </c:pt>
                <c:pt idx="324">
                  <c:v>0.3260000000000004</c:v>
                </c:pt>
                <c:pt idx="325">
                  <c:v>0.3260000000000004</c:v>
                </c:pt>
                <c:pt idx="326">
                  <c:v>0.3260000000000004</c:v>
                </c:pt>
                <c:pt idx="327">
                  <c:v>0.3260000000000004</c:v>
                </c:pt>
                <c:pt idx="328">
                  <c:v>0.3260000000000004</c:v>
                </c:pt>
                <c:pt idx="329">
                  <c:v>0.3260000000000004</c:v>
                </c:pt>
                <c:pt idx="330">
                  <c:v>0.3260000000000004</c:v>
                </c:pt>
                <c:pt idx="331">
                  <c:v>0.3260000000000004</c:v>
                </c:pt>
                <c:pt idx="332">
                  <c:v>0.3270000000000004</c:v>
                </c:pt>
                <c:pt idx="333">
                  <c:v>0.3270000000000004</c:v>
                </c:pt>
                <c:pt idx="334">
                  <c:v>0.3270000000000004</c:v>
                </c:pt>
                <c:pt idx="335">
                  <c:v>0.3270000000000004</c:v>
                </c:pt>
                <c:pt idx="336">
                  <c:v>0.3270000000000004</c:v>
                </c:pt>
                <c:pt idx="337">
                  <c:v>0.3270000000000004</c:v>
                </c:pt>
                <c:pt idx="338">
                  <c:v>0.3270000000000004</c:v>
                </c:pt>
                <c:pt idx="339">
                  <c:v>0.3270000000000004</c:v>
                </c:pt>
                <c:pt idx="340">
                  <c:v>0.3270000000000004</c:v>
                </c:pt>
                <c:pt idx="341">
                  <c:v>0.3270000000000004</c:v>
                </c:pt>
                <c:pt idx="342">
                  <c:v>0.3270000000000004</c:v>
                </c:pt>
                <c:pt idx="343">
                  <c:v>0.3270000000000004</c:v>
                </c:pt>
                <c:pt idx="344">
                  <c:v>0.3270000000000004</c:v>
                </c:pt>
                <c:pt idx="345">
                  <c:v>0.3270000000000004</c:v>
                </c:pt>
                <c:pt idx="346">
                  <c:v>0.3270000000000004</c:v>
                </c:pt>
                <c:pt idx="347">
                  <c:v>0.3270000000000004</c:v>
                </c:pt>
                <c:pt idx="348">
                  <c:v>0.3270000000000004</c:v>
                </c:pt>
                <c:pt idx="349">
                  <c:v>0.3270000000000004</c:v>
                </c:pt>
                <c:pt idx="350">
                  <c:v>0.3270000000000004</c:v>
                </c:pt>
                <c:pt idx="351">
                  <c:v>0.3270000000000004</c:v>
                </c:pt>
                <c:pt idx="352">
                  <c:v>0.3270000000000004</c:v>
                </c:pt>
                <c:pt idx="353">
                  <c:v>0.3270000000000004</c:v>
                </c:pt>
                <c:pt idx="354">
                  <c:v>0.3270000000000004</c:v>
                </c:pt>
                <c:pt idx="355">
                  <c:v>0.3270000000000004</c:v>
                </c:pt>
                <c:pt idx="356">
                  <c:v>0.3270000000000004</c:v>
                </c:pt>
                <c:pt idx="357">
                  <c:v>0.3270000000000004</c:v>
                </c:pt>
                <c:pt idx="358">
                  <c:v>0.3270000000000004</c:v>
                </c:pt>
                <c:pt idx="359">
                  <c:v>0.3270000000000004</c:v>
                </c:pt>
                <c:pt idx="360">
                  <c:v>0.3270000000000004</c:v>
                </c:pt>
                <c:pt idx="361">
                  <c:v>0.3270000000000004</c:v>
                </c:pt>
                <c:pt idx="362">
                  <c:v>0.3270000000000004</c:v>
                </c:pt>
                <c:pt idx="363">
                  <c:v>0.3270000000000004</c:v>
                </c:pt>
                <c:pt idx="364">
                  <c:v>0.3270000000000004</c:v>
                </c:pt>
                <c:pt idx="365">
                  <c:v>0.3270000000000004</c:v>
                </c:pt>
                <c:pt idx="366">
                  <c:v>0.3270000000000004</c:v>
                </c:pt>
                <c:pt idx="367">
                  <c:v>0.3270000000000004</c:v>
                </c:pt>
                <c:pt idx="368">
                  <c:v>0.3270000000000004</c:v>
                </c:pt>
                <c:pt idx="369">
                  <c:v>0.3270000000000004</c:v>
                </c:pt>
                <c:pt idx="370">
                  <c:v>0.3270000000000004</c:v>
                </c:pt>
                <c:pt idx="371">
                  <c:v>0.3270000000000004</c:v>
                </c:pt>
                <c:pt idx="372">
                  <c:v>0.3280000000000004</c:v>
                </c:pt>
                <c:pt idx="373">
                  <c:v>0.3280000000000004</c:v>
                </c:pt>
                <c:pt idx="374">
                  <c:v>0.3280000000000004</c:v>
                </c:pt>
                <c:pt idx="375">
                  <c:v>0.3280000000000004</c:v>
                </c:pt>
                <c:pt idx="376">
                  <c:v>0.3280000000000004</c:v>
                </c:pt>
                <c:pt idx="377">
                  <c:v>0.3280000000000004</c:v>
                </c:pt>
                <c:pt idx="378">
                  <c:v>0.3280000000000004</c:v>
                </c:pt>
                <c:pt idx="379">
                  <c:v>0.3280000000000004</c:v>
                </c:pt>
                <c:pt idx="380">
                  <c:v>0.3280000000000004</c:v>
                </c:pt>
                <c:pt idx="381">
                  <c:v>0.3280000000000004</c:v>
                </c:pt>
                <c:pt idx="382">
                  <c:v>0.3280000000000004</c:v>
                </c:pt>
                <c:pt idx="383">
                  <c:v>0.3280000000000004</c:v>
                </c:pt>
                <c:pt idx="384">
                  <c:v>0.3280000000000004</c:v>
                </c:pt>
                <c:pt idx="385">
                  <c:v>0.3280000000000004</c:v>
                </c:pt>
                <c:pt idx="386">
                  <c:v>0.3280000000000004</c:v>
                </c:pt>
                <c:pt idx="387">
                  <c:v>0.3280000000000004</c:v>
                </c:pt>
                <c:pt idx="388">
                  <c:v>0.3280000000000004</c:v>
                </c:pt>
                <c:pt idx="389">
                  <c:v>0.3280000000000004</c:v>
                </c:pt>
                <c:pt idx="390">
                  <c:v>0.3280000000000004</c:v>
                </c:pt>
                <c:pt idx="391">
                  <c:v>0.3280000000000004</c:v>
                </c:pt>
                <c:pt idx="392">
                  <c:v>0.3280000000000004</c:v>
                </c:pt>
                <c:pt idx="393">
                  <c:v>0.3280000000000004</c:v>
                </c:pt>
                <c:pt idx="394">
                  <c:v>0.3280000000000004</c:v>
                </c:pt>
                <c:pt idx="395">
                  <c:v>0.3280000000000004</c:v>
                </c:pt>
                <c:pt idx="396">
                  <c:v>0.3280000000000004</c:v>
                </c:pt>
                <c:pt idx="397">
                  <c:v>0.3280000000000004</c:v>
                </c:pt>
                <c:pt idx="398">
                  <c:v>0.3280000000000004</c:v>
                </c:pt>
                <c:pt idx="399">
                  <c:v>0.3280000000000004</c:v>
                </c:pt>
                <c:pt idx="400">
                  <c:v>0.3280000000000004</c:v>
                </c:pt>
                <c:pt idx="401">
                  <c:v>0.3280000000000004</c:v>
                </c:pt>
                <c:pt idx="402">
                  <c:v>0.3280000000000004</c:v>
                </c:pt>
                <c:pt idx="403">
                  <c:v>0.3280000000000004</c:v>
                </c:pt>
                <c:pt idx="404">
                  <c:v>0.3280000000000004</c:v>
                </c:pt>
                <c:pt idx="405">
                  <c:v>0.3280000000000004</c:v>
                </c:pt>
                <c:pt idx="406">
                  <c:v>0.3280000000000004</c:v>
                </c:pt>
                <c:pt idx="407">
                  <c:v>0.3280000000000004</c:v>
                </c:pt>
                <c:pt idx="408">
                  <c:v>0.3280000000000004</c:v>
                </c:pt>
                <c:pt idx="409">
                  <c:v>0.3280000000000004</c:v>
                </c:pt>
                <c:pt idx="410">
                  <c:v>0.3280000000000004</c:v>
                </c:pt>
                <c:pt idx="411">
                  <c:v>0.3280000000000004</c:v>
                </c:pt>
                <c:pt idx="412">
                  <c:v>0.3280000000000004</c:v>
                </c:pt>
                <c:pt idx="413">
                  <c:v>0.3280000000000004</c:v>
                </c:pt>
                <c:pt idx="414">
                  <c:v>0.3280000000000004</c:v>
                </c:pt>
                <c:pt idx="415">
                  <c:v>0.3280000000000004</c:v>
                </c:pt>
                <c:pt idx="416">
                  <c:v>0.3280000000000004</c:v>
                </c:pt>
                <c:pt idx="417">
                  <c:v>0.3280000000000004</c:v>
                </c:pt>
                <c:pt idx="418">
                  <c:v>0.3280000000000004</c:v>
                </c:pt>
                <c:pt idx="419">
                  <c:v>0.3280000000000004</c:v>
                </c:pt>
                <c:pt idx="420">
                  <c:v>0.3280000000000004</c:v>
                </c:pt>
                <c:pt idx="421">
                  <c:v>0.3280000000000004</c:v>
                </c:pt>
                <c:pt idx="422">
                  <c:v>0.3280000000000004</c:v>
                </c:pt>
                <c:pt idx="423">
                  <c:v>0.3280000000000004</c:v>
                </c:pt>
                <c:pt idx="424">
                  <c:v>0.3280000000000004</c:v>
                </c:pt>
                <c:pt idx="425">
                  <c:v>0.3280000000000004</c:v>
                </c:pt>
                <c:pt idx="426">
                  <c:v>0.3280000000000004</c:v>
                </c:pt>
                <c:pt idx="427">
                  <c:v>0.3280000000000004</c:v>
                </c:pt>
                <c:pt idx="428">
                  <c:v>0.3280000000000004</c:v>
                </c:pt>
                <c:pt idx="429">
                  <c:v>0.3280000000000004</c:v>
                </c:pt>
                <c:pt idx="430">
                  <c:v>0.3280000000000004</c:v>
                </c:pt>
                <c:pt idx="431">
                  <c:v>0.3280000000000004</c:v>
                </c:pt>
                <c:pt idx="432">
                  <c:v>0.3280000000000004</c:v>
                </c:pt>
                <c:pt idx="433">
                  <c:v>0.3280000000000004</c:v>
                </c:pt>
                <c:pt idx="434">
                  <c:v>0.3280000000000004</c:v>
                </c:pt>
                <c:pt idx="435">
                  <c:v>0.3280000000000004</c:v>
                </c:pt>
                <c:pt idx="436">
                  <c:v>0.3280000000000004</c:v>
                </c:pt>
                <c:pt idx="437">
                  <c:v>0.3280000000000004</c:v>
                </c:pt>
                <c:pt idx="438">
                  <c:v>0.3280000000000004</c:v>
                </c:pt>
                <c:pt idx="439">
                  <c:v>0.3280000000000004</c:v>
                </c:pt>
                <c:pt idx="440">
                  <c:v>0.3280000000000004</c:v>
                </c:pt>
                <c:pt idx="441">
                  <c:v>0.3280000000000004</c:v>
                </c:pt>
                <c:pt idx="442">
                  <c:v>0.3280000000000004</c:v>
                </c:pt>
                <c:pt idx="443">
                  <c:v>0.32900000000000046</c:v>
                </c:pt>
                <c:pt idx="444">
                  <c:v>0.3280000000000004</c:v>
                </c:pt>
                <c:pt idx="445">
                  <c:v>0.3280000000000004</c:v>
                </c:pt>
                <c:pt idx="446">
                  <c:v>0.32900000000000046</c:v>
                </c:pt>
                <c:pt idx="447">
                  <c:v>0.32900000000000046</c:v>
                </c:pt>
                <c:pt idx="448">
                  <c:v>0.32900000000000046</c:v>
                </c:pt>
                <c:pt idx="449">
                  <c:v>0.32900000000000046</c:v>
                </c:pt>
                <c:pt idx="450">
                  <c:v>0.32900000000000046</c:v>
                </c:pt>
                <c:pt idx="451">
                  <c:v>0.32900000000000046</c:v>
                </c:pt>
                <c:pt idx="452">
                  <c:v>0.32900000000000046</c:v>
                </c:pt>
                <c:pt idx="453">
                  <c:v>0.32900000000000046</c:v>
                </c:pt>
                <c:pt idx="454">
                  <c:v>0.32900000000000046</c:v>
                </c:pt>
                <c:pt idx="455">
                  <c:v>0.32900000000000046</c:v>
                </c:pt>
                <c:pt idx="456">
                  <c:v>0.32900000000000046</c:v>
                </c:pt>
                <c:pt idx="457">
                  <c:v>0.32900000000000046</c:v>
                </c:pt>
                <c:pt idx="458">
                  <c:v>0.32900000000000046</c:v>
                </c:pt>
                <c:pt idx="459">
                  <c:v>0.32900000000000046</c:v>
                </c:pt>
                <c:pt idx="460">
                  <c:v>0.32900000000000046</c:v>
                </c:pt>
                <c:pt idx="461">
                  <c:v>0.32900000000000046</c:v>
                </c:pt>
                <c:pt idx="462">
                  <c:v>0.32900000000000046</c:v>
                </c:pt>
                <c:pt idx="463">
                  <c:v>0.32900000000000046</c:v>
                </c:pt>
                <c:pt idx="464">
                  <c:v>0.32900000000000046</c:v>
                </c:pt>
                <c:pt idx="465">
                  <c:v>0.32900000000000046</c:v>
                </c:pt>
                <c:pt idx="466">
                  <c:v>0.32900000000000046</c:v>
                </c:pt>
                <c:pt idx="467">
                  <c:v>0.32900000000000046</c:v>
                </c:pt>
                <c:pt idx="468">
                  <c:v>0.32900000000000046</c:v>
                </c:pt>
                <c:pt idx="469">
                  <c:v>0.32900000000000046</c:v>
                </c:pt>
                <c:pt idx="470">
                  <c:v>0.32900000000000046</c:v>
                </c:pt>
                <c:pt idx="471">
                  <c:v>0.32900000000000046</c:v>
                </c:pt>
                <c:pt idx="472">
                  <c:v>0.32900000000000046</c:v>
                </c:pt>
                <c:pt idx="473">
                  <c:v>0.32900000000000046</c:v>
                </c:pt>
                <c:pt idx="474">
                  <c:v>0.32900000000000046</c:v>
                </c:pt>
                <c:pt idx="475">
                  <c:v>0.32900000000000046</c:v>
                </c:pt>
                <c:pt idx="476">
                  <c:v>0.32900000000000046</c:v>
                </c:pt>
                <c:pt idx="477">
                  <c:v>0.32900000000000046</c:v>
                </c:pt>
                <c:pt idx="478">
                  <c:v>0.32900000000000046</c:v>
                </c:pt>
                <c:pt idx="479">
                  <c:v>0.32900000000000046</c:v>
                </c:pt>
                <c:pt idx="480">
                  <c:v>0.32900000000000046</c:v>
                </c:pt>
                <c:pt idx="481">
                  <c:v>0.32900000000000046</c:v>
                </c:pt>
                <c:pt idx="482">
                  <c:v>0.32900000000000046</c:v>
                </c:pt>
                <c:pt idx="483">
                  <c:v>0.32900000000000046</c:v>
                </c:pt>
                <c:pt idx="484">
                  <c:v>0.32900000000000046</c:v>
                </c:pt>
                <c:pt idx="485">
                  <c:v>0.32900000000000046</c:v>
                </c:pt>
                <c:pt idx="486">
                  <c:v>0.32900000000000046</c:v>
                </c:pt>
                <c:pt idx="487">
                  <c:v>0.32900000000000046</c:v>
                </c:pt>
                <c:pt idx="488">
                  <c:v>0.32900000000000046</c:v>
                </c:pt>
                <c:pt idx="489">
                  <c:v>0.32900000000000046</c:v>
                </c:pt>
                <c:pt idx="490">
                  <c:v>0.32900000000000046</c:v>
                </c:pt>
                <c:pt idx="491">
                  <c:v>0.32900000000000046</c:v>
                </c:pt>
                <c:pt idx="492">
                  <c:v>0.32900000000000046</c:v>
                </c:pt>
                <c:pt idx="493">
                  <c:v>0.32900000000000046</c:v>
                </c:pt>
                <c:pt idx="494">
                  <c:v>0.32900000000000046</c:v>
                </c:pt>
                <c:pt idx="495">
                  <c:v>0.32900000000000046</c:v>
                </c:pt>
                <c:pt idx="496">
                  <c:v>0.32900000000000046</c:v>
                </c:pt>
                <c:pt idx="497">
                  <c:v>0.32900000000000046</c:v>
                </c:pt>
                <c:pt idx="498">
                  <c:v>0.32900000000000046</c:v>
                </c:pt>
                <c:pt idx="499">
                  <c:v>0.32900000000000046</c:v>
                </c:pt>
                <c:pt idx="500">
                  <c:v>0.32900000000000046</c:v>
                </c:pt>
                <c:pt idx="501">
                  <c:v>0.32900000000000046</c:v>
                </c:pt>
                <c:pt idx="502">
                  <c:v>0.32900000000000046</c:v>
                </c:pt>
                <c:pt idx="503">
                  <c:v>0.32900000000000046</c:v>
                </c:pt>
                <c:pt idx="504">
                  <c:v>0.32900000000000046</c:v>
                </c:pt>
                <c:pt idx="505">
                  <c:v>0.32900000000000046</c:v>
                </c:pt>
                <c:pt idx="506">
                  <c:v>0.32900000000000046</c:v>
                </c:pt>
                <c:pt idx="507">
                  <c:v>0.32900000000000046</c:v>
                </c:pt>
                <c:pt idx="508">
                  <c:v>0.32900000000000046</c:v>
                </c:pt>
                <c:pt idx="509">
                  <c:v>0.32900000000000046</c:v>
                </c:pt>
                <c:pt idx="510">
                  <c:v>0.32900000000000046</c:v>
                </c:pt>
                <c:pt idx="511">
                  <c:v>0.32900000000000046</c:v>
                </c:pt>
                <c:pt idx="512">
                  <c:v>0.32900000000000046</c:v>
                </c:pt>
                <c:pt idx="513">
                  <c:v>0.32900000000000046</c:v>
                </c:pt>
                <c:pt idx="514">
                  <c:v>0.32900000000000046</c:v>
                </c:pt>
                <c:pt idx="515">
                  <c:v>0.32900000000000046</c:v>
                </c:pt>
                <c:pt idx="516">
                  <c:v>0.32900000000000046</c:v>
                </c:pt>
                <c:pt idx="517">
                  <c:v>0.32900000000000046</c:v>
                </c:pt>
                <c:pt idx="518">
                  <c:v>0.32900000000000046</c:v>
                </c:pt>
                <c:pt idx="519">
                  <c:v>0.32900000000000046</c:v>
                </c:pt>
                <c:pt idx="520">
                  <c:v>0.32900000000000046</c:v>
                </c:pt>
                <c:pt idx="521">
                  <c:v>0.32900000000000046</c:v>
                </c:pt>
                <c:pt idx="522">
                  <c:v>0.32900000000000046</c:v>
                </c:pt>
                <c:pt idx="523">
                  <c:v>0.32900000000000046</c:v>
                </c:pt>
                <c:pt idx="524">
                  <c:v>0.32900000000000046</c:v>
                </c:pt>
                <c:pt idx="525">
                  <c:v>0.32900000000000046</c:v>
                </c:pt>
                <c:pt idx="526">
                  <c:v>0.32900000000000046</c:v>
                </c:pt>
                <c:pt idx="527">
                  <c:v>0.32900000000000046</c:v>
                </c:pt>
                <c:pt idx="528">
                  <c:v>0.32900000000000046</c:v>
                </c:pt>
                <c:pt idx="529">
                  <c:v>0.32900000000000046</c:v>
                </c:pt>
                <c:pt idx="530">
                  <c:v>0.32900000000000046</c:v>
                </c:pt>
                <c:pt idx="531">
                  <c:v>0.32900000000000046</c:v>
                </c:pt>
                <c:pt idx="532">
                  <c:v>0.32900000000000046</c:v>
                </c:pt>
                <c:pt idx="533">
                  <c:v>0.32900000000000046</c:v>
                </c:pt>
                <c:pt idx="534">
                  <c:v>0.32900000000000046</c:v>
                </c:pt>
                <c:pt idx="535">
                  <c:v>0.32900000000000046</c:v>
                </c:pt>
                <c:pt idx="536">
                  <c:v>0.32900000000000046</c:v>
                </c:pt>
                <c:pt idx="537">
                  <c:v>0.32900000000000046</c:v>
                </c:pt>
                <c:pt idx="538">
                  <c:v>0.32900000000000046</c:v>
                </c:pt>
                <c:pt idx="539">
                  <c:v>0.32900000000000046</c:v>
                </c:pt>
                <c:pt idx="540">
                  <c:v>0.32900000000000046</c:v>
                </c:pt>
                <c:pt idx="541">
                  <c:v>0.32900000000000046</c:v>
                </c:pt>
                <c:pt idx="542">
                  <c:v>0.32900000000000046</c:v>
                </c:pt>
                <c:pt idx="543">
                  <c:v>0.32900000000000046</c:v>
                </c:pt>
                <c:pt idx="544">
                  <c:v>0.32900000000000046</c:v>
                </c:pt>
                <c:pt idx="545">
                  <c:v>0.32900000000000046</c:v>
                </c:pt>
                <c:pt idx="546">
                  <c:v>0.32900000000000046</c:v>
                </c:pt>
                <c:pt idx="547">
                  <c:v>0.32900000000000046</c:v>
                </c:pt>
                <c:pt idx="548">
                  <c:v>0.32900000000000046</c:v>
                </c:pt>
                <c:pt idx="549">
                  <c:v>0.32900000000000046</c:v>
                </c:pt>
                <c:pt idx="550">
                  <c:v>0.32900000000000046</c:v>
                </c:pt>
                <c:pt idx="551">
                  <c:v>0.32900000000000046</c:v>
                </c:pt>
                <c:pt idx="552">
                  <c:v>0.32900000000000046</c:v>
                </c:pt>
                <c:pt idx="553">
                  <c:v>0.32900000000000046</c:v>
                </c:pt>
                <c:pt idx="554">
                  <c:v>0.33000000000000046</c:v>
                </c:pt>
                <c:pt idx="555">
                  <c:v>0.32900000000000046</c:v>
                </c:pt>
                <c:pt idx="556">
                  <c:v>0.33000000000000046</c:v>
                </c:pt>
                <c:pt idx="557">
                  <c:v>0.33000000000000046</c:v>
                </c:pt>
                <c:pt idx="558">
                  <c:v>0.32900000000000046</c:v>
                </c:pt>
                <c:pt idx="559">
                  <c:v>0.32900000000000046</c:v>
                </c:pt>
                <c:pt idx="560">
                  <c:v>0.33000000000000046</c:v>
                </c:pt>
                <c:pt idx="561">
                  <c:v>0.33000000000000046</c:v>
                </c:pt>
                <c:pt idx="562">
                  <c:v>0.33000000000000046</c:v>
                </c:pt>
                <c:pt idx="563">
                  <c:v>0.33000000000000046</c:v>
                </c:pt>
                <c:pt idx="564">
                  <c:v>0.33000000000000046</c:v>
                </c:pt>
                <c:pt idx="565">
                  <c:v>0.33000000000000046</c:v>
                </c:pt>
                <c:pt idx="566">
                  <c:v>0.33000000000000046</c:v>
                </c:pt>
                <c:pt idx="567">
                  <c:v>0.33000000000000046</c:v>
                </c:pt>
                <c:pt idx="568">
                  <c:v>0.33000000000000046</c:v>
                </c:pt>
                <c:pt idx="569">
                  <c:v>0.33000000000000046</c:v>
                </c:pt>
                <c:pt idx="570">
                  <c:v>0.33000000000000046</c:v>
                </c:pt>
                <c:pt idx="571">
                  <c:v>0.33000000000000046</c:v>
                </c:pt>
                <c:pt idx="572">
                  <c:v>0.33000000000000046</c:v>
                </c:pt>
                <c:pt idx="573">
                  <c:v>0.33000000000000046</c:v>
                </c:pt>
                <c:pt idx="574">
                  <c:v>0.33000000000000046</c:v>
                </c:pt>
                <c:pt idx="575">
                  <c:v>0.33000000000000046</c:v>
                </c:pt>
                <c:pt idx="576">
                  <c:v>0.33000000000000046</c:v>
                </c:pt>
                <c:pt idx="577">
                  <c:v>0.33000000000000046</c:v>
                </c:pt>
                <c:pt idx="578">
                  <c:v>0.33000000000000046</c:v>
                </c:pt>
                <c:pt idx="579">
                  <c:v>0.33000000000000046</c:v>
                </c:pt>
                <c:pt idx="580">
                  <c:v>0.33000000000000046</c:v>
                </c:pt>
                <c:pt idx="581">
                  <c:v>0.33000000000000046</c:v>
                </c:pt>
                <c:pt idx="582">
                  <c:v>0.33000000000000046</c:v>
                </c:pt>
                <c:pt idx="583">
                  <c:v>0.33000000000000046</c:v>
                </c:pt>
                <c:pt idx="584">
                  <c:v>0.33000000000000046</c:v>
                </c:pt>
                <c:pt idx="585">
                  <c:v>0.33000000000000046</c:v>
                </c:pt>
                <c:pt idx="586">
                  <c:v>0.33000000000000046</c:v>
                </c:pt>
                <c:pt idx="587">
                  <c:v>0.33000000000000046</c:v>
                </c:pt>
                <c:pt idx="588">
                  <c:v>0.33000000000000046</c:v>
                </c:pt>
                <c:pt idx="589">
                  <c:v>0.33000000000000046</c:v>
                </c:pt>
                <c:pt idx="590">
                  <c:v>0.33000000000000046</c:v>
                </c:pt>
                <c:pt idx="591">
                  <c:v>0.33000000000000046</c:v>
                </c:pt>
                <c:pt idx="592">
                  <c:v>0.33000000000000046</c:v>
                </c:pt>
                <c:pt idx="593">
                  <c:v>0.33000000000000046</c:v>
                </c:pt>
                <c:pt idx="594">
                  <c:v>0.33000000000000046</c:v>
                </c:pt>
                <c:pt idx="595">
                  <c:v>0.33000000000000046</c:v>
                </c:pt>
                <c:pt idx="596">
                  <c:v>0.33000000000000046</c:v>
                </c:pt>
                <c:pt idx="597">
                  <c:v>0.33000000000000046</c:v>
                </c:pt>
                <c:pt idx="598">
                  <c:v>0.33000000000000046</c:v>
                </c:pt>
                <c:pt idx="599">
                  <c:v>0.33000000000000046</c:v>
                </c:pt>
                <c:pt idx="600">
                  <c:v>0.33000000000000046</c:v>
                </c:pt>
                <c:pt idx="601">
                  <c:v>0.33000000000000046</c:v>
                </c:pt>
                <c:pt idx="602">
                  <c:v>0.33000000000000046</c:v>
                </c:pt>
                <c:pt idx="603">
                  <c:v>0.33000000000000046</c:v>
                </c:pt>
                <c:pt idx="604">
                  <c:v>0.33000000000000046</c:v>
                </c:pt>
                <c:pt idx="605">
                  <c:v>0.33000000000000046</c:v>
                </c:pt>
                <c:pt idx="606">
                  <c:v>0.33000000000000046</c:v>
                </c:pt>
                <c:pt idx="607">
                  <c:v>0.33000000000000046</c:v>
                </c:pt>
                <c:pt idx="608">
                  <c:v>0.33000000000000046</c:v>
                </c:pt>
                <c:pt idx="609">
                  <c:v>0.33000000000000046</c:v>
                </c:pt>
                <c:pt idx="610">
                  <c:v>0.33000000000000046</c:v>
                </c:pt>
                <c:pt idx="611">
                  <c:v>0.33000000000000046</c:v>
                </c:pt>
                <c:pt idx="612">
                  <c:v>0.33000000000000046</c:v>
                </c:pt>
                <c:pt idx="613">
                  <c:v>0.33000000000000046</c:v>
                </c:pt>
                <c:pt idx="614">
                  <c:v>0.33000000000000046</c:v>
                </c:pt>
                <c:pt idx="615">
                  <c:v>0.33000000000000046</c:v>
                </c:pt>
                <c:pt idx="616">
                  <c:v>0.33000000000000046</c:v>
                </c:pt>
                <c:pt idx="617">
                  <c:v>0.33000000000000046</c:v>
                </c:pt>
                <c:pt idx="618">
                  <c:v>0.33000000000000046</c:v>
                </c:pt>
                <c:pt idx="619">
                  <c:v>0.33000000000000046</c:v>
                </c:pt>
                <c:pt idx="620">
                  <c:v>0.33000000000000046</c:v>
                </c:pt>
                <c:pt idx="621">
                  <c:v>0.33000000000000046</c:v>
                </c:pt>
                <c:pt idx="622">
                  <c:v>0.33000000000000046</c:v>
                </c:pt>
                <c:pt idx="623">
                  <c:v>0.33000000000000046</c:v>
                </c:pt>
                <c:pt idx="624">
                  <c:v>0.33000000000000046</c:v>
                </c:pt>
                <c:pt idx="625">
                  <c:v>0.33000000000000046</c:v>
                </c:pt>
                <c:pt idx="626">
                  <c:v>0.33000000000000046</c:v>
                </c:pt>
                <c:pt idx="627">
                  <c:v>0.33000000000000046</c:v>
                </c:pt>
                <c:pt idx="628">
                  <c:v>0.33000000000000046</c:v>
                </c:pt>
                <c:pt idx="629">
                  <c:v>0.33000000000000046</c:v>
                </c:pt>
                <c:pt idx="630">
                  <c:v>0.33000000000000046</c:v>
                </c:pt>
                <c:pt idx="631">
                  <c:v>0.33000000000000046</c:v>
                </c:pt>
                <c:pt idx="632">
                  <c:v>0.33000000000000046</c:v>
                </c:pt>
                <c:pt idx="633">
                  <c:v>0.33000000000000046</c:v>
                </c:pt>
                <c:pt idx="634">
                  <c:v>0.33000000000000046</c:v>
                </c:pt>
                <c:pt idx="635">
                  <c:v>0.33000000000000046</c:v>
                </c:pt>
                <c:pt idx="636">
                  <c:v>0.33000000000000046</c:v>
                </c:pt>
                <c:pt idx="637">
                  <c:v>0.33000000000000046</c:v>
                </c:pt>
                <c:pt idx="638">
                  <c:v>0.33000000000000046</c:v>
                </c:pt>
                <c:pt idx="639">
                  <c:v>0.33000000000000046</c:v>
                </c:pt>
                <c:pt idx="640">
                  <c:v>0.33000000000000046</c:v>
                </c:pt>
                <c:pt idx="641">
                  <c:v>0.33000000000000046</c:v>
                </c:pt>
                <c:pt idx="642">
                  <c:v>0.33000000000000046</c:v>
                </c:pt>
                <c:pt idx="643">
                  <c:v>0.33000000000000046</c:v>
                </c:pt>
                <c:pt idx="644">
                  <c:v>0.33000000000000046</c:v>
                </c:pt>
                <c:pt idx="645">
                  <c:v>0.33000000000000046</c:v>
                </c:pt>
                <c:pt idx="646">
                  <c:v>0.33000000000000046</c:v>
                </c:pt>
                <c:pt idx="647">
                  <c:v>0.33000000000000046</c:v>
                </c:pt>
                <c:pt idx="648">
                  <c:v>0.33000000000000046</c:v>
                </c:pt>
                <c:pt idx="649">
                  <c:v>0.33000000000000046</c:v>
                </c:pt>
                <c:pt idx="650">
                  <c:v>0.33000000000000046</c:v>
                </c:pt>
                <c:pt idx="651">
                  <c:v>0.33000000000000046</c:v>
                </c:pt>
                <c:pt idx="652">
                  <c:v>0.33000000000000046</c:v>
                </c:pt>
                <c:pt idx="653">
                  <c:v>0.33000000000000046</c:v>
                </c:pt>
                <c:pt idx="654">
                  <c:v>0.33000000000000046</c:v>
                </c:pt>
                <c:pt idx="655">
                  <c:v>0.33000000000000046</c:v>
                </c:pt>
                <c:pt idx="656">
                  <c:v>0.33000000000000046</c:v>
                </c:pt>
                <c:pt idx="657">
                  <c:v>0.33000000000000046</c:v>
                </c:pt>
                <c:pt idx="658">
                  <c:v>0.33000000000000046</c:v>
                </c:pt>
                <c:pt idx="659">
                  <c:v>0.33000000000000046</c:v>
                </c:pt>
                <c:pt idx="660">
                  <c:v>0.33000000000000046</c:v>
                </c:pt>
                <c:pt idx="661">
                  <c:v>0.33000000000000046</c:v>
                </c:pt>
                <c:pt idx="662">
                  <c:v>0.33000000000000046</c:v>
                </c:pt>
                <c:pt idx="663">
                  <c:v>0.33000000000000046</c:v>
                </c:pt>
                <c:pt idx="664">
                  <c:v>0.33000000000000046</c:v>
                </c:pt>
                <c:pt idx="665">
                  <c:v>0.33000000000000046</c:v>
                </c:pt>
                <c:pt idx="666">
                  <c:v>0.33000000000000046</c:v>
                </c:pt>
                <c:pt idx="667">
                  <c:v>0.33000000000000046</c:v>
                </c:pt>
                <c:pt idx="668">
                  <c:v>0.33000000000000046</c:v>
                </c:pt>
                <c:pt idx="669">
                  <c:v>0.33000000000000046</c:v>
                </c:pt>
                <c:pt idx="670">
                  <c:v>0.33000000000000046</c:v>
                </c:pt>
                <c:pt idx="671">
                  <c:v>0.33000000000000046</c:v>
                </c:pt>
                <c:pt idx="672">
                  <c:v>0.33000000000000046</c:v>
                </c:pt>
                <c:pt idx="673">
                  <c:v>0.33000000000000046</c:v>
                </c:pt>
                <c:pt idx="674">
                  <c:v>0.33000000000000046</c:v>
                </c:pt>
                <c:pt idx="675">
                  <c:v>0.33000000000000046</c:v>
                </c:pt>
                <c:pt idx="676">
                  <c:v>0.33000000000000046</c:v>
                </c:pt>
                <c:pt idx="677">
                  <c:v>0.33000000000000046</c:v>
                </c:pt>
                <c:pt idx="678">
                  <c:v>0.33000000000000046</c:v>
                </c:pt>
                <c:pt idx="679">
                  <c:v>0.33000000000000046</c:v>
                </c:pt>
                <c:pt idx="680">
                  <c:v>0.33000000000000046</c:v>
                </c:pt>
                <c:pt idx="681">
                  <c:v>0.33000000000000046</c:v>
                </c:pt>
                <c:pt idx="682">
                  <c:v>0.33000000000000046</c:v>
                </c:pt>
                <c:pt idx="683">
                  <c:v>0.33000000000000046</c:v>
                </c:pt>
                <c:pt idx="684">
                  <c:v>0.33000000000000046</c:v>
                </c:pt>
                <c:pt idx="685">
                  <c:v>0.33000000000000046</c:v>
                </c:pt>
                <c:pt idx="686">
                  <c:v>0.33000000000000046</c:v>
                </c:pt>
                <c:pt idx="687">
                  <c:v>0.33000000000000046</c:v>
                </c:pt>
                <c:pt idx="688">
                  <c:v>0.33000000000000046</c:v>
                </c:pt>
                <c:pt idx="689">
                  <c:v>0.33000000000000046</c:v>
                </c:pt>
                <c:pt idx="690">
                  <c:v>0.33000000000000046</c:v>
                </c:pt>
                <c:pt idx="691">
                  <c:v>0.33000000000000046</c:v>
                </c:pt>
                <c:pt idx="692">
                  <c:v>0.33000000000000046</c:v>
                </c:pt>
                <c:pt idx="693">
                  <c:v>0.33000000000000046</c:v>
                </c:pt>
                <c:pt idx="694">
                  <c:v>0.33000000000000046</c:v>
                </c:pt>
                <c:pt idx="695">
                  <c:v>0.33000000000000046</c:v>
                </c:pt>
                <c:pt idx="696">
                  <c:v>0.33000000000000046</c:v>
                </c:pt>
                <c:pt idx="697">
                  <c:v>0.33000000000000046</c:v>
                </c:pt>
                <c:pt idx="698">
                  <c:v>0.33000000000000046</c:v>
                </c:pt>
                <c:pt idx="699">
                  <c:v>0.33000000000000046</c:v>
                </c:pt>
                <c:pt idx="700">
                  <c:v>0.33000000000000046</c:v>
                </c:pt>
                <c:pt idx="701">
                  <c:v>0.33000000000000046</c:v>
                </c:pt>
                <c:pt idx="702">
                  <c:v>0.33000000000000046</c:v>
                </c:pt>
                <c:pt idx="703">
                  <c:v>0.33000000000000046</c:v>
                </c:pt>
                <c:pt idx="704">
                  <c:v>0.33000000000000046</c:v>
                </c:pt>
                <c:pt idx="705">
                  <c:v>0.33000000000000046</c:v>
                </c:pt>
                <c:pt idx="706">
                  <c:v>0.33000000000000046</c:v>
                </c:pt>
                <c:pt idx="707">
                  <c:v>0.33000000000000046</c:v>
                </c:pt>
                <c:pt idx="708">
                  <c:v>0.33000000000000046</c:v>
                </c:pt>
                <c:pt idx="709">
                  <c:v>0.33000000000000046</c:v>
                </c:pt>
                <c:pt idx="710">
                  <c:v>0.33000000000000046</c:v>
                </c:pt>
                <c:pt idx="711">
                  <c:v>0.33000000000000046</c:v>
                </c:pt>
                <c:pt idx="712">
                  <c:v>0.33000000000000046</c:v>
                </c:pt>
                <c:pt idx="713">
                  <c:v>0.33000000000000046</c:v>
                </c:pt>
                <c:pt idx="714">
                  <c:v>0.33000000000000046</c:v>
                </c:pt>
                <c:pt idx="715">
                  <c:v>0.33000000000000046</c:v>
                </c:pt>
                <c:pt idx="716">
                  <c:v>0.33000000000000046</c:v>
                </c:pt>
                <c:pt idx="717">
                  <c:v>0.33000000000000046</c:v>
                </c:pt>
                <c:pt idx="718">
                  <c:v>0.33000000000000046</c:v>
                </c:pt>
                <c:pt idx="719">
                  <c:v>0.33000000000000046</c:v>
                </c:pt>
                <c:pt idx="720">
                  <c:v>0.33000000000000046</c:v>
                </c:pt>
                <c:pt idx="721">
                  <c:v>0.33000000000000046</c:v>
                </c:pt>
                <c:pt idx="722">
                  <c:v>0.33000000000000046</c:v>
                </c:pt>
                <c:pt idx="723">
                  <c:v>0.33000000000000046</c:v>
                </c:pt>
                <c:pt idx="724">
                  <c:v>0.33000000000000046</c:v>
                </c:pt>
                <c:pt idx="725">
                  <c:v>0.33000000000000046</c:v>
                </c:pt>
                <c:pt idx="726">
                  <c:v>0.33000000000000046</c:v>
                </c:pt>
                <c:pt idx="727">
                  <c:v>0.33000000000000046</c:v>
                </c:pt>
                <c:pt idx="728">
                  <c:v>0.33000000000000046</c:v>
                </c:pt>
                <c:pt idx="729">
                  <c:v>0.33000000000000046</c:v>
                </c:pt>
                <c:pt idx="730">
                  <c:v>0.33000000000000046</c:v>
                </c:pt>
                <c:pt idx="731">
                  <c:v>0.33000000000000046</c:v>
                </c:pt>
                <c:pt idx="732">
                  <c:v>0.33000000000000046</c:v>
                </c:pt>
                <c:pt idx="733">
                  <c:v>0.33000000000000046</c:v>
                </c:pt>
                <c:pt idx="734">
                  <c:v>0.33000000000000046</c:v>
                </c:pt>
                <c:pt idx="735">
                  <c:v>0.33000000000000046</c:v>
                </c:pt>
                <c:pt idx="736">
                  <c:v>0.33000000000000046</c:v>
                </c:pt>
                <c:pt idx="737">
                  <c:v>0.33000000000000046</c:v>
                </c:pt>
                <c:pt idx="738">
                  <c:v>0.33000000000000046</c:v>
                </c:pt>
                <c:pt idx="739">
                  <c:v>0.33000000000000046</c:v>
                </c:pt>
                <c:pt idx="740">
                  <c:v>0.33000000000000046</c:v>
                </c:pt>
                <c:pt idx="741">
                  <c:v>0.33000000000000046</c:v>
                </c:pt>
                <c:pt idx="742">
                  <c:v>0.33000000000000046</c:v>
                </c:pt>
                <c:pt idx="743">
                  <c:v>0.33000000000000046</c:v>
                </c:pt>
                <c:pt idx="744">
                  <c:v>0.33000000000000046</c:v>
                </c:pt>
                <c:pt idx="745">
                  <c:v>0.33000000000000046</c:v>
                </c:pt>
                <c:pt idx="746">
                  <c:v>0.33000000000000046</c:v>
                </c:pt>
                <c:pt idx="747">
                  <c:v>0.33000000000000046</c:v>
                </c:pt>
                <c:pt idx="748">
                  <c:v>0.33000000000000046</c:v>
                </c:pt>
                <c:pt idx="749">
                  <c:v>0.33000000000000046</c:v>
                </c:pt>
                <c:pt idx="750">
                  <c:v>0.33000000000000046</c:v>
                </c:pt>
                <c:pt idx="751">
                  <c:v>0.33000000000000046</c:v>
                </c:pt>
                <c:pt idx="752">
                  <c:v>0.33000000000000046</c:v>
                </c:pt>
                <c:pt idx="753">
                  <c:v>0.33000000000000046</c:v>
                </c:pt>
                <c:pt idx="754">
                  <c:v>0.33000000000000046</c:v>
                </c:pt>
                <c:pt idx="755">
                  <c:v>0.33000000000000046</c:v>
                </c:pt>
                <c:pt idx="756">
                  <c:v>0.33000000000000046</c:v>
                </c:pt>
                <c:pt idx="757">
                  <c:v>0.33000000000000046</c:v>
                </c:pt>
                <c:pt idx="758">
                  <c:v>0.33000000000000046</c:v>
                </c:pt>
                <c:pt idx="759">
                  <c:v>0.33000000000000046</c:v>
                </c:pt>
                <c:pt idx="760">
                  <c:v>0.33000000000000046</c:v>
                </c:pt>
                <c:pt idx="761">
                  <c:v>0.33000000000000046</c:v>
                </c:pt>
                <c:pt idx="762">
                  <c:v>0.33000000000000046</c:v>
                </c:pt>
                <c:pt idx="763">
                  <c:v>0.33000000000000046</c:v>
                </c:pt>
                <c:pt idx="764">
                  <c:v>0.33000000000000046</c:v>
                </c:pt>
                <c:pt idx="765">
                  <c:v>0.33000000000000046</c:v>
                </c:pt>
                <c:pt idx="766">
                  <c:v>0.33000000000000046</c:v>
                </c:pt>
                <c:pt idx="767">
                  <c:v>0.33000000000000046</c:v>
                </c:pt>
                <c:pt idx="768">
                  <c:v>0.33000000000000046</c:v>
                </c:pt>
                <c:pt idx="769">
                  <c:v>0.33000000000000046</c:v>
                </c:pt>
                <c:pt idx="770">
                  <c:v>0.33000000000000046</c:v>
                </c:pt>
                <c:pt idx="771">
                  <c:v>0.33000000000000046</c:v>
                </c:pt>
                <c:pt idx="772">
                  <c:v>0.33000000000000046</c:v>
                </c:pt>
                <c:pt idx="773">
                  <c:v>0.33000000000000046</c:v>
                </c:pt>
                <c:pt idx="774">
                  <c:v>0.33000000000000046</c:v>
                </c:pt>
                <c:pt idx="775">
                  <c:v>0.33000000000000046</c:v>
                </c:pt>
                <c:pt idx="776">
                  <c:v>0.33000000000000046</c:v>
                </c:pt>
                <c:pt idx="777">
                  <c:v>0.33000000000000046</c:v>
                </c:pt>
                <c:pt idx="778">
                  <c:v>0.33000000000000046</c:v>
                </c:pt>
                <c:pt idx="779">
                  <c:v>0.33000000000000046</c:v>
                </c:pt>
                <c:pt idx="780">
                  <c:v>0.33000000000000046</c:v>
                </c:pt>
                <c:pt idx="781">
                  <c:v>0.33000000000000046</c:v>
                </c:pt>
                <c:pt idx="782">
                  <c:v>0.33000000000000046</c:v>
                </c:pt>
                <c:pt idx="783">
                  <c:v>0.33000000000000046</c:v>
                </c:pt>
                <c:pt idx="784">
                  <c:v>0.33000000000000046</c:v>
                </c:pt>
                <c:pt idx="785">
                  <c:v>0.33100000000000046</c:v>
                </c:pt>
                <c:pt idx="786">
                  <c:v>0.33100000000000046</c:v>
                </c:pt>
                <c:pt idx="787">
                  <c:v>0.33100000000000046</c:v>
                </c:pt>
                <c:pt idx="788">
                  <c:v>0.33100000000000046</c:v>
                </c:pt>
                <c:pt idx="789">
                  <c:v>0.33100000000000046</c:v>
                </c:pt>
                <c:pt idx="790">
                  <c:v>0.33100000000000046</c:v>
                </c:pt>
                <c:pt idx="791">
                  <c:v>0.33100000000000046</c:v>
                </c:pt>
                <c:pt idx="792">
                  <c:v>0.33100000000000046</c:v>
                </c:pt>
                <c:pt idx="793">
                  <c:v>0.33100000000000046</c:v>
                </c:pt>
                <c:pt idx="794">
                  <c:v>0.33100000000000046</c:v>
                </c:pt>
                <c:pt idx="795">
                  <c:v>0.33100000000000046</c:v>
                </c:pt>
                <c:pt idx="796">
                  <c:v>0.33100000000000046</c:v>
                </c:pt>
                <c:pt idx="797">
                  <c:v>0.33100000000000046</c:v>
                </c:pt>
                <c:pt idx="798">
                  <c:v>0.33100000000000046</c:v>
                </c:pt>
                <c:pt idx="799">
                  <c:v>0.33100000000000046</c:v>
                </c:pt>
                <c:pt idx="800">
                  <c:v>0.33100000000000046</c:v>
                </c:pt>
                <c:pt idx="801">
                  <c:v>0.33100000000000046</c:v>
                </c:pt>
                <c:pt idx="802">
                  <c:v>0.33100000000000046</c:v>
                </c:pt>
                <c:pt idx="803">
                  <c:v>0.33100000000000046</c:v>
                </c:pt>
                <c:pt idx="804">
                  <c:v>0.33100000000000046</c:v>
                </c:pt>
                <c:pt idx="805">
                  <c:v>0.33100000000000046</c:v>
                </c:pt>
                <c:pt idx="806">
                  <c:v>0.33100000000000046</c:v>
                </c:pt>
                <c:pt idx="807">
                  <c:v>0.33100000000000046</c:v>
                </c:pt>
                <c:pt idx="808">
                  <c:v>0.33100000000000046</c:v>
                </c:pt>
                <c:pt idx="809">
                  <c:v>0.33100000000000046</c:v>
                </c:pt>
                <c:pt idx="810">
                  <c:v>0.33100000000000046</c:v>
                </c:pt>
                <c:pt idx="811">
                  <c:v>0.33100000000000046</c:v>
                </c:pt>
                <c:pt idx="812">
                  <c:v>0.33100000000000046</c:v>
                </c:pt>
                <c:pt idx="813">
                  <c:v>0.33100000000000046</c:v>
                </c:pt>
                <c:pt idx="814">
                  <c:v>0.33100000000000046</c:v>
                </c:pt>
                <c:pt idx="815">
                  <c:v>0.33100000000000046</c:v>
                </c:pt>
                <c:pt idx="816">
                  <c:v>0.33100000000000046</c:v>
                </c:pt>
                <c:pt idx="817">
                  <c:v>0.33100000000000046</c:v>
                </c:pt>
                <c:pt idx="818">
                  <c:v>0.33100000000000046</c:v>
                </c:pt>
                <c:pt idx="819">
                  <c:v>0.33100000000000046</c:v>
                </c:pt>
                <c:pt idx="820">
                  <c:v>0.33100000000000046</c:v>
                </c:pt>
                <c:pt idx="821">
                  <c:v>0.33100000000000046</c:v>
                </c:pt>
                <c:pt idx="822">
                  <c:v>0.33100000000000046</c:v>
                </c:pt>
                <c:pt idx="823">
                  <c:v>0.33100000000000046</c:v>
                </c:pt>
                <c:pt idx="824">
                  <c:v>0.33100000000000046</c:v>
                </c:pt>
                <c:pt idx="825">
                  <c:v>0.33100000000000046</c:v>
                </c:pt>
                <c:pt idx="826">
                  <c:v>0.33100000000000046</c:v>
                </c:pt>
                <c:pt idx="827">
                  <c:v>0.33100000000000046</c:v>
                </c:pt>
                <c:pt idx="828">
                  <c:v>0.33100000000000046</c:v>
                </c:pt>
                <c:pt idx="829">
                  <c:v>0.33100000000000046</c:v>
                </c:pt>
                <c:pt idx="830">
                  <c:v>0.33100000000000046</c:v>
                </c:pt>
                <c:pt idx="831">
                  <c:v>0.33100000000000046</c:v>
                </c:pt>
                <c:pt idx="832">
                  <c:v>0.33100000000000046</c:v>
                </c:pt>
                <c:pt idx="833">
                  <c:v>0.33100000000000046</c:v>
                </c:pt>
                <c:pt idx="834">
                  <c:v>0.33100000000000046</c:v>
                </c:pt>
                <c:pt idx="835">
                  <c:v>0.33100000000000046</c:v>
                </c:pt>
                <c:pt idx="836">
                  <c:v>0.33100000000000046</c:v>
                </c:pt>
                <c:pt idx="837">
                  <c:v>0.33100000000000046</c:v>
                </c:pt>
                <c:pt idx="838">
                  <c:v>0.33100000000000046</c:v>
                </c:pt>
                <c:pt idx="839">
                  <c:v>0.33100000000000046</c:v>
                </c:pt>
                <c:pt idx="840">
                  <c:v>0.33100000000000046</c:v>
                </c:pt>
                <c:pt idx="841">
                  <c:v>0.33100000000000046</c:v>
                </c:pt>
                <c:pt idx="842">
                  <c:v>0.33100000000000046</c:v>
                </c:pt>
                <c:pt idx="843">
                  <c:v>0.33100000000000046</c:v>
                </c:pt>
                <c:pt idx="844">
                  <c:v>0.33100000000000046</c:v>
                </c:pt>
                <c:pt idx="845">
                  <c:v>0.33100000000000046</c:v>
                </c:pt>
                <c:pt idx="846">
                  <c:v>0.33100000000000046</c:v>
                </c:pt>
                <c:pt idx="847">
                  <c:v>0.33100000000000046</c:v>
                </c:pt>
                <c:pt idx="848">
                  <c:v>0.33100000000000046</c:v>
                </c:pt>
                <c:pt idx="849">
                  <c:v>0.33100000000000046</c:v>
                </c:pt>
                <c:pt idx="850">
                  <c:v>0.33100000000000046</c:v>
                </c:pt>
                <c:pt idx="851">
                  <c:v>0.33100000000000046</c:v>
                </c:pt>
                <c:pt idx="852">
                  <c:v>0.33100000000000046</c:v>
                </c:pt>
                <c:pt idx="853">
                  <c:v>0.33100000000000046</c:v>
                </c:pt>
                <c:pt idx="854">
                  <c:v>0.33100000000000046</c:v>
                </c:pt>
                <c:pt idx="855">
                  <c:v>0.33100000000000046</c:v>
                </c:pt>
                <c:pt idx="856">
                  <c:v>0.33100000000000046</c:v>
                </c:pt>
                <c:pt idx="857">
                  <c:v>0.33100000000000046</c:v>
                </c:pt>
                <c:pt idx="858">
                  <c:v>0.33100000000000046</c:v>
                </c:pt>
                <c:pt idx="859">
                  <c:v>0.33100000000000046</c:v>
                </c:pt>
                <c:pt idx="860">
                  <c:v>0.33100000000000046</c:v>
                </c:pt>
                <c:pt idx="861">
                  <c:v>0.33100000000000046</c:v>
                </c:pt>
                <c:pt idx="862">
                  <c:v>0.33100000000000046</c:v>
                </c:pt>
                <c:pt idx="863">
                  <c:v>0.33100000000000046</c:v>
                </c:pt>
                <c:pt idx="864">
                  <c:v>0.33100000000000046</c:v>
                </c:pt>
              </c:numCache>
            </c:numRef>
          </c:yVal>
          <c:smooth val="0"/>
        </c:ser>
        <c:ser>
          <c:idx val="12"/>
          <c:order val="12"/>
          <c:tx>
            <c:strRef>
              <c:f>Наполнения!$N$1</c:f>
              <c:strCache>
                <c:ptCount val="1"/>
                <c:pt idx="0">
                  <c:v>120</c:v>
                </c:pt>
              </c:strCache>
            </c:strRef>
          </c:tx>
          <c:spPr>
            <a:ln w="25400">
              <a:solidFill>
                <a:srgbClr val="99CCFF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Наполнения!$N$2:$N$866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1.0000000000000013E-3</c:v>
                </c:pt>
                <c:pt idx="34">
                  <c:v>1.0000000000000013E-3</c:v>
                </c:pt>
                <c:pt idx="35">
                  <c:v>1.6000000000000021E-2</c:v>
                </c:pt>
                <c:pt idx="36">
                  <c:v>1.6000000000000021E-2</c:v>
                </c:pt>
                <c:pt idx="37">
                  <c:v>1.6000000000000021E-2</c:v>
                </c:pt>
                <c:pt idx="38">
                  <c:v>1.7000000000000029E-2</c:v>
                </c:pt>
                <c:pt idx="39">
                  <c:v>1.7000000000000029E-2</c:v>
                </c:pt>
                <c:pt idx="40">
                  <c:v>1.7000000000000029E-2</c:v>
                </c:pt>
                <c:pt idx="41">
                  <c:v>1.900000000000002E-2</c:v>
                </c:pt>
                <c:pt idx="42">
                  <c:v>1.900000000000002E-2</c:v>
                </c:pt>
                <c:pt idx="43">
                  <c:v>2.7000000000000045E-2</c:v>
                </c:pt>
                <c:pt idx="44">
                  <c:v>4.3000000000000003E-2</c:v>
                </c:pt>
                <c:pt idx="45">
                  <c:v>4.3000000000000003E-2</c:v>
                </c:pt>
                <c:pt idx="46">
                  <c:v>6.1000000000000026E-2</c:v>
                </c:pt>
                <c:pt idx="47">
                  <c:v>7.3000000000000065E-2</c:v>
                </c:pt>
                <c:pt idx="48">
                  <c:v>7.9000000000000112E-2</c:v>
                </c:pt>
                <c:pt idx="49">
                  <c:v>8.0000000000000085E-2</c:v>
                </c:pt>
                <c:pt idx="50">
                  <c:v>8.0000000000000085E-2</c:v>
                </c:pt>
                <c:pt idx="51">
                  <c:v>8.0000000000000085E-2</c:v>
                </c:pt>
                <c:pt idx="52">
                  <c:v>8.0000000000000085E-2</c:v>
                </c:pt>
                <c:pt idx="53">
                  <c:v>8.0000000000000085E-2</c:v>
                </c:pt>
                <c:pt idx="54">
                  <c:v>8.0000000000000085E-2</c:v>
                </c:pt>
                <c:pt idx="55">
                  <c:v>8.0000000000000085E-2</c:v>
                </c:pt>
                <c:pt idx="56">
                  <c:v>8.0000000000000085E-2</c:v>
                </c:pt>
                <c:pt idx="57">
                  <c:v>8.1000000000000044E-2</c:v>
                </c:pt>
                <c:pt idx="58">
                  <c:v>8.0000000000000085E-2</c:v>
                </c:pt>
                <c:pt idx="59">
                  <c:v>8.0000000000000085E-2</c:v>
                </c:pt>
                <c:pt idx="60">
                  <c:v>8.0000000000000085E-2</c:v>
                </c:pt>
                <c:pt idx="61">
                  <c:v>8.0000000000000085E-2</c:v>
                </c:pt>
                <c:pt idx="62">
                  <c:v>8.0000000000000085E-2</c:v>
                </c:pt>
                <c:pt idx="63">
                  <c:v>8.0000000000000085E-2</c:v>
                </c:pt>
                <c:pt idx="64">
                  <c:v>8.0000000000000085E-2</c:v>
                </c:pt>
                <c:pt idx="65">
                  <c:v>8.0000000000000085E-2</c:v>
                </c:pt>
                <c:pt idx="66">
                  <c:v>8.0000000000000085E-2</c:v>
                </c:pt>
                <c:pt idx="67">
                  <c:v>8.0000000000000085E-2</c:v>
                </c:pt>
                <c:pt idx="68">
                  <c:v>8.0000000000000085E-2</c:v>
                </c:pt>
                <c:pt idx="69">
                  <c:v>8.0000000000000085E-2</c:v>
                </c:pt>
                <c:pt idx="70">
                  <c:v>8.0000000000000085E-2</c:v>
                </c:pt>
                <c:pt idx="71">
                  <c:v>8.0000000000000085E-2</c:v>
                </c:pt>
                <c:pt idx="72">
                  <c:v>8.0000000000000085E-2</c:v>
                </c:pt>
                <c:pt idx="73">
                  <c:v>8.0000000000000085E-2</c:v>
                </c:pt>
                <c:pt idx="74">
                  <c:v>8.1000000000000044E-2</c:v>
                </c:pt>
                <c:pt idx="75">
                  <c:v>8.1000000000000044E-2</c:v>
                </c:pt>
                <c:pt idx="76">
                  <c:v>8.1000000000000044E-2</c:v>
                </c:pt>
                <c:pt idx="77">
                  <c:v>8.1000000000000044E-2</c:v>
                </c:pt>
                <c:pt idx="78">
                  <c:v>8.1000000000000044E-2</c:v>
                </c:pt>
                <c:pt idx="79">
                  <c:v>8.1000000000000044E-2</c:v>
                </c:pt>
                <c:pt idx="80">
                  <c:v>8.2000000000000003E-2</c:v>
                </c:pt>
                <c:pt idx="81">
                  <c:v>8.2000000000000003E-2</c:v>
                </c:pt>
                <c:pt idx="82">
                  <c:v>8.2000000000000003E-2</c:v>
                </c:pt>
                <c:pt idx="83">
                  <c:v>8.2000000000000003E-2</c:v>
                </c:pt>
                <c:pt idx="84">
                  <c:v>8.2000000000000003E-2</c:v>
                </c:pt>
                <c:pt idx="85">
                  <c:v>8.3000000000000101E-2</c:v>
                </c:pt>
                <c:pt idx="86">
                  <c:v>8.3000000000000101E-2</c:v>
                </c:pt>
                <c:pt idx="87">
                  <c:v>8.3000000000000101E-2</c:v>
                </c:pt>
                <c:pt idx="88">
                  <c:v>8.3000000000000101E-2</c:v>
                </c:pt>
                <c:pt idx="89">
                  <c:v>8.3000000000000101E-2</c:v>
                </c:pt>
                <c:pt idx="90">
                  <c:v>8.4000000000000116E-2</c:v>
                </c:pt>
                <c:pt idx="91">
                  <c:v>8.4000000000000116E-2</c:v>
                </c:pt>
                <c:pt idx="92">
                  <c:v>8.4000000000000116E-2</c:v>
                </c:pt>
                <c:pt idx="93">
                  <c:v>8.4000000000000116E-2</c:v>
                </c:pt>
                <c:pt idx="94">
                  <c:v>8.4000000000000116E-2</c:v>
                </c:pt>
                <c:pt idx="95">
                  <c:v>8.5000000000000048E-2</c:v>
                </c:pt>
                <c:pt idx="96">
                  <c:v>8.5000000000000048E-2</c:v>
                </c:pt>
                <c:pt idx="97">
                  <c:v>8.5000000000000048E-2</c:v>
                </c:pt>
                <c:pt idx="98">
                  <c:v>8.5000000000000048E-2</c:v>
                </c:pt>
                <c:pt idx="99">
                  <c:v>8.6000000000000063E-2</c:v>
                </c:pt>
                <c:pt idx="100">
                  <c:v>8.6000000000000063E-2</c:v>
                </c:pt>
                <c:pt idx="101">
                  <c:v>8.6000000000000063E-2</c:v>
                </c:pt>
                <c:pt idx="102">
                  <c:v>8.6000000000000063E-2</c:v>
                </c:pt>
                <c:pt idx="103">
                  <c:v>8.7000000000000022E-2</c:v>
                </c:pt>
                <c:pt idx="104">
                  <c:v>8.7000000000000022E-2</c:v>
                </c:pt>
                <c:pt idx="105">
                  <c:v>8.7000000000000022E-2</c:v>
                </c:pt>
                <c:pt idx="106">
                  <c:v>8.7000000000000022E-2</c:v>
                </c:pt>
                <c:pt idx="107">
                  <c:v>8.8000000000000092E-2</c:v>
                </c:pt>
                <c:pt idx="108">
                  <c:v>8.8000000000000092E-2</c:v>
                </c:pt>
                <c:pt idx="109">
                  <c:v>8.8000000000000092E-2</c:v>
                </c:pt>
                <c:pt idx="110">
                  <c:v>8.8000000000000092E-2</c:v>
                </c:pt>
                <c:pt idx="111">
                  <c:v>8.9000000000000135E-2</c:v>
                </c:pt>
                <c:pt idx="112">
                  <c:v>8.9000000000000135E-2</c:v>
                </c:pt>
                <c:pt idx="113">
                  <c:v>9.0000000000000066E-2</c:v>
                </c:pt>
                <c:pt idx="114">
                  <c:v>9.0000000000000066E-2</c:v>
                </c:pt>
                <c:pt idx="115">
                  <c:v>9.0000000000000066E-2</c:v>
                </c:pt>
                <c:pt idx="116">
                  <c:v>9.0000000000000066E-2</c:v>
                </c:pt>
                <c:pt idx="117">
                  <c:v>9.1000000000000025E-2</c:v>
                </c:pt>
                <c:pt idx="118">
                  <c:v>9.1000000000000025E-2</c:v>
                </c:pt>
                <c:pt idx="119">
                  <c:v>9.2000000000000026E-2</c:v>
                </c:pt>
                <c:pt idx="120">
                  <c:v>9.2000000000000026E-2</c:v>
                </c:pt>
                <c:pt idx="121">
                  <c:v>9.2000000000000026E-2</c:v>
                </c:pt>
                <c:pt idx="122">
                  <c:v>9.300000000000018E-2</c:v>
                </c:pt>
                <c:pt idx="123">
                  <c:v>9.300000000000018E-2</c:v>
                </c:pt>
                <c:pt idx="124">
                  <c:v>9.300000000000018E-2</c:v>
                </c:pt>
                <c:pt idx="125">
                  <c:v>9.300000000000018E-2</c:v>
                </c:pt>
                <c:pt idx="126">
                  <c:v>9.4000000000000097E-2</c:v>
                </c:pt>
                <c:pt idx="127">
                  <c:v>9.4000000000000097E-2</c:v>
                </c:pt>
                <c:pt idx="128">
                  <c:v>9.4000000000000097E-2</c:v>
                </c:pt>
                <c:pt idx="129">
                  <c:v>9.4000000000000097E-2</c:v>
                </c:pt>
                <c:pt idx="130">
                  <c:v>9.4000000000000097E-2</c:v>
                </c:pt>
                <c:pt idx="131">
                  <c:v>9.4000000000000097E-2</c:v>
                </c:pt>
                <c:pt idx="132">
                  <c:v>9.4000000000000097E-2</c:v>
                </c:pt>
                <c:pt idx="133">
                  <c:v>9.6000000000000071E-2</c:v>
                </c:pt>
                <c:pt idx="134">
                  <c:v>9.7000000000000045E-2</c:v>
                </c:pt>
                <c:pt idx="135">
                  <c:v>9.7000000000000045E-2</c:v>
                </c:pt>
                <c:pt idx="136">
                  <c:v>9.7000000000000045E-2</c:v>
                </c:pt>
                <c:pt idx="137">
                  <c:v>9.8000000000000198E-2</c:v>
                </c:pt>
                <c:pt idx="138">
                  <c:v>9.9000000000000143E-2</c:v>
                </c:pt>
                <c:pt idx="139">
                  <c:v>9.9000000000000143E-2</c:v>
                </c:pt>
                <c:pt idx="140">
                  <c:v>0.1</c:v>
                </c:pt>
                <c:pt idx="141">
                  <c:v>0.1</c:v>
                </c:pt>
                <c:pt idx="142">
                  <c:v>0.1</c:v>
                </c:pt>
                <c:pt idx="143">
                  <c:v>0.10100000000000002</c:v>
                </c:pt>
                <c:pt idx="144">
                  <c:v>0.10100000000000002</c:v>
                </c:pt>
                <c:pt idx="145">
                  <c:v>0.10199999999999998</c:v>
                </c:pt>
                <c:pt idx="146">
                  <c:v>0.10199999999999998</c:v>
                </c:pt>
                <c:pt idx="147">
                  <c:v>0.10199999999999998</c:v>
                </c:pt>
                <c:pt idx="148">
                  <c:v>0.10299999999999998</c:v>
                </c:pt>
                <c:pt idx="149">
                  <c:v>0.10500000000000002</c:v>
                </c:pt>
                <c:pt idx="150">
                  <c:v>0.10600000000000002</c:v>
                </c:pt>
                <c:pt idx="151">
                  <c:v>0.10800000000000008</c:v>
                </c:pt>
                <c:pt idx="152">
                  <c:v>0.10800000000000008</c:v>
                </c:pt>
                <c:pt idx="153">
                  <c:v>0.11000000000000006</c:v>
                </c:pt>
                <c:pt idx="154">
                  <c:v>0.11100000000000006</c:v>
                </c:pt>
                <c:pt idx="155">
                  <c:v>0.11300000000000006</c:v>
                </c:pt>
                <c:pt idx="156">
                  <c:v>0.11400000000000007</c:v>
                </c:pt>
                <c:pt idx="157">
                  <c:v>0.11400000000000007</c:v>
                </c:pt>
                <c:pt idx="158">
                  <c:v>0.1160000000000001</c:v>
                </c:pt>
                <c:pt idx="159">
                  <c:v>0.11799999999999998</c:v>
                </c:pt>
                <c:pt idx="160">
                  <c:v>0.11899999999999998</c:v>
                </c:pt>
                <c:pt idx="161">
                  <c:v>0.12100000000000002</c:v>
                </c:pt>
                <c:pt idx="162">
                  <c:v>0.12100000000000002</c:v>
                </c:pt>
                <c:pt idx="163">
                  <c:v>0.12200000000000008</c:v>
                </c:pt>
                <c:pt idx="164">
                  <c:v>0.12400000000000008</c:v>
                </c:pt>
                <c:pt idx="165">
                  <c:v>0.126</c:v>
                </c:pt>
                <c:pt idx="166">
                  <c:v>0.127</c:v>
                </c:pt>
                <c:pt idx="167">
                  <c:v>0.13</c:v>
                </c:pt>
                <c:pt idx="168">
                  <c:v>0.13</c:v>
                </c:pt>
                <c:pt idx="169">
                  <c:v>0.13100000000000001</c:v>
                </c:pt>
                <c:pt idx="170">
                  <c:v>0.13300000000000001</c:v>
                </c:pt>
                <c:pt idx="171">
                  <c:v>0.13500000000000001</c:v>
                </c:pt>
                <c:pt idx="172">
                  <c:v>0.13700000000000001</c:v>
                </c:pt>
                <c:pt idx="173">
                  <c:v>0.13700000000000001</c:v>
                </c:pt>
                <c:pt idx="174">
                  <c:v>0.13900000000000001</c:v>
                </c:pt>
                <c:pt idx="175">
                  <c:v>0.14100000000000001</c:v>
                </c:pt>
                <c:pt idx="176">
                  <c:v>0.14200000000000004</c:v>
                </c:pt>
                <c:pt idx="177">
                  <c:v>0.14400000000000004</c:v>
                </c:pt>
                <c:pt idx="178">
                  <c:v>0.14400000000000004</c:v>
                </c:pt>
                <c:pt idx="179">
                  <c:v>0.14600000000000016</c:v>
                </c:pt>
                <c:pt idx="180">
                  <c:v>0.14800000000000016</c:v>
                </c:pt>
                <c:pt idx="181">
                  <c:v>0.14900000000000016</c:v>
                </c:pt>
                <c:pt idx="182">
                  <c:v>0.15100000000000016</c:v>
                </c:pt>
                <c:pt idx="183">
                  <c:v>0.15300000000000016</c:v>
                </c:pt>
                <c:pt idx="184">
                  <c:v>0.15300000000000016</c:v>
                </c:pt>
                <c:pt idx="185">
                  <c:v>0.15500000000000017</c:v>
                </c:pt>
                <c:pt idx="186">
                  <c:v>0.15700000000000017</c:v>
                </c:pt>
                <c:pt idx="187">
                  <c:v>0.15900000000000017</c:v>
                </c:pt>
                <c:pt idx="188">
                  <c:v>0.16100000000000014</c:v>
                </c:pt>
                <c:pt idx="189">
                  <c:v>0.16100000000000014</c:v>
                </c:pt>
                <c:pt idx="190">
                  <c:v>0.16300000000000014</c:v>
                </c:pt>
                <c:pt idx="191">
                  <c:v>0.16500000000000015</c:v>
                </c:pt>
                <c:pt idx="192">
                  <c:v>0.1670000000000002</c:v>
                </c:pt>
                <c:pt idx="193">
                  <c:v>0.16900000000000021</c:v>
                </c:pt>
                <c:pt idx="194">
                  <c:v>0.16900000000000021</c:v>
                </c:pt>
                <c:pt idx="195">
                  <c:v>0.17</c:v>
                </c:pt>
                <c:pt idx="196">
                  <c:v>0.17200000000000001</c:v>
                </c:pt>
                <c:pt idx="197">
                  <c:v>0.17500000000000004</c:v>
                </c:pt>
                <c:pt idx="198">
                  <c:v>0.17700000000000016</c:v>
                </c:pt>
                <c:pt idx="199">
                  <c:v>0.17800000000000016</c:v>
                </c:pt>
                <c:pt idx="200">
                  <c:v>0.17800000000000016</c:v>
                </c:pt>
                <c:pt idx="201">
                  <c:v>0.18000000000000016</c:v>
                </c:pt>
                <c:pt idx="202">
                  <c:v>0.18300000000000016</c:v>
                </c:pt>
                <c:pt idx="203">
                  <c:v>0.18500000000000016</c:v>
                </c:pt>
                <c:pt idx="204">
                  <c:v>0.18700000000000017</c:v>
                </c:pt>
                <c:pt idx="205">
                  <c:v>0.18700000000000017</c:v>
                </c:pt>
                <c:pt idx="206">
                  <c:v>0.18900000000000017</c:v>
                </c:pt>
                <c:pt idx="207">
                  <c:v>0.19100000000000011</c:v>
                </c:pt>
                <c:pt idx="208">
                  <c:v>0.19300000000000014</c:v>
                </c:pt>
                <c:pt idx="209">
                  <c:v>0.19500000000000015</c:v>
                </c:pt>
                <c:pt idx="210">
                  <c:v>0.19500000000000015</c:v>
                </c:pt>
                <c:pt idx="211">
                  <c:v>0.19800000000000015</c:v>
                </c:pt>
                <c:pt idx="212">
                  <c:v>0.1990000000000002</c:v>
                </c:pt>
                <c:pt idx="213">
                  <c:v>0.20100000000000001</c:v>
                </c:pt>
                <c:pt idx="214">
                  <c:v>0.20400000000000001</c:v>
                </c:pt>
                <c:pt idx="215">
                  <c:v>0.20600000000000004</c:v>
                </c:pt>
                <c:pt idx="216">
                  <c:v>0.20600000000000004</c:v>
                </c:pt>
                <c:pt idx="217">
                  <c:v>0.20800000000000016</c:v>
                </c:pt>
                <c:pt idx="218">
                  <c:v>0.21100000000000016</c:v>
                </c:pt>
                <c:pt idx="219">
                  <c:v>0.21300000000000016</c:v>
                </c:pt>
                <c:pt idx="220">
                  <c:v>0.21600000000000016</c:v>
                </c:pt>
                <c:pt idx="221">
                  <c:v>0.21600000000000016</c:v>
                </c:pt>
                <c:pt idx="222">
                  <c:v>0.21700000000000016</c:v>
                </c:pt>
                <c:pt idx="223">
                  <c:v>0.22000000000000011</c:v>
                </c:pt>
                <c:pt idx="224">
                  <c:v>0.22200000000000011</c:v>
                </c:pt>
                <c:pt idx="225">
                  <c:v>0.22400000000000014</c:v>
                </c:pt>
                <c:pt idx="226">
                  <c:v>0.22400000000000014</c:v>
                </c:pt>
                <c:pt idx="227">
                  <c:v>0.22600000000000015</c:v>
                </c:pt>
                <c:pt idx="228">
                  <c:v>0.22800000000000015</c:v>
                </c:pt>
                <c:pt idx="229">
                  <c:v>0.23100000000000001</c:v>
                </c:pt>
                <c:pt idx="230">
                  <c:v>0.23300000000000001</c:v>
                </c:pt>
                <c:pt idx="231">
                  <c:v>0.23500000000000001</c:v>
                </c:pt>
                <c:pt idx="232">
                  <c:v>0.23500000000000001</c:v>
                </c:pt>
                <c:pt idx="233">
                  <c:v>0.23700000000000004</c:v>
                </c:pt>
                <c:pt idx="234">
                  <c:v>0.23900000000000016</c:v>
                </c:pt>
                <c:pt idx="235">
                  <c:v>0.24200000000000016</c:v>
                </c:pt>
                <c:pt idx="236">
                  <c:v>0.24300000000000016</c:v>
                </c:pt>
                <c:pt idx="237">
                  <c:v>0.24300000000000016</c:v>
                </c:pt>
                <c:pt idx="238">
                  <c:v>0.24600000000000016</c:v>
                </c:pt>
                <c:pt idx="239">
                  <c:v>0.24800000000000016</c:v>
                </c:pt>
                <c:pt idx="240">
                  <c:v>0.25</c:v>
                </c:pt>
                <c:pt idx="241">
                  <c:v>0.252</c:v>
                </c:pt>
                <c:pt idx="242">
                  <c:v>0.252</c:v>
                </c:pt>
                <c:pt idx="243">
                  <c:v>0.254</c:v>
                </c:pt>
                <c:pt idx="244">
                  <c:v>0.25700000000000001</c:v>
                </c:pt>
                <c:pt idx="245">
                  <c:v>0.25900000000000001</c:v>
                </c:pt>
                <c:pt idx="246">
                  <c:v>0.26100000000000001</c:v>
                </c:pt>
                <c:pt idx="247">
                  <c:v>0.26300000000000001</c:v>
                </c:pt>
                <c:pt idx="248">
                  <c:v>0.26300000000000001</c:v>
                </c:pt>
                <c:pt idx="249">
                  <c:v>0.26500000000000001</c:v>
                </c:pt>
                <c:pt idx="250">
                  <c:v>0.26700000000000002</c:v>
                </c:pt>
                <c:pt idx="251">
                  <c:v>0.26900000000000002</c:v>
                </c:pt>
                <c:pt idx="252">
                  <c:v>0.27100000000000002</c:v>
                </c:pt>
                <c:pt idx="253">
                  <c:v>0.27100000000000002</c:v>
                </c:pt>
                <c:pt idx="254">
                  <c:v>0.27400000000000002</c:v>
                </c:pt>
                <c:pt idx="255">
                  <c:v>0.27600000000000002</c:v>
                </c:pt>
                <c:pt idx="256">
                  <c:v>0.27800000000000002</c:v>
                </c:pt>
                <c:pt idx="257">
                  <c:v>0.28000000000000008</c:v>
                </c:pt>
                <c:pt idx="258">
                  <c:v>0.28000000000000008</c:v>
                </c:pt>
                <c:pt idx="259">
                  <c:v>0.28100000000000008</c:v>
                </c:pt>
                <c:pt idx="260">
                  <c:v>0.28100000000000008</c:v>
                </c:pt>
                <c:pt idx="261">
                  <c:v>0.28100000000000008</c:v>
                </c:pt>
                <c:pt idx="262">
                  <c:v>0.28100000000000008</c:v>
                </c:pt>
                <c:pt idx="263">
                  <c:v>0.29000000000000031</c:v>
                </c:pt>
                <c:pt idx="264">
                  <c:v>0.29000000000000031</c:v>
                </c:pt>
                <c:pt idx="265">
                  <c:v>0.29200000000000031</c:v>
                </c:pt>
                <c:pt idx="266">
                  <c:v>0.29400000000000032</c:v>
                </c:pt>
                <c:pt idx="267">
                  <c:v>0.29600000000000032</c:v>
                </c:pt>
                <c:pt idx="268">
                  <c:v>0.29900000000000032</c:v>
                </c:pt>
                <c:pt idx="269">
                  <c:v>0.29900000000000032</c:v>
                </c:pt>
                <c:pt idx="270">
                  <c:v>0.30000000000000032</c:v>
                </c:pt>
                <c:pt idx="271">
                  <c:v>0.30300000000000032</c:v>
                </c:pt>
                <c:pt idx="272">
                  <c:v>0.30500000000000038</c:v>
                </c:pt>
                <c:pt idx="273">
                  <c:v>0.30700000000000033</c:v>
                </c:pt>
                <c:pt idx="274">
                  <c:v>0.30700000000000033</c:v>
                </c:pt>
                <c:pt idx="275">
                  <c:v>0.30900000000000033</c:v>
                </c:pt>
                <c:pt idx="276">
                  <c:v>0.31100000000000033</c:v>
                </c:pt>
                <c:pt idx="277">
                  <c:v>0.31300000000000033</c:v>
                </c:pt>
                <c:pt idx="278">
                  <c:v>0.31500000000000034</c:v>
                </c:pt>
                <c:pt idx="279">
                  <c:v>0.31700000000000039</c:v>
                </c:pt>
                <c:pt idx="280">
                  <c:v>0.31700000000000039</c:v>
                </c:pt>
                <c:pt idx="281">
                  <c:v>0.31900000000000039</c:v>
                </c:pt>
                <c:pt idx="282">
                  <c:v>0.3210000000000004</c:v>
                </c:pt>
                <c:pt idx="283">
                  <c:v>0.3230000000000004</c:v>
                </c:pt>
                <c:pt idx="284">
                  <c:v>0.3250000000000004</c:v>
                </c:pt>
                <c:pt idx="285">
                  <c:v>0.3250000000000004</c:v>
                </c:pt>
                <c:pt idx="286">
                  <c:v>0.3270000000000004</c:v>
                </c:pt>
                <c:pt idx="287">
                  <c:v>0.3280000000000004</c:v>
                </c:pt>
                <c:pt idx="288">
                  <c:v>0.3280000000000004</c:v>
                </c:pt>
                <c:pt idx="289">
                  <c:v>0.32900000000000046</c:v>
                </c:pt>
                <c:pt idx="290">
                  <c:v>0.32900000000000046</c:v>
                </c:pt>
                <c:pt idx="291">
                  <c:v>0.33000000000000046</c:v>
                </c:pt>
                <c:pt idx="292">
                  <c:v>0.33100000000000046</c:v>
                </c:pt>
                <c:pt idx="293">
                  <c:v>0.33200000000000046</c:v>
                </c:pt>
                <c:pt idx="294">
                  <c:v>0.33200000000000046</c:v>
                </c:pt>
                <c:pt idx="295">
                  <c:v>0.33300000000000046</c:v>
                </c:pt>
                <c:pt idx="296">
                  <c:v>0.33300000000000046</c:v>
                </c:pt>
                <c:pt idx="297">
                  <c:v>0.33300000000000046</c:v>
                </c:pt>
                <c:pt idx="298">
                  <c:v>0.33300000000000046</c:v>
                </c:pt>
                <c:pt idx="299">
                  <c:v>0.33300000000000046</c:v>
                </c:pt>
                <c:pt idx="300">
                  <c:v>0.33300000000000046</c:v>
                </c:pt>
                <c:pt idx="301">
                  <c:v>0.33300000000000046</c:v>
                </c:pt>
                <c:pt idx="302">
                  <c:v>0.33200000000000046</c:v>
                </c:pt>
                <c:pt idx="303">
                  <c:v>0.33200000000000046</c:v>
                </c:pt>
                <c:pt idx="304">
                  <c:v>0.33200000000000046</c:v>
                </c:pt>
                <c:pt idx="305">
                  <c:v>0.33200000000000046</c:v>
                </c:pt>
                <c:pt idx="306">
                  <c:v>0.33200000000000046</c:v>
                </c:pt>
                <c:pt idx="307">
                  <c:v>0.33200000000000046</c:v>
                </c:pt>
                <c:pt idx="308">
                  <c:v>0.33100000000000046</c:v>
                </c:pt>
                <c:pt idx="309">
                  <c:v>0.33100000000000046</c:v>
                </c:pt>
                <c:pt idx="310">
                  <c:v>0.33100000000000046</c:v>
                </c:pt>
                <c:pt idx="311">
                  <c:v>0.33100000000000046</c:v>
                </c:pt>
                <c:pt idx="312">
                  <c:v>0.33100000000000046</c:v>
                </c:pt>
                <c:pt idx="313">
                  <c:v>0.33100000000000046</c:v>
                </c:pt>
                <c:pt idx="314">
                  <c:v>0.33100000000000046</c:v>
                </c:pt>
                <c:pt idx="315">
                  <c:v>0.33100000000000046</c:v>
                </c:pt>
                <c:pt idx="316">
                  <c:v>0.33000000000000046</c:v>
                </c:pt>
                <c:pt idx="317">
                  <c:v>0.33000000000000046</c:v>
                </c:pt>
                <c:pt idx="318">
                  <c:v>0.33000000000000046</c:v>
                </c:pt>
                <c:pt idx="319">
                  <c:v>0.33000000000000046</c:v>
                </c:pt>
                <c:pt idx="320">
                  <c:v>0.33000000000000046</c:v>
                </c:pt>
                <c:pt idx="321">
                  <c:v>0.33000000000000046</c:v>
                </c:pt>
                <c:pt idx="322">
                  <c:v>0.33000000000000046</c:v>
                </c:pt>
                <c:pt idx="323">
                  <c:v>0.33000000000000046</c:v>
                </c:pt>
                <c:pt idx="324">
                  <c:v>0.33000000000000046</c:v>
                </c:pt>
                <c:pt idx="325">
                  <c:v>0.33000000000000046</c:v>
                </c:pt>
                <c:pt idx="326">
                  <c:v>0.33000000000000046</c:v>
                </c:pt>
                <c:pt idx="327">
                  <c:v>0.33000000000000046</c:v>
                </c:pt>
                <c:pt idx="328">
                  <c:v>0.33000000000000046</c:v>
                </c:pt>
                <c:pt idx="329">
                  <c:v>0.33000000000000046</c:v>
                </c:pt>
                <c:pt idx="330">
                  <c:v>0.33000000000000046</c:v>
                </c:pt>
                <c:pt idx="331">
                  <c:v>0.33000000000000046</c:v>
                </c:pt>
                <c:pt idx="332">
                  <c:v>0.33000000000000046</c:v>
                </c:pt>
                <c:pt idx="333">
                  <c:v>0.33000000000000046</c:v>
                </c:pt>
                <c:pt idx="334">
                  <c:v>0.33000000000000046</c:v>
                </c:pt>
                <c:pt idx="335">
                  <c:v>0.33000000000000046</c:v>
                </c:pt>
                <c:pt idx="336">
                  <c:v>0.33000000000000046</c:v>
                </c:pt>
                <c:pt idx="337">
                  <c:v>0.33000000000000046</c:v>
                </c:pt>
                <c:pt idx="338">
                  <c:v>0.33000000000000046</c:v>
                </c:pt>
                <c:pt idx="339">
                  <c:v>0.33000000000000046</c:v>
                </c:pt>
                <c:pt idx="340">
                  <c:v>0.33000000000000046</c:v>
                </c:pt>
                <c:pt idx="341">
                  <c:v>0.33100000000000046</c:v>
                </c:pt>
                <c:pt idx="342">
                  <c:v>0.33100000000000046</c:v>
                </c:pt>
                <c:pt idx="343">
                  <c:v>0.33100000000000046</c:v>
                </c:pt>
                <c:pt idx="344">
                  <c:v>0.33100000000000046</c:v>
                </c:pt>
                <c:pt idx="345">
                  <c:v>0.33100000000000046</c:v>
                </c:pt>
                <c:pt idx="346">
                  <c:v>0.33100000000000046</c:v>
                </c:pt>
                <c:pt idx="347">
                  <c:v>0.33100000000000046</c:v>
                </c:pt>
                <c:pt idx="348">
                  <c:v>0.33100000000000046</c:v>
                </c:pt>
                <c:pt idx="349">
                  <c:v>0.33100000000000046</c:v>
                </c:pt>
                <c:pt idx="350">
                  <c:v>0.33100000000000046</c:v>
                </c:pt>
                <c:pt idx="351">
                  <c:v>0.33100000000000046</c:v>
                </c:pt>
                <c:pt idx="352">
                  <c:v>0.33100000000000046</c:v>
                </c:pt>
                <c:pt idx="353">
                  <c:v>0.33100000000000046</c:v>
                </c:pt>
                <c:pt idx="354">
                  <c:v>0.33200000000000046</c:v>
                </c:pt>
                <c:pt idx="355">
                  <c:v>0.33200000000000046</c:v>
                </c:pt>
                <c:pt idx="356">
                  <c:v>0.33200000000000046</c:v>
                </c:pt>
                <c:pt idx="357">
                  <c:v>0.33200000000000046</c:v>
                </c:pt>
                <c:pt idx="358">
                  <c:v>0.33200000000000046</c:v>
                </c:pt>
                <c:pt idx="359">
                  <c:v>0.33200000000000046</c:v>
                </c:pt>
                <c:pt idx="360">
                  <c:v>0.33200000000000046</c:v>
                </c:pt>
                <c:pt idx="361">
                  <c:v>0.33200000000000046</c:v>
                </c:pt>
                <c:pt idx="362">
                  <c:v>0.33200000000000046</c:v>
                </c:pt>
                <c:pt idx="363">
                  <c:v>0.33200000000000046</c:v>
                </c:pt>
                <c:pt idx="364">
                  <c:v>0.33200000000000046</c:v>
                </c:pt>
                <c:pt idx="365">
                  <c:v>0.33200000000000046</c:v>
                </c:pt>
                <c:pt idx="366">
                  <c:v>0.33300000000000046</c:v>
                </c:pt>
                <c:pt idx="367">
                  <c:v>0.33300000000000046</c:v>
                </c:pt>
                <c:pt idx="368">
                  <c:v>0.33300000000000046</c:v>
                </c:pt>
                <c:pt idx="369">
                  <c:v>0.33300000000000046</c:v>
                </c:pt>
                <c:pt idx="370">
                  <c:v>0.33300000000000046</c:v>
                </c:pt>
                <c:pt idx="371">
                  <c:v>0.33300000000000046</c:v>
                </c:pt>
                <c:pt idx="372">
                  <c:v>0.33300000000000046</c:v>
                </c:pt>
                <c:pt idx="373">
                  <c:v>0.33300000000000046</c:v>
                </c:pt>
                <c:pt idx="374">
                  <c:v>0.33300000000000046</c:v>
                </c:pt>
                <c:pt idx="375">
                  <c:v>0.33300000000000046</c:v>
                </c:pt>
                <c:pt idx="376">
                  <c:v>0.33300000000000046</c:v>
                </c:pt>
                <c:pt idx="377">
                  <c:v>0.33300000000000046</c:v>
                </c:pt>
                <c:pt idx="378">
                  <c:v>0.33300000000000046</c:v>
                </c:pt>
                <c:pt idx="379">
                  <c:v>0.33300000000000046</c:v>
                </c:pt>
                <c:pt idx="380">
                  <c:v>0.33300000000000046</c:v>
                </c:pt>
                <c:pt idx="381">
                  <c:v>0.33300000000000046</c:v>
                </c:pt>
                <c:pt idx="382">
                  <c:v>0.33300000000000046</c:v>
                </c:pt>
                <c:pt idx="383">
                  <c:v>0.33300000000000046</c:v>
                </c:pt>
                <c:pt idx="384">
                  <c:v>0.33300000000000046</c:v>
                </c:pt>
                <c:pt idx="385">
                  <c:v>0.33300000000000046</c:v>
                </c:pt>
                <c:pt idx="386">
                  <c:v>0.33300000000000046</c:v>
                </c:pt>
                <c:pt idx="387">
                  <c:v>0.33300000000000046</c:v>
                </c:pt>
                <c:pt idx="388">
                  <c:v>0.33300000000000046</c:v>
                </c:pt>
                <c:pt idx="389">
                  <c:v>0.33300000000000046</c:v>
                </c:pt>
                <c:pt idx="390">
                  <c:v>0.33300000000000046</c:v>
                </c:pt>
                <c:pt idx="391">
                  <c:v>0.33300000000000046</c:v>
                </c:pt>
                <c:pt idx="392">
                  <c:v>0.33300000000000046</c:v>
                </c:pt>
                <c:pt idx="393">
                  <c:v>0.33300000000000046</c:v>
                </c:pt>
                <c:pt idx="394">
                  <c:v>0.33300000000000046</c:v>
                </c:pt>
                <c:pt idx="395">
                  <c:v>0.33300000000000046</c:v>
                </c:pt>
                <c:pt idx="396">
                  <c:v>0.33300000000000046</c:v>
                </c:pt>
                <c:pt idx="397">
                  <c:v>0.33300000000000046</c:v>
                </c:pt>
                <c:pt idx="398">
                  <c:v>0.33300000000000046</c:v>
                </c:pt>
                <c:pt idx="399">
                  <c:v>0.33300000000000046</c:v>
                </c:pt>
                <c:pt idx="400">
                  <c:v>0.33300000000000046</c:v>
                </c:pt>
                <c:pt idx="401">
                  <c:v>0.33300000000000046</c:v>
                </c:pt>
                <c:pt idx="402">
                  <c:v>0.33300000000000046</c:v>
                </c:pt>
                <c:pt idx="403">
                  <c:v>0.33300000000000046</c:v>
                </c:pt>
                <c:pt idx="404">
                  <c:v>0.33300000000000046</c:v>
                </c:pt>
                <c:pt idx="405">
                  <c:v>0.33300000000000046</c:v>
                </c:pt>
                <c:pt idx="406">
                  <c:v>0.33300000000000046</c:v>
                </c:pt>
                <c:pt idx="407">
                  <c:v>0.33300000000000046</c:v>
                </c:pt>
                <c:pt idx="408">
                  <c:v>0.33300000000000046</c:v>
                </c:pt>
                <c:pt idx="409">
                  <c:v>0.33300000000000046</c:v>
                </c:pt>
                <c:pt idx="410">
                  <c:v>0.33300000000000046</c:v>
                </c:pt>
                <c:pt idx="411">
                  <c:v>0.33300000000000046</c:v>
                </c:pt>
                <c:pt idx="412">
                  <c:v>0.33300000000000046</c:v>
                </c:pt>
                <c:pt idx="413">
                  <c:v>0.33300000000000046</c:v>
                </c:pt>
                <c:pt idx="414">
                  <c:v>0.33300000000000046</c:v>
                </c:pt>
                <c:pt idx="415">
                  <c:v>0.33300000000000046</c:v>
                </c:pt>
                <c:pt idx="416">
                  <c:v>0.33300000000000046</c:v>
                </c:pt>
                <c:pt idx="417">
                  <c:v>0.33300000000000046</c:v>
                </c:pt>
                <c:pt idx="418">
                  <c:v>0.33300000000000046</c:v>
                </c:pt>
                <c:pt idx="419">
                  <c:v>0.33300000000000046</c:v>
                </c:pt>
                <c:pt idx="420">
                  <c:v>0.33300000000000046</c:v>
                </c:pt>
                <c:pt idx="421">
                  <c:v>0.33300000000000046</c:v>
                </c:pt>
                <c:pt idx="422">
                  <c:v>0.33300000000000046</c:v>
                </c:pt>
                <c:pt idx="423">
                  <c:v>0.33300000000000046</c:v>
                </c:pt>
                <c:pt idx="424">
                  <c:v>0.33300000000000046</c:v>
                </c:pt>
                <c:pt idx="425">
                  <c:v>0.33300000000000046</c:v>
                </c:pt>
                <c:pt idx="426">
                  <c:v>0.33300000000000046</c:v>
                </c:pt>
                <c:pt idx="427">
                  <c:v>0.33300000000000046</c:v>
                </c:pt>
                <c:pt idx="428">
                  <c:v>0.33300000000000046</c:v>
                </c:pt>
                <c:pt idx="429">
                  <c:v>0.33300000000000046</c:v>
                </c:pt>
                <c:pt idx="430">
                  <c:v>0.33300000000000046</c:v>
                </c:pt>
                <c:pt idx="431">
                  <c:v>0.33300000000000046</c:v>
                </c:pt>
                <c:pt idx="432">
                  <c:v>0.33300000000000046</c:v>
                </c:pt>
                <c:pt idx="433">
                  <c:v>0.33300000000000046</c:v>
                </c:pt>
                <c:pt idx="434">
                  <c:v>0.33300000000000046</c:v>
                </c:pt>
                <c:pt idx="435">
                  <c:v>0.33300000000000046</c:v>
                </c:pt>
                <c:pt idx="436">
                  <c:v>0.33300000000000046</c:v>
                </c:pt>
                <c:pt idx="437">
                  <c:v>0.33300000000000046</c:v>
                </c:pt>
                <c:pt idx="438">
                  <c:v>0.33300000000000046</c:v>
                </c:pt>
                <c:pt idx="439">
                  <c:v>0.33300000000000046</c:v>
                </c:pt>
                <c:pt idx="440">
                  <c:v>0.33300000000000046</c:v>
                </c:pt>
                <c:pt idx="441">
                  <c:v>0.33300000000000046</c:v>
                </c:pt>
                <c:pt idx="442">
                  <c:v>0.33300000000000046</c:v>
                </c:pt>
                <c:pt idx="443">
                  <c:v>0.33300000000000046</c:v>
                </c:pt>
                <c:pt idx="444">
                  <c:v>0.33300000000000046</c:v>
                </c:pt>
                <c:pt idx="445">
                  <c:v>0.33300000000000046</c:v>
                </c:pt>
                <c:pt idx="446">
                  <c:v>0.33300000000000046</c:v>
                </c:pt>
                <c:pt idx="447">
                  <c:v>0.33300000000000046</c:v>
                </c:pt>
                <c:pt idx="448">
                  <c:v>0.33300000000000046</c:v>
                </c:pt>
                <c:pt idx="449">
                  <c:v>0.33300000000000046</c:v>
                </c:pt>
                <c:pt idx="450">
                  <c:v>0.33300000000000046</c:v>
                </c:pt>
                <c:pt idx="451">
                  <c:v>0.33300000000000046</c:v>
                </c:pt>
                <c:pt idx="452">
                  <c:v>0.33300000000000046</c:v>
                </c:pt>
                <c:pt idx="453">
                  <c:v>0.33300000000000046</c:v>
                </c:pt>
                <c:pt idx="454">
                  <c:v>0.33300000000000046</c:v>
                </c:pt>
                <c:pt idx="455">
                  <c:v>0.33300000000000046</c:v>
                </c:pt>
                <c:pt idx="456">
                  <c:v>0.33300000000000046</c:v>
                </c:pt>
                <c:pt idx="457">
                  <c:v>0.33300000000000046</c:v>
                </c:pt>
                <c:pt idx="458">
                  <c:v>0.33300000000000046</c:v>
                </c:pt>
                <c:pt idx="459">
                  <c:v>0.33300000000000046</c:v>
                </c:pt>
                <c:pt idx="460">
                  <c:v>0.33300000000000046</c:v>
                </c:pt>
                <c:pt idx="461">
                  <c:v>0.33300000000000046</c:v>
                </c:pt>
                <c:pt idx="462">
                  <c:v>0.33300000000000046</c:v>
                </c:pt>
                <c:pt idx="463">
                  <c:v>0.33300000000000046</c:v>
                </c:pt>
                <c:pt idx="464">
                  <c:v>0.33300000000000046</c:v>
                </c:pt>
                <c:pt idx="465">
                  <c:v>0.33300000000000046</c:v>
                </c:pt>
                <c:pt idx="466">
                  <c:v>0.33300000000000046</c:v>
                </c:pt>
                <c:pt idx="467">
                  <c:v>0.33300000000000046</c:v>
                </c:pt>
                <c:pt idx="468">
                  <c:v>0.33300000000000046</c:v>
                </c:pt>
                <c:pt idx="469">
                  <c:v>0.33300000000000046</c:v>
                </c:pt>
                <c:pt idx="470">
                  <c:v>0.33300000000000046</c:v>
                </c:pt>
                <c:pt idx="471">
                  <c:v>0.33300000000000046</c:v>
                </c:pt>
                <c:pt idx="472">
                  <c:v>0.33300000000000046</c:v>
                </c:pt>
                <c:pt idx="473">
                  <c:v>0.33300000000000046</c:v>
                </c:pt>
                <c:pt idx="474">
                  <c:v>0.33300000000000046</c:v>
                </c:pt>
                <c:pt idx="475">
                  <c:v>0.33300000000000046</c:v>
                </c:pt>
                <c:pt idx="476">
                  <c:v>0.33300000000000046</c:v>
                </c:pt>
                <c:pt idx="477">
                  <c:v>0.33300000000000046</c:v>
                </c:pt>
                <c:pt idx="478">
                  <c:v>0.33300000000000046</c:v>
                </c:pt>
                <c:pt idx="479">
                  <c:v>0.33300000000000046</c:v>
                </c:pt>
                <c:pt idx="480">
                  <c:v>0.33300000000000046</c:v>
                </c:pt>
                <c:pt idx="481">
                  <c:v>0.33300000000000046</c:v>
                </c:pt>
                <c:pt idx="482">
                  <c:v>0.33300000000000046</c:v>
                </c:pt>
                <c:pt idx="483">
                  <c:v>0.33300000000000046</c:v>
                </c:pt>
                <c:pt idx="484">
                  <c:v>0.33300000000000046</c:v>
                </c:pt>
                <c:pt idx="485">
                  <c:v>0.33300000000000046</c:v>
                </c:pt>
                <c:pt idx="486">
                  <c:v>0.33300000000000046</c:v>
                </c:pt>
                <c:pt idx="487">
                  <c:v>0.33300000000000046</c:v>
                </c:pt>
                <c:pt idx="488">
                  <c:v>0.33300000000000046</c:v>
                </c:pt>
                <c:pt idx="489">
                  <c:v>0.33300000000000046</c:v>
                </c:pt>
                <c:pt idx="490">
                  <c:v>0.33300000000000046</c:v>
                </c:pt>
                <c:pt idx="491">
                  <c:v>0.33300000000000046</c:v>
                </c:pt>
                <c:pt idx="492">
                  <c:v>0.33300000000000046</c:v>
                </c:pt>
                <c:pt idx="493">
                  <c:v>0.33300000000000046</c:v>
                </c:pt>
                <c:pt idx="494">
                  <c:v>0.33300000000000046</c:v>
                </c:pt>
                <c:pt idx="495">
                  <c:v>0.33300000000000046</c:v>
                </c:pt>
                <c:pt idx="496">
                  <c:v>0.33300000000000046</c:v>
                </c:pt>
                <c:pt idx="497">
                  <c:v>0.33300000000000046</c:v>
                </c:pt>
                <c:pt idx="498">
                  <c:v>0.33300000000000046</c:v>
                </c:pt>
                <c:pt idx="499">
                  <c:v>0.33300000000000046</c:v>
                </c:pt>
                <c:pt idx="500">
                  <c:v>0.33300000000000046</c:v>
                </c:pt>
                <c:pt idx="501">
                  <c:v>0.33300000000000046</c:v>
                </c:pt>
                <c:pt idx="502">
                  <c:v>0.33300000000000046</c:v>
                </c:pt>
                <c:pt idx="503">
                  <c:v>0.33300000000000046</c:v>
                </c:pt>
                <c:pt idx="504">
                  <c:v>0.33300000000000046</c:v>
                </c:pt>
                <c:pt idx="505">
                  <c:v>0.33300000000000046</c:v>
                </c:pt>
                <c:pt idx="506">
                  <c:v>0.33300000000000046</c:v>
                </c:pt>
                <c:pt idx="507">
                  <c:v>0.33300000000000046</c:v>
                </c:pt>
                <c:pt idx="508">
                  <c:v>0.33300000000000046</c:v>
                </c:pt>
                <c:pt idx="509">
                  <c:v>0.33300000000000046</c:v>
                </c:pt>
                <c:pt idx="510">
                  <c:v>0.33300000000000046</c:v>
                </c:pt>
                <c:pt idx="511">
                  <c:v>0.33300000000000046</c:v>
                </c:pt>
                <c:pt idx="512">
                  <c:v>0.33300000000000046</c:v>
                </c:pt>
                <c:pt idx="513">
                  <c:v>0.33300000000000046</c:v>
                </c:pt>
                <c:pt idx="514">
                  <c:v>0.33300000000000046</c:v>
                </c:pt>
                <c:pt idx="515">
                  <c:v>0.33300000000000046</c:v>
                </c:pt>
                <c:pt idx="516">
                  <c:v>0.33300000000000046</c:v>
                </c:pt>
                <c:pt idx="517">
                  <c:v>0.33300000000000046</c:v>
                </c:pt>
                <c:pt idx="518">
                  <c:v>0.33300000000000046</c:v>
                </c:pt>
                <c:pt idx="519">
                  <c:v>0.33300000000000046</c:v>
                </c:pt>
                <c:pt idx="520">
                  <c:v>0.33300000000000046</c:v>
                </c:pt>
                <c:pt idx="521">
                  <c:v>0.33300000000000046</c:v>
                </c:pt>
                <c:pt idx="522">
                  <c:v>0.33300000000000046</c:v>
                </c:pt>
                <c:pt idx="523">
                  <c:v>0.33300000000000046</c:v>
                </c:pt>
                <c:pt idx="524">
                  <c:v>0.33300000000000046</c:v>
                </c:pt>
                <c:pt idx="525">
                  <c:v>0.33300000000000046</c:v>
                </c:pt>
                <c:pt idx="526">
                  <c:v>0.33300000000000046</c:v>
                </c:pt>
                <c:pt idx="527">
                  <c:v>0.33300000000000046</c:v>
                </c:pt>
                <c:pt idx="528">
                  <c:v>0.33300000000000046</c:v>
                </c:pt>
                <c:pt idx="529">
                  <c:v>0.33300000000000046</c:v>
                </c:pt>
                <c:pt idx="530">
                  <c:v>0.33300000000000046</c:v>
                </c:pt>
                <c:pt idx="531">
                  <c:v>0.33300000000000046</c:v>
                </c:pt>
                <c:pt idx="532">
                  <c:v>0.33300000000000046</c:v>
                </c:pt>
                <c:pt idx="533">
                  <c:v>0.33300000000000046</c:v>
                </c:pt>
                <c:pt idx="534">
                  <c:v>0.33300000000000046</c:v>
                </c:pt>
                <c:pt idx="535">
                  <c:v>0.33300000000000046</c:v>
                </c:pt>
                <c:pt idx="536">
                  <c:v>0.33300000000000046</c:v>
                </c:pt>
                <c:pt idx="537">
                  <c:v>0.33300000000000046</c:v>
                </c:pt>
                <c:pt idx="538">
                  <c:v>0.33300000000000046</c:v>
                </c:pt>
                <c:pt idx="539">
                  <c:v>0.33300000000000046</c:v>
                </c:pt>
                <c:pt idx="540">
                  <c:v>0.33300000000000046</c:v>
                </c:pt>
                <c:pt idx="541">
                  <c:v>0.33300000000000046</c:v>
                </c:pt>
                <c:pt idx="542">
                  <c:v>0.33300000000000046</c:v>
                </c:pt>
                <c:pt idx="543">
                  <c:v>0.33300000000000046</c:v>
                </c:pt>
                <c:pt idx="544">
                  <c:v>0.33300000000000046</c:v>
                </c:pt>
                <c:pt idx="545">
                  <c:v>0.33300000000000046</c:v>
                </c:pt>
                <c:pt idx="546">
                  <c:v>0.33300000000000046</c:v>
                </c:pt>
                <c:pt idx="547">
                  <c:v>0.33300000000000046</c:v>
                </c:pt>
                <c:pt idx="548">
                  <c:v>0.33300000000000046</c:v>
                </c:pt>
                <c:pt idx="549">
                  <c:v>0.33300000000000046</c:v>
                </c:pt>
                <c:pt idx="550">
                  <c:v>0.33300000000000046</c:v>
                </c:pt>
                <c:pt idx="551">
                  <c:v>0.33300000000000046</c:v>
                </c:pt>
                <c:pt idx="552">
                  <c:v>0.33300000000000046</c:v>
                </c:pt>
                <c:pt idx="553">
                  <c:v>0.33300000000000046</c:v>
                </c:pt>
                <c:pt idx="554">
                  <c:v>0.33300000000000046</c:v>
                </c:pt>
                <c:pt idx="555">
                  <c:v>0.33300000000000046</c:v>
                </c:pt>
                <c:pt idx="556">
                  <c:v>0.33300000000000046</c:v>
                </c:pt>
                <c:pt idx="557">
                  <c:v>0.33300000000000046</c:v>
                </c:pt>
                <c:pt idx="558">
                  <c:v>0.33300000000000046</c:v>
                </c:pt>
                <c:pt idx="559">
                  <c:v>0.33300000000000046</c:v>
                </c:pt>
                <c:pt idx="560">
                  <c:v>0.33300000000000046</c:v>
                </c:pt>
                <c:pt idx="561">
                  <c:v>0.33300000000000046</c:v>
                </c:pt>
                <c:pt idx="562">
                  <c:v>0.33300000000000046</c:v>
                </c:pt>
                <c:pt idx="563">
                  <c:v>0.33300000000000046</c:v>
                </c:pt>
                <c:pt idx="564">
                  <c:v>0.33300000000000046</c:v>
                </c:pt>
                <c:pt idx="565">
                  <c:v>0.33300000000000046</c:v>
                </c:pt>
                <c:pt idx="566">
                  <c:v>0.33300000000000046</c:v>
                </c:pt>
                <c:pt idx="567">
                  <c:v>0.33300000000000046</c:v>
                </c:pt>
                <c:pt idx="568">
                  <c:v>0.33300000000000046</c:v>
                </c:pt>
                <c:pt idx="569">
                  <c:v>0.33300000000000046</c:v>
                </c:pt>
                <c:pt idx="570">
                  <c:v>0.33300000000000046</c:v>
                </c:pt>
                <c:pt idx="571">
                  <c:v>0.33300000000000046</c:v>
                </c:pt>
                <c:pt idx="572">
                  <c:v>0.33300000000000046</c:v>
                </c:pt>
                <c:pt idx="573">
                  <c:v>0.33300000000000046</c:v>
                </c:pt>
                <c:pt idx="574">
                  <c:v>0.33300000000000046</c:v>
                </c:pt>
                <c:pt idx="575">
                  <c:v>0.33300000000000046</c:v>
                </c:pt>
                <c:pt idx="576">
                  <c:v>0.33300000000000046</c:v>
                </c:pt>
                <c:pt idx="577">
                  <c:v>0.33300000000000046</c:v>
                </c:pt>
                <c:pt idx="578">
                  <c:v>0.33300000000000046</c:v>
                </c:pt>
                <c:pt idx="579">
                  <c:v>0.33300000000000046</c:v>
                </c:pt>
                <c:pt idx="580">
                  <c:v>0.33300000000000046</c:v>
                </c:pt>
                <c:pt idx="581">
                  <c:v>0.33300000000000046</c:v>
                </c:pt>
                <c:pt idx="582">
                  <c:v>0.33300000000000046</c:v>
                </c:pt>
                <c:pt idx="583">
                  <c:v>0.33300000000000046</c:v>
                </c:pt>
                <c:pt idx="584">
                  <c:v>0.33300000000000046</c:v>
                </c:pt>
                <c:pt idx="585">
                  <c:v>0.33300000000000046</c:v>
                </c:pt>
                <c:pt idx="586">
                  <c:v>0.33300000000000046</c:v>
                </c:pt>
                <c:pt idx="587">
                  <c:v>0.33300000000000046</c:v>
                </c:pt>
                <c:pt idx="588">
                  <c:v>0.33300000000000046</c:v>
                </c:pt>
                <c:pt idx="589">
                  <c:v>0.33300000000000046</c:v>
                </c:pt>
                <c:pt idx="590">
                  <c:v>0.33300000000000046</c:v>
                </c:pt>
                <c:pt idx="591">
                  <c:v>0.33300000000000046</c:v>
                </c:pt>
                <c:pt idx="592">
                  <c:v>0.33300000000000046</c:v>
                </c:pt>
                <c:pt idx="593">
                  <c:v>0.33300000000000046</c:v>
                </c:pt>
                <c:pt idx="594">
                  <c:v>0.33300000000000046</c:v>
                </c:pt>
                <c:pt idx="595">
                  <c:v>0.33300000000000046</c:v>
                </c:pt>
                <c:pt idx="596">
                  <c:v>0.33300000000000046</c:v>
                </c:pt>
                <c:pt idx="597">
                  <c:v>0.33300000000000046</c:v>
                </c:pt>
                <c:pt idx="598">
                  <c:v>0.33300000000000046</c:v>
                </c:pt>
                <c:pt idx="599">
                  <c:v>0.33300000000000046</c:v>
                </c:pt>
                <c:pt idx="600">
                  <c:v>0.33300000000000046</c:v>
                </c:pt>
                <c:pt idx="601">
                  <c:v>0.33300000000000046</c:v>
                </c:pt>
                <c:pt idx="602">
                  <c:v>0.33300000000000046</c:v>
                </c:pt>
                <c:pt idx="603">
                  <c:v>0.33300000000000046</c:v>
                </c:pt>
                <c:pt idx="604">
                  <c:v>0.33300000000000046</c:v>
                </c:pt>
                <c:pt idx="605">
                  <c:v>0.33300000000000046</c:v>
                </c:pt>
                <c:pt idx="606">
                  <c:v>0.33300000000000046</c:v>
                </c:pt>
                <c:pt idx="607">
                  <c:v>0.33300000000000046</c:v>
                </c:pt>
                <c:pt idx="608">
                  <c:v>0.33300000000000046</c:v>
                </c:pt>
                <c:pt idx="609">
                  <c:v>0.33300000000000046</c:v>
                </c:pt>
                <c:pt idx="610">
                  <c:v>0.33300000000000046</c:v>
                </c:pt>
                <c:pt idx="611">
                  <c:v>0.33300000000000046</c:v>
                </c:pt>
                <c:pt idx="612">
                  <c:v>0.33300000000000046</c:v>
                </c:pt>
                <c:pt idx="613">
                  <c:v>0.33300000000000046</c:v>
                </c:pt>
                <c:pt idx="614">
                  <c:v>0.33300000000000046</c:v>
                </c:pt>
                <c:pt idx="615">
                  <c:v>0.33300000000000046</c:v>
                </c:pt>
                <c:pt idx="616">
                  <c:v>0.33300000000000046</c:v>
                </c:pt>
                <c:pt idx="617">
                  <c:v>0.33300000000000046</c:v>
                </c:pt>
                <c:pt idx="618">
                  <c:v>0.33300000000000046</c:v>
                </c:pt>
                <c:pt idx="619">
                  <c:v>0.33300000000000046</c:v>
                </c:pt>
                <c:pt idx="620">
                  <c:v>0.33300000000000046</c:v>
                </c:pt>
                <c:pt idx="621">
                  <c:v>0.33300000000000046</c:v>
                </c:pt>
                <c:pt idx="622">
                  <c:v>0.33300000000000046</c:v>
                </c:pt>
                <c:pt idx="623">
                  <c:v>0.33300000000000046</c:v>
                </c:pt>
                <c:pt idx="624">
                  <c:v>0.33300000000000046</c:v>
                </c:pt>
                <c:pt idx="625">
                  <c:v>0.33300000000000046</c:v>
                </c:pt>
                <c:pt idx="626">
                  <c:v>0.33300000000000046</c:v>
                </c:pt>
                <c:pt idx="627">
                  <c:v>0.33300000000000046</c:v>
                </c:pt>
                <c:pt idx="628">
                  <c:v>0.33300000000000046</c:v>
                </c:pt>
                <c:pt idx="629">
                  <c:v>0.33300000000000046</c:v>
                </c:pt>
                <c:pt idx="630">
                  <c:v>0.33300000000000046</c:v>
                </c:pt>
                <c:pt idx="631">
                  <c:v>0.33300000000000046</c:v>
                </c:pt>
                <c:pt idx="632">
                  <c:v>0.33300000000000046</c:v>
                </c:pt>
                <c:pt idx="633">
                  <c:v>0.33300000000000046</c:v>
                </c:pt>
                <c:pt idx="634">
                  <c:v>0.33300000000000046</c:v>
                </c:pt>
                <c:pt idx="635">
                  <c:v>0.33300000000000046</c:v>
                </c:pt>
                <c:pt idx="636">
                  <c:v>0.33300000000000046</c:v>
                </c:pt>
                <c:pt idx="637">
                  <c:v>0.33300000000000046</c:v>
                </c:pt>
                <c:pt idx="638">
                  <c:v>0.33300000000000046</c:v>
                </c:pt>
                <c:pt idx="639">
                  <c:v>0.33300000000000046</c:v>
                </c:pt>
                <c:pt idx="640">
                  <c:v>0.33300000000000046</c:v>
                </c:pt>
                <c:pt idx="641">
                  <c:v>0.33300000000000046</c:v>
                </c:pt>
                <c:pt idx="642">
                  <c:v>0.33300000000000046</c:v>
                </c:pt>
                <c:pt idx="643">
                  <c:v>0.33300000000000046</c:v>
                </c:pt>
                <c:pt idx="644">
                  <c:v>0.33300000000000046</c:v>
                </c:pt>
                <c:pt idx="645">
                  <c:v>0.33300000000000046</c:v>
                </c:pt>
                <c:pt idx="646">
                  <c:v>0.33300000000000046</c:v>
                </c:pt>
                <c:pt idx="647">
                  <c:v>0.33300000000000046</c:v>
                </c:pt>
                <c:pt idx="648">
                  <c:v>0.33300000000000046</c:v>
                </c:pt>
                <c:pt idx="649">
                  <c:v>0.33300000000000046</c:v>
                </c:pt>
                <c:pt idx="650">
                  <c:v>0.33300000000000046</c:v>
                </c:pt>
                <c:pt idx="651">
                  <c:v>0.33300000000000046</c:v>
                </c:pt>
                <c:pt idx="652">
                  <c:v>0.33300000000000046</c:v>
                </c:pt>
                <c:pt idx="653">
                  <c:v>0.33300000000000046</c:v>
                </c:pt>
                <c:pt idx="654">
                  <c:v>0.33300000000000046</c:v>
                </c:pt>
                <c:pt idx="655">
                  <c:v>0.33300000000000046</c:v>
                </c:pt>
                <c:pt idx="656">
                  <c:v>0.33300000000000046</c:v>
                </c:pt>
                <c:pt idx="657">
                  <c:v>0.33300000000000046</c:v>
                </c:pt>
                <c:pt idx="658">
                  <c:v>0.33300000000000046</c:v>
                </c:pt>
                <c:pt idx="659">
                  <c:v>0.33300000000000046</c:v>
                </c:pt>
                <c:pt idx="660">
                  <c:v>0.33300000000000046</c:v>
                </c:pt>
                <c:pt idx="661">
                  <c:v>0.33300000000000046</c:v>
                </c:pt>
                <c:pt idx="662">
                  <c:v>0.33300000000000046</c:v>
                </c:pt>
                <c:pt idx="663">
                  <c:v>0.33300000000000046</c:v>
                </c:pt>
                <c:pt idx="664">
                  <c:v>0.33300000000000046</c:v>
                </c:pt>
                <c:pt idx="665">
                  <c:v>0.33300000000000046</c:v>
                </c:pt>
                <c:pt idx="666">
                  <c:v>0.33300000000000046</c:v>
                </c:pt>
                <c:pt idx="667">
                  <c:v>0.33300000000000046</c:v>
                </c:pt>
                <c:pt idx="668">
                  <c:v>0.33300000000000046</c:v>
                </c:pt>
                <c:pt idx="669">
                  <c:v>0.33300000000000046</c:v>
                </c:pt>
                <c:pt idx="670">
                  <c:v>0.33300000000000046</c:v>
                </c:pt>
                <c:pt idx="671">
                  <c:v>0.33300000000000046</c:v>
                </c:pt>
                <c:pt idx="672">
                  <c:v>0.33300000000000046</c:v>
                </c:pt>
                <c:pt idx="673">
                  <c:v>0.33300000000000046</c:v>
                </c:pt>
                <c:pt idx="674">
                  <c:v>0.33300000000000046</c:v>
                </c:pt>
                <c:pt idx="675">
                  <c:v>0.33300000000000046</c:v>
                </c:pt>
                <c:pt idx="676">
                  <c:v>0.33300000000000046</c:v>
                </c:pt>
                <c:pt idx="677">
                  <c:v>0.33300000000000046</c:v>
                </c:pt>
                <c:pt idx="678">
                  <c:v>0.33300000000000046</c:v>
                </c:pt>
                <c:pt idx="679">
                  <c:v>0.33300000000000046</c:v>
                </c:pt>
                <c:pt idx="680">
                  <c:v>0.33300000000000046</c:v>
                </c:pt>
                <c:pt idx="681">
                  <c:v>0.33300000000000046</c:v>
                </c:pt>
                <c:pt idx="682">
                  <c:v>0.33300000000000046</c:v>
                </c:pt>
                <c:pt idx="683">
                  <c:v>0.33300000000000046</c:v>
                </c:pt>
                <c:pt idx="684">
                  <c:v>0.33300000000000046</c:v>
                </c:pt>
                <c:pt idx="685">
                  <c:v>0.33300000000000046</c:v>
                </c:pt>
                <c:pt idx="686">
                  <c:v>0.33300000000000046</c:v>
                </c:pt>
                <c:pt idx="687">
                  <c:v>0.33300000000000046</c:v>
                </c:pt>
                <c:pt idx="688">
                  <c:v>0.33300000000000046</c:v>
                </c:pt>
                <c:pt idx="689">
                  <c:v>0.33300000000000046</c:v>
                </c:pt>
                <c:pt idx="690">
                  <c:v>0.33300000000000046</c:v>
                </c:pt>
                <c:pt idx="691">
                  <c:v>0.33300000000000046</c:v>
                </c:pt>
                <c:pt idx="692">
                  <c:v>0.33300000000000046</c:v>
                </c:pt>
                <c:pt idx="693">
                  <c:v>0.33300000000000046</c:v>
                </c:pt>
                <c:pt idx="694">
                  <c:v>0.33300000000000046</c:v>
                </c:pt>
                <c:pt idx="695">
                  <c:v>0.33300000000000046</c:v>
                </c:pt>
                <c:pt idx="696">
                  <c:v>0.33300000000000046</c:v>
                </c:pt>
                <c:pt idx="697">
                  <c:v>0.33300000000000046</c:v>
                </c:pt>
                <c:pt idx="698">
                  <c:v>0.33300000000000046</c:v>
                </c:pt>
                <c:pt idx="699">
                  <c:v>0.33300000000000046</c:v>
                </c:pt>
                <c:pt idx="700">
                  <c:v>0.33300000000000046</c:v>
                </c:pt>
                <c:pt idx="701">
                  <c:v>0.33300000000000046</c:v>
                </c:pt>
                <c:pt idx="702">
                  <c:v>0.33300000000000046</c:v>
                </c:pt>
                <c:pt idx="703">
                  <c:v>0.33300000000000046</c:v>
                </c:pt>
                <c:pt idx="704">
                  <c:v>0.33300000000000046</c:v>
                </c:pt>
                <c:pt idx="705">
                  <c:v>0.33300000000000046</c:v>
                </c:pt>
                <c:pt idx="706">
                  <c:v>0.33300000000000046</c:v>
                </c:pt>
                <c:pt idx="707">
                  <c:v>0.33300000000000046</c:v>
                </c:pt>
                <c:pt idx="708">
                  <c:v>0.33300000000000046</c:v>
                </c:pt>
                <c:pt idx="709">
                  <c:v>0.33300000000000046</c:v>
                </c:pt>
                <c:pt idx="710">
                  <c:v>0.33300000000000046</c:v>
                </c:pt>
                <c:pt idx="711">
                  <c:v>0.33300000000000046</c:v>
                </c:pt>
                <c:pt idx="712">
                  <c:v>0.33300000000000046</c:v>
                </c:pt>
                <c:pt idx="713">
                  <c:v>0.33300000000000046</c:v>
                </c:pt>
                <c:pt idx="714">
                  <c:v>0.33300000000000046</c:v>
                </c:pt>
                <c:pt idx="715">
                  <c:v>0.33300000000000046</c:v>
                </c:pt>
                <c:pt idx="716">
                  <c:v>0.33300000000000046</c:v>
                </c:pt>
                <c:pt idx="717">
                  <c:v>0.33300000000000046</c:v>
                </c:pt>
                <c:pt idx="718">
                  <c:v>0.33300000000000046</c:v>
                </c:pt>
                <c:pt idx="719">
                  <c:v>0.33300000000000046</c:v>
                </c:pt>
                <c:pt idx="720">
                  <c:v>0.33300000000000046</c:v>
                </c:pt>
                <c:pt idx="721">
                  <c:v>0.33300000000000046</c:v>
                </c:pt>
                <c:pt idx="722">
                  <c:v>0.33300000000000046</c:v>
                </c:pt>
                <c:pt idx="723">
                  <c:v>0.33300000000000046</c:v>
                </c:pt>
                <c:pt idx="724">
                  <c:v>0.33300000000000046</c:v>
                </c:pt>
                <c:pt idx="725">
                  <c:v>0.33300000000000046</c:v>
                </c:pt>
                <c:pt idx="726">
                  <c:v>0.33300000000000046</c:v>
                </c:pt>
                <c:pt idx="727">
                  <c:v>0.33300000000000046</c:v>
                </c:pt>
                <c:pt idx="728">
                  <c:v>0.33300000000000046</c:v>
                </c:pt>
                <c:pt idx="729">
                  <c:v>0.33300000000000046</c:v>
                </c:pt>
                <c:pt idx="730">
                  <c:v>0.33300000000000046</c:v>
                </c:pt>
                <c:pt idx="731">
                  <c:v>0.33300000000000046</c:v>
                </c:pt>
                <c:pt idx="732">
                  <c:v>0.33300000000000046</c:v>
                </c:pt>
                <c:pt idx="733">
                  <c:v>0.33300000000000046</c:v>
                </c:pt>
                <c:pt idx="734">
                  <c:v>0.33300000000000046</c:v>
                </c:pt>
                <c:pt idx="735">
                  <c:v>0.33300000000000046</c:v>
                </c:pt>
                <c:pt idx="736">
                  <c:v>0.33300000000000046</c:v>
                </c:pt>
                <c:pt idx="737">
                  <c:v>0.33300000000000046</c:v>
                </c:pt>
                <c:pt idx="738">
                  <c:v>0.33300000000000046</c:v>
                </c:pt>
                <c:pt idx="739">
                  <c:v>0.33300000000000046</c:v>
                </c:pt>
                <c:pt idx="740">
                  <c:v>0.33300000000000046</c:v>
                </c:pt>
                <c:pt idx="741">
                  <c:v>0.33300000000000046</c:v>
                </c:pt>
                <c:pt idx="742">
                  <c:v>0.33300000000000046</c:v>
                </c:pt>
                <c:pt idx="743">
                  <c:v>0.33300000000000046</c:v>
                </c:pt>
                <c:pt idx="744">
                  <c:v>0.33300000000000046</c:v>
                </c:pt>
                <c:pt idx="745">
                  <c:v>0.33300000000000046</c:v>
                </c:pt>
                <c:pt idx="746">
                  <c:v>0.33300000000000046</c:v>
                </c:pt>
                <c:pt idx="747">
                  <c:v>0.33300000000000046</c:v>
                </c:pt>
                <c:pt idx="748">
                  <c:v>0.33300000000000046</c:v>
                </c:pt>
                <c:pt idx="749">
                  <c:v>0.33300000000000046</c:v>
                </c:pt>
                <c:pt idx="750">
                  <c:v>0.33300000000000046</c:v>
                </c:pt>
                <c:pt idx="751">
                  <c:v>0.33300000000000046</c:v>
                </c:pt>
                <c:pt idx="752">
                  <c:v>0.33300000000000046</c:v>
                </c:pt>
                <c:pt idx="753">
                  <c:v>0.33300000000000046</c:v>
                </c:pt>
                <c:pt idx="754">
                  <c:v>0.33300000000000046</c:v>
                </c:pt>
                <c:pt idx="755">
                  <c:v>0.33300000000000046</c:v>
                </c:pt>
                <c:pt idx="756">
                  <c:v>0.33300000000000046</c:v>
                </c:pt>
                <c:pt idx="757">
                  <c:v>0.33300000000000046</c:v>
                </c:pt>
                <c:pt idx="758">
                  <c:v>0.33300000000000046</c:v>
                </c:pt>
                <c:pt idx="759">
                  <c:v>0.33300000000000046</c:v>
                </c:pt>
                <c:pt idx="760">
                  <c:v>0.33300000000000046</c:v>
                </c:pt>
                <c:pt idx="761">
                  <c:v>0.33300000000000046</c:v>
                </c:pt>
                <c:pt idx="762">
                  <c:v>0.33300000000000046</c:v>
                </c:pt>
                <c:pt idx="763">
                  <c:v>0.33300000000000046</c:v>
                </c:pt>
                <c:pt idx="764">
                  <c:v>0.33300000000000046</c:v>
                </c:pt>
                <c:pt idx="765">
                  <c:v>0.33300000000000046</c:v>
                </c:pt>
                <c:pt idx="766">
                  <c:v>0.33300000000000046</c:v>
                </c:pt>
                <c:pt idx="767">
                  <c:v>0.33300000000000046</c:v>
                </c:pt>
                <c:pt idx="768">
                  <c:v>0.33300000000000046</c:v>
                </c:pt>
                <c:pt idx="769">
                  <c:v>0.33300000000000046</c:v>
                </c:pt>
                <c:pt idx="770">
                  <c:v>0.33300000000000046</c:v>
                </c:pt>
                <c:pt idx="771">
                  <c:v>0.33300000000000046</c:v>
                </c:pt>
                <c:pt idx="772">
                  <c:v>0.33300000000000046</c:v>
                </c:pt>
                <c:pt idx="773">
                  <c:v>0.33300000000000046</c:v>
                </c:pt>
                <c:pt idx="774">
                  <c:v>0.33300000000000046</c:v>
                </c:pt>
                <c:pt idx="775">
                  <c:v>0.33300000000000046</c:v>
                </c:pt>
                <c:pt idx="776">
                  <c:v>0.33300000000000046</c:v>
                </c:pt>
                <c:pt idx="777">
                  <c:v>0.33300000000000046</c:v>
                </c:pt>
                <c:pt idx="778">
                  <c:v>0.33300000000000046</c:v>
                </c:pt>
                <c:pt idx="779">
                  <c:v>0.33300000000000046</c:v>
                </c:pt>
                <c:pt idx="780">
                  <c:v>0.33300000000000046</c:v>
                </c:pt>
                <c:pt idx="781">
                  <c:v>0.33300000000000046</c:v>
                </c:pt>
                <c:pt idx="782">
                  <c:v>0.33300000000000046</c:v>
                </c:pt>
                <c:pt idx="783">
                  <c:v>0.33300000000000046</c:v>
                </c:pt>
                <c:pt idx="784">
                  <c:v>0.33300000000000046</c:v>
                </c:pt>
                <c:pt idx="785">
                  <c:v>0.33300000000000046</c:v>
                </c:pt>
                <c:pt idx="786">
                  <c:v>0.33300000000000046</c:v>
                </c:pt>
                <c:pt idx="787">
                  <c:v>0.33300000000000046</c:v>
                </c:pt>
                <c:pt idx="788">
                  <c:v>0.33300000000000046</c:v>
                </c:pt>
                <c:pt idx="789">
                  <c:v>0.33300000000000046</c:v>
                </c:pt>
                <c:pt idx="790">
                  <c:v>0.33300000000000046</c:v>
                </c:pt>
                <c:pt idx="791">
                  <c:v>0.33300000000000046</c:v>
                </c:pt>
                <c:pt idx="792">
                  <c:v>0.33300000000000046</c:v>
                </c:pt>
                <c:pt idx="793">
                  <c:v>0.33300000000000046</c:v>
                </c:pt>
                <c:pt idx="794">
                  <c:v>0.33300000000000046</c:v>
                </c:pt>
                <c:pt idx="795">
                  <c:v>0.33300000000000046</c:v>
                </c:pt>
                <c:pt idx="796">
                  <c:v>0.33300000000000046</c:v>
                </c:pt>
                <c:pt idx="797">
                  <c:v>0.33300000000000046</c:v>
                </c:pt>
                <c:pt idx="798">
                  <c:v>0.33300000000000046</c:v>
                </c:pt>
                <c:pt idx="799">
                  <c:v>0.33300000000000046</c:v>
                </c:pt>
                <c:pt idx="800">
                  <c:v>0.33300000000000046</c:v>
                </c:pt>
                <c:pt idx="801">
                  <c:v>0.33300000000000046</c:v>
                </c:pt>
                <c:pt idx="802">
                  <c:v>0.33300000000000046</c:v>
                </c:pt>
                <c:pt idx="803">
                  <c:v>0.33300000000000046</c:v>
                </c:pt>
                <c:pt idx="804">
                  <c:v>0.33300000000000046</c:v>
                </c:pt>
                <c:pt idx="805">
                  <c:v>0.33300000000000046</c:v>
                </c:pt>
                <c:pt idx="806">
                  <c:v>0.33300000000000046</c:v>
                </c:pt>
                <c:pt idx="807">
                  <c:v>0.33300000000000046</c:v>
                </c:pt>
                <c:pt idx="808">
                  <c:v>0.33300000000000046</c:v>
                </c:pt>
                <c:pt idx="809">
                  <c:v>0.33300000000000046</c:v>
                </c:pt>
                <c:pt idx="810">
                  <c:v>0.33300000000000046</c:v>
                </c:pt>
                <c:pt idx="811">
                  <c:v>0.33300000000000046</c:v>
                </c:pt>
                <c:pt idx="812">
                  <c:v>0.33300000000000046</c:v>
                </c:pt>
                <c:pt idx="813">
                  <c:v>0.33300000000000046</c:v>
                </c:pt>
                <c:pt idx="814">
                  <c:v>0.33300000000000046</c:v>
                </c:pt>
                <c:pt idx="815">
                  <c:v>0.33300000000000046</c:v>
                </c:pt>
                <c:pt idx="816">
                  <c:v>0.33300000000000046</c:v>
                </c:pt>
                <c:pt idx="817">
                  <c:v>0.33300000000000046</c:v>
                </c:pt>
                <c:pt idx="818">
                  <c:v>0.33300000000000046</c:v>
                </c:pt>
                <c:pt idx="819">
                  <c:v>0.33300000000000046</c:v>
                </c:pt>
                <c:pt idx="820">
                  <c:v>0.33300000000000046</c:v>
                </c:pt>
                <c:pt idx="821">
                  <c:v>0.33300000000000046</c:v>
                </c:pt>
                <c:pt idx="822">
                  <c:v>0.33300000000000046</c:v>
                </c:pt>
                <c:pt idx="823">
                  <c:v>0.33300000000000046</c:v>
                </c:pt>
                <c:pt idx="824">
                  <c:v>0.33300000000000046</c:v>
                </c:pt>
                <c:pt idx="825">
                  <c:v>0.33300000000000046</c:v>
                </c:pt>
                <c:pt idx="826">
                  <c:v>0.33300000000000046</c:v>
                </c:pt>
                <c:pt idx="827">
                  <c:v>0.33300000000000046</c:v>
                </c:pt>
                <c:pt idx="828">
                  <c:v>0.33300000000000046</c:v>
                </c:pt>
                <c:pt idx="829">
                  <c:v>0.33300000000000046</c:v>
                </c:pt>
                <c:pt idx="830">
                  <c:v>0.33300000000000046</c:v>
                </c:pt>
                <c:pt idx="831">
                  <c:v>0.33300000000000046</c:v>
                </c:pt>
                <c:pt idx="832">
                  <c:v>0.33300000000000046</c:v>
                </c:pt>
                <c:pt idx="833">
                  <c:v>0.33300000000000046</c:v>
                </c:pt>
                <c:pt idx="834">
                  <c:v>0.33300000000000046</c:v>
                </c:pt>
                <c:pt idx="835">
                  <c:v>0.33300000000000046</c:v>
                </c:pt>
                <c:pt idx="836">
                  <c:v>0.33300000000000046</c:v>
                </c:pt>
                <c:pt idx="837">
                  <c:v>0.33300000000000046</c:v>
                </c:pt>
                <c:pt idx="838">
                  <c:v>0.33300000000000046</c:v>
                </c:pt>
                <c:pt idx="839">
                  <c:v>0.33300000000000046</c:v>
                </c:pt>
                <c:pt idx="840">
                  <c:v>0.33300000000000046</c:v>
                </c:pt>
                <c:pt idx="841">
                  <c:v>0.33300000000000046</c:v>
                </c:pt>
                <c:pt idx="842">
                  <c:v>0.33300000000000046</c:v>
                </c:pt>
                <c:pt idx="843">
                  <c:v>0.33300000000000046</c:v>
                </c:pt>
                <c:pt idx="844">
                  <c:v>0.33300000000000046</c:v>
                </c:pt>
                <c:pt idx="845">
                  <c:v>0.33300000000000046</c:v>
                </c:pt>
                <c:pt idx="846">
                  <c:v>0.33300000000000046</c:v>
                </c:pt>
                <c:pt idx="847">
                  <c:v>0.33300000000000046</c:v>
                </c:pt>
                <c:pt idx="848">
                  <c:v>0.33300000000000046</c:v>
                </c:pt>
                <c:pt idx="849">
                  <c:v>0.33300000000000046</c:v>
                </c:pt>
                <c:pt idx="850">
                  <c:v>0.33300000000000046</c:v>
                </c:pt>
                <c:pt idx="851">
                  <c:v>0.33300000000000046</c:v>
                </c:pt>
                <c:pt idx="852">
                  <c:v>0.33300000000000046</c:v>
                </c:pt>
                <c:pt idx="853">
                  <c:v>0.33300000000000046</c:v>
                </c:pt>
                <c:pt idx="854">
                  <c:v>0.33300000000000046</c:v>
                </c:pt>
                <c:pt idx="855">
                  <c:v>0.33300000000000046</c:v>
                </c:pt>
                <c:pt idx="856">
                  <c:v>0.33300000000000046</c:v>
                </c:pt>
                <c:pt idx="857">
                  <c:v>0.33300000000000046</c:v>
                </c:pt>
                <c:pt idx="858">
                  <c:v>0.33300000000000046</c:v>
                </c:pt>
                <c:pt idx="859">
                  <c:v>0.33300000000000046</c:v>
                </c:pt>
                <c:pt idx="860">
                  <c:v>0.33300000000000046</c:v>
                </c:pt>
                <c:pt idx="861">
                  <c:v>0.33300000000000046</c:v>
                </c:pt>
                <c:pt idx="862">
                  <c:v>0.33300000000000046</c:v>
                </c:pt>
                <c:pt idx="863">
                  <c:v>0.33300000000000046</c:v>
                </c:pt>
                <c:pt idx="864">
                  <c:v>0.33300000000000046</c:v>
                </c:pt>
              </c:numCache>
            </c:numRef>
          </c:yVal>
          <c:smooth val="0"/>
        </c:ser>
        <c:ser>
          <c:idx val="13"/>
          <c:order val="13"/>
          <c:tx>
            <c:strRef>
              <c:f>Наполнения!$O$1</c:f>
              <c:strCache>
                <c:ptCount val="1"/>
                <c:pt idx="0">
                  <c:v>130</c:v>
                </c:pt>
              </c:strCache>
            </c:strRef>
          </c:tx>
          <c:spPr>
            <a:ln w="25400">
              <a:solidFill>
                <a:srgbClr val="FF99CC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Наполнения!$O$2:$O$866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1.6000000000000021E-2</c:v>
                </c:pt>
                <c:pt idx="38">
                  <c:v>1.6000000000000021E-2</c:v>
                </c:pt>
                <c:pt idx="39">
                  <c:v>1.6000000000000021E-2</c:v>
                </c:pt>
                <c:pt idx="40">
                  <c:v>1.6000000000000021E-2</c:v>
                </c:pt>
                <c:pt idx="41">
                  <c:v>1.7000000000000029E-2</c:v>
                </c:pt>
                <c:pt idx="42">
                  <c:v>1.8000000000000019E-2</c:v>
                </c:pt>
                <c:pt idx="43">
                  <c:v>1.900000000000002E-2</c:v>
                </c:pt>
                <c:pt idx="44">
                  <c:v>2.0000000000000021E-2</c:v>
                </c:pt>
                <c:pt idx="45">
                  <c:v>2.0000000000000021E-2</c:v>
                </c:pt>
                <c:pt idx="46">
                  <c:v>2.1000000000000022E-2</c:v>
                </c:pt>
                <c:pt idx="47">
                  <c:v>3.5000000000000045E-2</c:v>
                </c:pt>
                <c:pt idx="48">
                  <c:v>5.4000000000000055E-2</c:v>
                </c:pt>
                <c:pt idx="49">
                  <c:v>6.6000000000000003E-2</c:v>
                </c:pt>
                <c:pt idx="50">
                  <c:v>6.6000000000000003E-2</c:v>
                </c:pt>
                <c:pt idx="51">
                  <c:v>7.6000000000000081E-2</c:v>
                </c:pt>
                <c:pt idx="52">
                  <c:v>8.1000000000000044E-2</c:v>
                </c:pt>
                <c:pt idx="53">
                  <c:v>8.2000000000000003E-2</c:v>
                </c:pt>
                <c:pt idx="54">
                  <c:v>8.2000000000000003E-2</c:v>
                </c:pt>
                <c:pt idx="55">
                  <c:v>8.2000000000000003E-2</c:v>
                </c:pt>
                <c:pt idx="56">
                  <c:v>8.2000000000000003E-2</c:v>
                </c:pt>
                <c:pt idx="57">
                  <c:v>8.2000000000000003E-2</c:v>
                </c:pt>
                <c:pt idx="58">
                  <c:v>8.2000000000000003E-2</c:v>
                </c:pt>
                <c:pt idx="59">
                  <c:v>8.2000000000000003E-2</c:v>
                </c:pt>
                <c:pt idx="60">
                  <c:v>8.2000000000000003E-2</c:v>
                </c:pt>
                <c:pt idx="61">
                  <c:v>8.2000000000000003E-2</c:v>
                </c:pt>
                <c:pt idx="62">
                  <c:v>8.2000000000000003E-2</c:v>
                </c:pt>
                <c:pt idx="63">
                  <c:v>8.2000000000000003E-2</c:v>
                </c:pt>
                <c:pt idx="64">
                  <c:v>8.2000000000000003E-2</c:v>
                </c:pt>
                <c:pt idx="65">
                  <c:v>8.2000000000000003E-2</c:v>
                </c:pt>
                <c:pt idx="66">
                  <c:v>8.2000000000000003E-2</c:v>
                </c:pt>
                <c:pt idx="67">
                  <c:v>8.2000000000000003E-2</c:v>
                </c:pt>
                <c:pt idx="68">
                  <c:v>8.2000000000000003E-2</c:v>
                </c:pt>
                <c:pt idx="69">
                  <c:v>8.2000000000000003E-2</c:v>
                </c:pt>
                <c:pt idx="70">
                  <c:v>8.3000000000000101E-2</c:v>
                </c:pt>
                <c:pt idx="71">
                  <c:v>8.3000000000000101E-2</c:v>
                </c:pt>
                <c:pt idx="72">
                  <c:v>8.3000000000000101E-2</c:v>
                </c:pt>
                <c:pt idx="73">
                  <c:v>8.3000000000000101E-2</c:v>
                </c:pt>
                <c:pt idx="74">
                  <c:v>8.3000000000000101E-2</c:v>
                </c:pt>
                <c:pt idx="75">
                  <c:v>8.3000000000000101E-2</c:v>
                </c:pt>
                <c:pt idx="76">
                  <c:v>8.3000000000000101E-2</c:v>
                </c:pt>
                <c:pt idx="77">
                  <c:v>8.3000000000000101E-2</c:v>
                </c:pt>
                <c:pt idx="78">
                  <c:v>8.3000000000000101E-2</c:v>
                </c:pt>
                <c:pt idx="79">
                  <c:v>8.3000000000000101E-2</c:v>
                </c:pt>
                <c:pt idx="80">
                  <c:v>8.3000000000000101E-2</c:v>
                </c:pt>
                <c:pt idx="81">
                  <c:v>8.3000000000000101E-2</c:v>
                </c:pt>
                <c:pt idx="82">
                  <c:v>8.3000000000000101E-2</c:v>
                </c:pt>
                <c:pt idx="83">
                  <c:v>8.3000000000000101E-2</c:v>
                </c:pt>
                <c:pt idx="84">
                  <c:v>8.3000000000000101E-2</c:v>
                </c:pt>
                <c:pt idx="85">
                  <c:v>8.3000000000000101E-2</c:v>
                </c:pt>
                <c:pt idx="86">
                  <c:v>8.3000000000000101E-2</c:v>
                </c:pt>
                <c:pt idx="87">
                  <c:v>8.3000000000000101E-2</c:v>
                </c:pt>
                <c:pt idx="88">
                  <c:v>8.3000000000000101E-2</c:v>
                </c:pt>
                <c:pt idx="89">
                  <c:v>8.3000000000000101E-2</c:v>
                </c:pt>
                <c:pt idx="90">
                  <c:v>8.3000000000000101E-2</c:v>
                </c:pt>
                <c:pt idx="91">
                  <c:v>8.4000000000000116E-2</c:v>
                </c:pt>
                <c:pt idx="92">
                  <c:v>8.4000000000000116E-2</c:v>
                </c:pt>
                <c:pt idx="93">
                  <c:v>8.4000000000000116E-2</c:v>
                </c:pt>
                <c:pt idx="94">
                  <c:v>8.4000000000000116E-2</c:v>
                </c:pt>
                <c:pt idx="95">
                  <c:v>8.4000000000000116E-2</c:v>
                </c:pt>
                <c:pt idx="96">
                  <c:v>8.5000000000000048E-2</c:v>
                </c:pt>
                <c:pt idx="97">
                  <c:v>8.5000000000000048E-2</c:v>
                </c:pt>
                <c:pt idx="98">
                  <c:v>8.5000000000000048E-2</c:v>
                </c:pt>
                <c:pt idx="99">
                  <c:v>8.5000000000000048E-2</c:v>
                </c:pt>
                <c:pt idx="100">
                  <c:v>8.6000000000000063E-2</c:v>
                </c:pt>
                <c:pt idx="101">
                  <c:v>8.6000000000000063E-2</c:v>
                </c:pt>
                <c:pt idx="102">
                  <c:v>8.7000000000000022E-2</c:v>
                </c:pt>
                <c:pt idx="103">
                  <c:v>8.7000000000000022E-2</c:v>
                </c:pt>
                <c:pt idx="104">
                  <c:v>8.7000000000000022E-2</c:v>
                </c:pt>
                <c:pt idx="105">
                  <c:v>8.7000000000000022E-2</c:v>
                </c:pt>
                <c:pt idx="106">
                  <c:v>8.7000000000000022E-2</c:v>
                </c:pt>
                <c:pt idx="107">
                  <c:v>8.8000000000000092E-2</c:v>
                </c:pt>
                <c:pt idx="108">
                  <c:v>8.8000000000000092E-2</c:v>
                </c:pt>
                <c:pt idx="109">
                  <c:v>8.8000000000000092E-2</c:v>
                </c:pt>
                <c:pt idx="110">
                  <c:v>8.9000000000000135E-2</c:v>
                </c:pt>
                <c:pt idx="111">
                  <c:v>8.9000000000000135E-2</c:v>
                </c:pt>
                <c:pt idx="112">
                  <c:v>8.9000000000000135E-2</c:v>
                </c:pt>
                <c:pt idx="113">
                  <c:v>9.0000000000000066E-2</c:v>
                </c:pt>
                <c:pt idx="114">
                  <c:v>9.0000000000000066E-2</c:v>
                </c:pt>
                <c:pt idx="115">
                  <c:v>9.0000000000000066E-2</c:v>
                </c:pt>
                <c:pt idx="116">
                  <c:v>9.0000000000000066E-2</c:v>
                </c:pt>
                <c:pt idx="117">
                  <c:v>9.1000000000000025E-2</c:v>
                </c:pt>
                <c:pt idx="118">
                  <c:v>9.1000000000000025E-2</c:v>
                </c:pt>
                <c:pt idx="119">
                  <c:v>9.1000000000000025E-2</c:v>
                </c:pt>
                <c:pt idx="120">
                  <c:v>9.1000000000000025E-2</c:v>
                </c:pt>
                <c:pt idx="121">
                  <c:v>9.2000000000000026E-2</c:v>
                </c:pt>
                <c:pt idx="122">
                  <c:v>9.2000000000000026E-2</c:v>
                </c:pt>
                <c:pt idx="123">
                  <c:v>9.300000000000018E-2</c:v>
                </c:pt>
                <c:pt idx="124">
                  <c:v>9.300000000000018E-2</c:v>
                </c:pt>
                <c:pt idx="125">
                  <c:v>9.300000000000018E-2</c:v>
                </c:pt>
                <c:pt idx="126">
                  <c:v>9.300000000000018E-2</c:v>
                </c:pt>
                <c:pt idx="127">
                  <c:v>9.4000000000000097E-2</c:v>
                </c:pt>
                <c:pt idx="128">
                  <c:v>9.4000000000000097E-2</c:v>
                </c:pt>
                <c:pt idx="129">
                  <c:v>9.4000000000000097E-2</c:v>
                </c:pt>
                <c:pt idx="130">
                  <c:v>9.4000000000000097E-2</c:v>
                </c:pt>
                <c:pt idx="131">
                  <c:v>9.4000000000000097E-2</c:v>
                </c:pt>
                <c:pt idx="132">
                  <c:v>9.5000000000000098E-2</c:v>
                </c:pt>
                <c:pt idx="133">
                  <c:v>9.6000000000000071E-2</c:v>
                </c:pt>
                <c:pt idx="134">
                  <c:v>9.6000000000000071E-2</c:v>
                </c:pt>
                <c:pt idx="135">
                  <c:v>9.6000000000000071E-2</c:v>
                </c:pt>
                <c:pt idx="136">
                  <c:v>9.6000000000000071E-2</c:v>
                </c:pt>
                <c:pt idx="137">
                  <c:v>9.7000000000000045E-2</c:v>
                </c:pt>
                <c:pt idx="138">
                  <c:v>9.8000000000000198E-2</c:v>
                </c:pt>
                <c:pt idx="139">
                  <c:v>9.8000000000000198E-2</c:v>
                </c:pt>
                <c:pt idx="140">
                  <c:v>9.8000000000000198E-2</c:v>
                </c:pt>
                <c:pt idx="141">
                  <c:v>9.8000000000000198E-2</c:v>
                </c:pt>
                <c:pt idx="142">
                  <c:v>9.9000000000000143E-2</c:v>
                </c:pt>
                <c:pt idx="143">
                  <c:v>9.9000000000000143E-2</c:v>
                </c:pt>
                <c:pt idx="144">
                  <c:v>0.1</c:v>
                </c:pt>
                <c:pt idx="145">
                  <c:v>0.1</c:v>
                </c:pt>
                <c:pt idx="146">
                  <c:v>0.1</c:v>
                </c:pt>
                <c:pt idx="147">
                  <c:v>0.10100000000000002</c:v>
                </c:pt>
                <c:pt idx="148">
                  <c:v>0.10199999999999998</c:v>
                </c:pt>
                <c:pt idx="149">
                  <c:v>0.10199999999999998</c:v>
                </c:pt>
                <c:pt idx="150">
                  <c:v>0.10299999999999998</c:v>
                </c:pt>
                <c:pt idx="151">
                  <c:v>0.10400000000000002</c:v>
                </c:pt>
                <c:pt idx="152">
                  <c:v>0.10400000000000002</c:v>
                </c:pt>
                <c:pt idx="153">
                  <c:v>0.10400000000000002</c:v>
                </c:pt>
                <c:pt idx="154">
                  <c:v>0.10500000000000002</c:v>
                </c:pt>
                <c:pt idx="155">
                  <c:v>0.10600000000000002</c:v>
                </c:pt>
                <c:pt idx="156">
                  <c:v>0.10700000000000008</c:v>
                </c:pt>
                <c:pt idx="157">
                  <c:v>0.10700000000000008</c:v>
                </c:pt>
                <c:pt idx="158">
                  <c:v>0.10900000000000008</c:v>
                </c:pt>
                <c:pt idx="159">
                  <c:v>0.11100000000000006</c:v>
                </c:pt>
                <c:pt idx="160">
                  <c:v>0.11200000000000006</c:v>
                </c:pt>
                <c:pt idx="161">
                  <c:v>0.11300000000000006</c:v>
                </c:pt>
                <c:pt idx="162">
                  <c:v>0.11300000000000006</c:v>
                </c:pt>
                <c:pt idx="163">
                  <c:v>0.11500000000000007</c:v>
                </c:pt>
                <c:pt idx="164">
                  <c:v>0.1160000000000001</c:v>
                </c:pt>
                <c:pt idx="165">
                  <c:v>0.11799999999999998</c:v>
                </c:pt>
                <c:pt idx="166">
                  <c:v>0.12000000000000002</c:v>
                </c:pt>
                <c:pt idx="167">
                  <c:v>0.12100000000000002</c:v>
                </c:pt>
                <c:pt idx="168">
                  <c:v>0.12100000000000002</c:v>
                </c:pt>
                <c:pt idx="169">
                  <c:v>0.12200000000000008</c:v>
                </c:pt>
                <c:pt idx="170">
                  <c:v>0.12400000000000008</c:v>
                </c:pt>
                <c:pt idx="171">
                  <c:v>0.125</c:v>
                </c:pt>
                <c:pt idx="172">
                  <c:v>0.127</c:v>
                </c:pt>
                <c:pt idx="173">
                  <c:v>0.127</c:v>
                </c:pt>
                <c:pt idx="174">
                  <c:v>0.128</c:v>
                </c:pt>
                <c:pt idx="175">
                  <c:v>0.13</c:v>
                </c:pt>
                <c:pt idx="176">
                  <c:v>0.13200000000000001</c:v>
                </c:pt>
                <c:pt idx="177">
                  <c:v>0.13400000000000001</c:v>
                </c:pt>
                <c:pt idx="178">
                  <c:v>0.13400000000000001</c:v>
                </c:pt>
                <c:pt idx="179">
                  <c:v>0.13500000000000001</c:v>
                </c:pt>
                <c:pt idx="180">
                  <c:v>0.13700000000000001</c:v>
                </c:pt>
                <c:pt idx="181">
                  <c:v>0.13900000000000001</c:v>
                </c:pt>
                <c:pt idx="182">
                  <c:v>0.14100000000000001</c:v>
                </c:pt>
                <c:pt idx="183">
                  <c:v>0.14300000000000004</c:v>
                </c:pt>
                <c:pt idx="184">
                  <c:v>0.14300000000000004</c:v>
                </c:pt>
                <c:pt idx="185">
                  <c:v>0.14500000000000016</c:v>
                </c:pt>
                <c:pt idx="186">
                  <c:v>0.14700000000000016</c:v>
                </c:pt>
                <c:pt idx="187">
                  <c:v>0.14800000000000016</c:v>
                </c:pt>
                <c:pt idx="188">
                  <c:v>0.15000000000000016</c:v>
                </c:pt>
                <c:pt idx="189">
                  <c:v>0.15000000000000016</c:v>
                </c:pt>
                <c:pt idx="190">
                  <c:v>0.15200000000000016</c:v>
                </c:pt>
                <c:pt idx="191">
                  <c:v>0.15500000000000017</c:v>
                </c:pt>
                <c:pt idx="192">
                  <c:v>0.15600000000000017</c:v>
                </c:pt>
                <c:pt idx="193">
                  <c:v>0.15900000000000017</c:v>
                </c:pt>
                <c:pt idx="194">
                  <c:v>0.15900000000000017</c:v>
                </c:pt>
                <c:pt idx="195">
                  <c:v>0.16100000000000014</c:v>
                </c:pt>
                <c:pt idx="196">
                  <c:v>0.16300000000000014</c:v>
                </c:pt>
                <c:pt idx="197">
                  <c:v>0.16500000000000015</c:v>
                </c:pt>
                <c:pt idx="198">
                  <c:v>0.1680000000000002</c:v>
                </c:pt>
                <c:pt idx="199">
                  <c:v>0.17</c:v>
                </c:pt>
                <c:pt idx="200">
                  <c:v>0.17</c:v>
                </c:pt>
                <c:pt idx="201">
                  <c:v>0.17200000000000001</c:v>
                </c:pt>
                <c:pt idx="202">
                  <c:v>0.17500000000000004</c:v>
                </c:pt>
                <c:pt idx="203">
                  <c:v>0.17600000000000016</c:v>
                </c:pt>
                <c:pt idx="204">
                  <c:v>0.17900000000000016</c:v>
                </c:pt>
                <c:pt idx="205">
                  <c:v>0.17900000000000016</c:v>
                </c:pt>
                <c:pt idx="206">
                  <c:v>0.18100000000000016</c:v>
                </c:pt>
                <c:pt idx="207">
                  <c:v>0.18200000000000016</c:v>
                </c:pt>
                <c:pt idx="208">
                  <c:v>0.18500000000000016</c:v>
                </c:pt>
                <c:pt idx="209">
                  <c:v>0.18700000000000017</c:v>
                </c:pt>
                <c:pt idx="210">
                  <c:v>0.18700000000000017</c:v>
                </c:pt>
                <c:pt idx="211">
                  <c:v>0.18900000000000017</c:v>
                </c:pt>
                <c:pt idx="212">
                  <c:v>0.19100000000000011</c:v>
                </c:pt>
                <c:pt idx="213">
                  <c:v>0.19300000000000014</c:v>
                </c:pt>
                <c:pt idx="214">
                  <c:v>0.19500000000000015</c:v>
                </c:pt>
                <c:pt idx="215">
                  <c:v>0.19700000000000015</c:v>
                </c:pt>
                <c:pt idx="216">
                  <c:v>0.19700000000000015</c:v>
                </c:pt>
                <c:pt idx="217">
                  <c:v>0.1990000000000002</c:v>
                </c:pt>
                <c:pt idx="218">
                  <c:v>0.20100000000000001</c:v>
                </c:pt>
                <c:pt idx="219">
                  <c:v>0.20300000000000001</c:v>
                </c:pt>
                <c:pt idx="220">
                  <c:v>0.20500000000000004</c:v>
                </c:pt>
                <c:pt idx="221">
                  <c:v>0.20500000000000004</c:v>
                </c:pt>
                <c:pt idx="222">
                  <c:v>0.20700000000000016</c:v>
                </c:pt>
                <c:pt idx="223">
                  <c:v>0.20900000000000016</c:v>
                </c:pt>
                <c:pt idx="224">
                  <c:v>0.21100000000000016</c:v>
                </c:pt>
                <c:pt idx="225">
                  <c:v>0.21400000000000016</c:v>
                </c:pt>
                <c:pt idx="226">
                  <c:v>0.21400000000000016</c:v>
                </c:pt>
                <c:pt idx="227">
                  <c:v>0.21500000000000016</c:v>
                </c:pt>
                <c:pt idx="228">
                  <c:v>0.21800000000000017</c:v>
                </c:pt>
                <c:pt idx="229">
                  <c:v>0.22000000000000011</c:v>
                </c:pt>
                <c:pt idx="230">
                  <c:v>0.22200000000000011</c:v>
                </c:pt>
                <c:pt idx="231">
                  <c:v>0.22400000000000014</c:v>
                </c:pt>
                <c:pt idx="232">
                  <c:v>0.22400000000000014</c:v>
                </c:pt>
                <c:pt idx="233">
                  <c:v>0.22700000000000015</c:v>
                </c:pt>
                <c:pt idx="234">
                  <c:v>0.22800000000000015</c:v>
                </c:pt>
                <c:pt idx="235">
                  <c:v>0.23100000000000001</c:v>
                </c:pt>
                <c:pt idx="236">
                  <c:v>0.23300000000000001</c:v>
                </c:pt>
                <c:pt idx="237">
                  <c:v>0.23300000000000001</c:v>
                </c:pt>
                <c:pt idx="238">
                  <c:v>0.23500000000000001</c:v>
                </c:pt>
                <c:pt idx="239">
                  <c:v>0.23700000000000004</c:v>
                </c:pt>
                <c:pt idx="240">
                  <c:v>0.23900000000000016</c:v>
                </c:pt>
                <c:pt idx="241">
                  <c:v>0.24100000000000016</c:v>
                </c:pt>
                <c:pt idx="242">
                  <c:v>0.24100000000000016</c:v>
                </c:pt>
                <c:pt idx="243">
                  <c:v>0.24400000000000016</c:v>
                </c:pt>
                <c:pt idx="244">
                  <c:v>0.24500000000000016</c:v>
                </c:pt>
                <c:pt idx="245">
                  <c:v>0.24800000000000016</c:v>
                </c:pt>
                <c:pt idx="246">
                  <c:v>0.25</c:v>
                </c:pt>
                <c:pt idx="247">
                  <c:v>0.252</c:v>
                </c:pt>
                <c:pt idx="248">
                  <c:v>0.252</c:v>
                </c:pt>
                <c:pt idx="249">
                  <c:v>0.254</c:v>
                </c:pt>
                <c:pt idx="250">
                  <c:v>0.25700000000000001</c:v>
                </c:pt>
                <c:pt idx="251">
                  <c:v>0.25900000000000001</c:v>
                </c:pt>
                <c:pt idx="252">
                  <c:v>0.26100000000000001</c:v>
                </c:pt>
                <c:pt idx="253">
                  <c:v>0.26100000000000001</c:v>
                </c:pt>
                <c:pt idx="254">
                  <c:v>0.26300000000000001</c:v>
                </c:pt>
                <c:pt idx="255">
                  <c:v>0.26600000000000001</c:v>
                </c:pt>
                <c:pt idx="256">
                  <c:v>0.26800000000000002</c:v>
                </c:pt>
                <c:pt idx="257">
                  <c:v>0.26900000000000002</c:v>
                </c:pt>
                <c:pt idx="258">
                  <c:v>0.26900000000000002</c:v>
                </c:pt>
                <c:pt idx="259">
                  <c:v>0.26900000000000002</c:v>
                </c:pt>
                <c:pt idx="260">
                  <c:v>0.26900000000000002</c:v>
                </c:pt>
                <c:pt idx="261">
                  <c:v>0.26900000000000002</c:v>
                </c:pt>
                <c:pt idx="262">
                  <c:v>0.27800000000000002</c:v>
                </c:pt>
                <c:pt idx="263">
                  <c:v>0.28000000000000008</c:v>
                </c:pt>
                <c:pt idx="264">
                  <c:v>0.28000000000000008</c:v>
                </c:pt>
                <c:pt idx="265">
                  <c:v>0.28200000000000008</c:v>
                </c:pt>
                <c:pt idx="266">
                  <c:v>0.28400000000000031</c:v>
                </c:pt>
                <c:pt idx="267">
                  <c:v>0.28500000000000031</c:v>
                </c:pt>
                <c:pt idx="268">
                  <c:v>0.28800000000000031</c:v>
                </c:pt>
                <c:pt idx="269">
                  <c:v>0.28800000000000031</c:v>
                </c:pt>
                <c:pt idx="270">
                  <c:v>0.29000000000000031</c:v>
                </c:pt>
                <c:pt idx="271">
                  <c:v>0.29200000000000031</c:v>
                </c:pt>
                <c:pt idx="272">
                  <c:v>0.29300000000000032</c:v>
                </c:pt>
                <c:pt idx="273">
                  <c:v>0.29500000000000032</c:v>
                </c:pt>
                <c:pt idx="274">
                  <c:v>0.29500000000000032</c:v>
                </c:pt>
                <c:pt idx="275">
                  <c:v>0.29700000000000032</c:v>
                </c:pt>
                <c:pt idx="276">
                  <c:v>0.29900000000000032</c:v>
                </c:pt>
                <c:pt idx="277">
                  <c:v>0.30100000000000032</c:v>
                </c:pt>
                <c:pt idx="278">
                  <c:v>0.30300000000000032</c:v>
                </c:pt>
                <c:pt idx="279">
                  <c:v>0.30600000000000038</c:v>
                </c:pt>
                <c:pt idx="280">
                  <c:v>0.30600000000000038</c:v>
                </c:pt>
                <c:pt idx="281">
                  <c:v>0.30800000000000033</c:v>
                </c:pt>
                <c:pt idx="282">
                  <c:v>0.31100000000000033</c:v>
                </c:pt>
                <c:pt idx="283">
                  <c:v>0.31400000000000033</c:v>
                </c:pt>
                <c:pt idx="284">
                  <c:v>0.31600000000000039</c:v>
                </c:pt>
                <c:pt idx="285">
                  <c:v>0.31600000000000039</c:v>
                </c:pt>
                <c:pt idx="286">
                  <c:v>0.31800000000000039</c:v>
                </c:pt>
                <c:pt idx="287">
                  <c:v>0.3200000000000004</c:v>
                </c:pt>
                <c:pt idx="288">
                  <c:v>0.3220000000000004</c:v>
                </c:pt>
                <c:pt idx="289">
                  <c:v>0.3240000000000004</c:v>
                </c:pt>
                <c:pt idx="290">
                  <c:v>0.3240000000000004</c:v>
                </c:pt>
                <c:pt idx="291">
                  <c:v>0.3260000000000004</c:v>
                </c:pt>
                <c:pt idx="292">
                  <c:v>0.3280000000000004</c:v>
                </c:pt>
                <c:pt idx="293">
                  <c:v>0.33000000000000046</c:v>
                </c:pt>
                <c:pt idx="294">
                  <c:v>0.33100000000000046</c:v>
                </c:pt>
                <c:pt idx="295">
                  <c:v>0.33100000000000046</c:v>
                </c:pt>
                <c:pt idx="296">
                  <c:v>0.33100000000000046</c:v>
                </c:pt>
                <c:pt idx="297">
                  <c:v>0.33000000000000046</c:v>
                </c:pt>
                <c:pt idx="298">
                  <c:v>0.33000000000000046</c:v>
                </c:pt>
                <c:pt idx="299">
                  <c:v>0.33000000000000046</c:v>
                </c:pt>
                <c:pt idx="300">
                  <c:v>0.32900000000000046</c:v>
                </c:pt>
                <c:pt idx="301">
                  <c:v>0.32900000000000046</c:v>
                </c:pt>
                <c:pt idx="302">
                  <c:v>0.32900000000000046</c:v>
                </c:pt>
                <c:pt idx="303">
                  <c:v>0.32900000000000046</c:v>
                </c:pt>
                <c:pt idx="304">
                  <c:v>0.3280000000000004</c:v>
                </c:pt>
                <c:pt idx="305">
                  <c:v>0.3280000000000004</c:v>
                </c:pt>
                <c:pt idx="306">
                  <c:v>0.3280000000000004</c:v>
                </c:pt>
                <c:pt idx="307">
                  <c:v>0.3280000000000004</c:v>
                </c:pt>
                <c:pt idx="308">
                  <c:v>0.3280000000000004</c:v>
                </c:pt>
                <c:pt idx="309">
                  <c:v>0.3270000000000004</c:v>
                </c:pt>
                <c:pt idx="310">
                  <c:v>0.3270000000000004</c:v>
                </c:pt>
                <c:pt idx="311">
                  <c:v>0.3270000000000004</c:v>
                </c:pt>
                <c:pt idx="312">
                  <c:v>0.3270000000000004</c:v>
                </c:pt>
                <c:pt idx="313">
                  <c:v>0.3270000000000004</c:v>
                </c:pt>
                <c:pt idx="314">
                  <c:v>0.3270000000000004</c:v>
                </c:pt>
                <c:pt idx="315">
                  <c:v>0.3260000000000004</c:v>
                </c:pt>
                <c:pt idx="316">
                  <c:v>0.3260000000000004</c:v>
                </c:pt>
                <c:pt idx="317">
                  <c:v>0.3260000000000004</c:v>
                </c:pt>
                <c:pt idx="318">
                  <c:v>0.3260000000000004</c:v>
                </c:pt>
                <c:pt idx="319">
                  <c:v>0.3260000000000004</c:v>
                </c:pt>
                <c:pt idx="320">
                  <c:v>0.3260000000000004</c:v>
                </c:pt>
                <c:pt idx="321">
                  <c:v>0.3260000000000004</c:v>
                </c:pt>
                <c:pt idx="322">
                  <c:v>0.3260000000000004</c:v>
                </c:pt>
                <c:pt idx="323">
                  <c:v>0.3250000000000004</c:v>
                </c:pt>
                <c:pt idx="324">
                  <c:v>0.3250000000000004</c:v>
                </c:pt>
                <c:pt idx="325">
                  <c:v>0.3250000000000004</c:v>
                </c:pt>
                <c:pt idx="326">
                  <c:v>0.3250000000000004</c:v>
                </c:pt>
                <c:pt idx="327">
                  <c:v>0.3250000000000004</c:v>
                </c:pt>
                <c:pt idx="328">
                  <c:v>0.3250000000000004</c:v>
                </c:pt>
                <c:pt idx="329">
                  <c:v>0.3250000000000004</c:v>
                </c:pt>
                <c:pt idx="330">
                  <c:v>0.3250000000000004</c:v>
                </c:pt>
                <c:pt idx="331">
                  <c:v>0.3250000000000004</c:v>
                </c:pt>
                <c:pt idx="332">
                  <c:v>0.3250000000000004</c:v>
                </c:pt>
                <c:pt idx="333">
                  <c:v>0.3250000000000004</c:v>
                </c:pt>
                <c:pt idx="334">
                  <c:v>0.3240000000000004</c:v>
                </c:pt>
                <c:pt idx="335">
                  <c:v>0.3240000000000004</c:v>
                </c:pt>
                <c:pt idx="336">
                  <c:v>0.3240000000000004</c:v>
                </c:pt>
                <c:pt idx="337">
                  <c:v>0.3240000000000004</c:v>
                </c:pt>
                <c:pt idx="338">
                  <c:v>0.3240000000000004</c:v>
                </c:pt>
                <c:pt idx="339">
                  <c:v>0.3240000000000004</c:v>
                </c:pt>
                <c:pt idx="340">
                  <c:v>0.3240000000000004</c:v>
                </c:pt>
                <c:pt idx="341">
                  <c:v>0.3240000000000004</c:v>
                </c:pt>
                <c:pt idx="342">
                  <c:v>0.3240000000000004</c:v>
                </c:pt>
                <c:pt idx="343">
                  <c:v>0.3240000000000004</c:v>
                </c:pt>
                <c:pt idx="344">
                  <c:v>0.3240000000000004</c:v>
                </c:pt>
                <c:pt idx="345">
                  <c:v>0.3240000000000004</c:v>
                </c:pt>
                <c:pt idx="346">
                  <c:v>0.3240000000000004</c:v>
                </c:pt>
                <c:pt idx="347">
                  <c:v>0.3240000000000004</c:v>
                </c:pt>
                <c:pt idx="348">
                  <c:v>0.3240000000000004</c:v>
                </c:pt>
                <c:pt idx="349">
                  <c:v>0.3240000000000004</c:v>
                </c:pt>
                <c:pt idx="350">
                  <c:v>0.3240000000000004</c:v>
                </c:pt>
                <c:pt idx="351">
                  <c:v>0.3240000000000004</c:v>
                </c:pt>
                <c:pt idx="352">
                  <c:v>0.3240000000000004</c:v>
                </c:pt>
                <c:pt idx="353">
                  <c:v>0.3240000000000004</c:v>
                </c:pt>
                <c:pt idx="354">
                  <c:v>0.3240000000000004</c:v>
                </c:pt>
                <c:pt idx="355">
                  <c:v>0.3240000000000004</c:v>
                </c:pt>
                <c:pt idx="356">
                  <c:v>0.3240000000000004</c:v>
                </c:pt>
                <c:pt idx="357">
                  <c:v>0.3240000000000004</c:v>
                </c:pt>
                <c:pt idx="358">
                  <c:v>0.3240000000000004</c:v>
                </c:pt>
                <c:pt idx="359">
                  <c:v>0.3240000000000004</c:v>
                </c:pt>
                <c:pt idx="360">
                  <c:v>0.3240000000000004</c:v>
                </c:pt>
                <c:pt idx="361">
                  <c:v>0.3240000000000004</c:v>
                </c:pt>
                <c:pt idx="362">
                  <c:v>0.3250000000000004</c:v>
                </c:pt>
                <c:pt idx="363">
                  <c:v>0.3250000000000004</c:v>
                </c:pt>
                <c:pt idx="364">
                  <c:v>0.3250000000000004</c:v>
                </c:pt>
                <c:pt idx="365">
                  <c:v>0.3250000000000004</c:v>
                </c:pt>
                <c:pt idx="366">
                  <c:v>0.3250000000000004</c:v>
                </c:pt>
                <c:pt idx="367">
                  <c:v>0.3250000000000004</c:v>
                </c:pt>
                <c:pt idx="368">
                  <c:v>0.3250000000000004</c:v>
                </c:pt>
                <c:pt idx="369">
                  <c:v>0.3250000000000004</c:v>
                </c:pt>
                <c:pt idx="370">
                  <c:v>0.3250000000000004</c:v>
                </c:pt>
                <c:pt idx="371">
                  <c:v>0.3250000000000004</c:v>
                </c:pt>
                <c:pt idx="372">
                  <c:v>0.3250000000000004</c:v>
                </c:pt>
                <c:pt idx="373">
                  <c:v>0.3250000000000004</c:v>
                </c:pt>
                <c:pt idx="374">
                  <c:v>0.3250000000000004</c:v>
                </c:pt>
                <c:pt idx="375">
                  <c:v>0.3250000000000004</c:v>
                </c:pt>
                <c:pt idx="376">
                  <c:v>0.3250000000000004</c:v>
                </c:pt>
                <c:pt idx="377">
                  <c:v>0.3250000000000004</c:v>
                </c:pt>
                <c:pt idx="378">
                  <c:v>0.3250000000000004</c:v>
                </c:pt>
                <c:pt idx="379">
                  <c:v>0.3250000000000004</c:v>
                </c:pt>
                <c:pt idx="380">
                  <c:v>0.3260000000000004</c:v>
                </c:pt>
                <c:pt idx="381">
                  <c:v>0.3260000000000004</c:v>
                </c:pt>
                <c:pt idx="382">
                  <c:v>0.3260000000000004</c:v>
                </c:pt>
                <c:pt idx="383">
                  <c:v>0.3260000000000004</c:v>
                </c:pt>
                <c:pt idx="384">
                  <c:v>0.3260000000000004</c:v>
                </c:pt>
                <c:pt idx="385">
                  <c:v>0.3260000000000004</c:v>
                </c:pt>
                <c:pt idx="386">
                  <c:v>0.3260000000000004</c:v>
                </c:pt>
                <c:pt idx="387">
                  <c:v>0.3260000000000004</c:v>
                </c:pt>
                <c:pt idx="388">
                  <c:v>0.3260000000000004</c:v>
                </c:pt>
                <c:pt idx="389">
                  <c:v>0.3260000000000004</c:v>
                </c:pt>
                <c:pt idx="390">
                  <c:v>0.3260000000000004</c:v>
                </c:pt>
                <c:pt idx="391">
                  <c:v>0.3260000000000004</c:v>
                </c:pt>
                <c:pt idx="392">
                  <c:v>0.3260000000000004</c:v>
                </c:pt>
                <c:pt idx="393">
                  <c:v>0.3260000000000004</c:v>
                </c:pt>
                <c:pt idx="394">
                  <c:v>0.3260000000000004</c:v>
                </c:pt>
                <c:pt idx="395">
                  <c:v>0.3260000000000004</c:v>
                </c:pt>
                <c:pt idx="396">
                  <c:v>0.3270000000000004</c:v>
                </c:pt>
                <c:pt idx="397">
                  <c:v>0.3270000000000004</c:v>
                </c:pt>
                <c:pt idx="398">
                  <c:v>0.3270000000000004</c:v>
                </c:pt>
                <c:pt idx="399">
                  <c:v>0.3270000000000004</c:v>
                </c:pt>
                <c:pt idx="400">
                  <c:v>0.3270000000000004</c:v>
                </c:pt>
                <c:pt idx="401">
                  <c:v>0.3270000000000004</c:v>
                </c:pt>
                <c:pt idx="402">
                  <c:v>0.3270000000000004</c:v>
                </c:pt>
                <c:pt idx="403">
                  <c:v>0.3270000000000004</c:v>
                </c:pt>
                <c:pt idx="404">
                  <c:v>0.3270000000000004</c:v>
                </c:pt>
                <c:pt idx="405">
                  <c:v>0.3270000000000004</c:v>
                </c:pt>
                <c:pt idx="406">
                  <c:v>0.3270000000000004</c:v>
                </c:pt>
                <c:pt idx="407">
                  <c:v>0.3280000000000004</c:v>
                </c:pt>
                <c:pt idx="408">
                  <c:v>0.3280000000000004</c:v>
                </c:pt>
                <c:pt idx="409">
                  <c:v>0.3280000000000004</c:v>
                </c:pt>
                <c:pt idx="410">
                  <c:v>0.3280000000000004</c:v>
                </c:pt>
                <c:pt idx="411">
                  <c:v>0.3280000000000004</c:v>
                </c:pt>
                <c:pt idx="412">
                  <c:v>0.3280000000000004</c:v>
                </c:pt>
                <c:pt idx="413">
                  <c:v>0.3280000000000004</c:v>
                </c:pt>
                <c:pt idx="414">
                  <c:v>0.3280000000000004</c:v>
                </c:pt>
                <c:pt idx="415">
                  <c:v>0.3280000000000004</c:v>
                </c:pt>
                <c:pt idx="416">
                  <c:v>0.3280000000000004</c:v>
                </c:pt>
                <c:pt idx="417">
                  <c:v>0.3280000000000004</c:v>
                </c:pt>
                <c:pt idx="418">
                  <c:v>0.32900000000000046</c:v>
                </c:pt>
                <c:pt idx="419">
                  <c:v>0.32900000000000046</c:v>
                </c:pt>
                <c:pt idx="420">
                  <c:v>0.32900000000000046</c:v>
                </c:pt>
                <c:pt idx="421">
                  <c:v>0.32900000000000046</c:v>
                </c:pt>
                <c:pt idx="422">
                  <c:v>0.32900000000000046</c:v>
                </c:pt>
                <c:pt idx="423">
                  <c:v>0.32900000000000046</c:v>
                </c:pt>
                <c:pt idx="424">
                  <c:v>0.32900000000000046</c:v>
                </c:pt>
                <c:pt idx="425">
                  <c:v>0.32900000000000046</c:v>
                </c:pt>
                <c:pt idx="426">
                  <c:v>0.32900000000000046</c:v>
                </c:pt>
                <c:pt idx="427">
                  <c:v>0.33000000000000046</c:v>
                </c:pt>
                <c:pt idx="428">
                  <c:v>0.33000000000000046</c:v>
                </c:pt>
                <c:pt idx="429">
                  <c:v>0.33000000000000046</c:v>
                </c:pt>
                <c:pt idx="430">
                  <c:v>0.33000000000000046</c:v>
                </c:pt>
                <c:pt idx="431">
                  <c:v>0.33000000000000046</c:v>
                </c:pt>
                <c:pt idx="432">
                  <c:v>0.33000000000000046</c:v>
                </c:pt>
                <c:pt idx="433">
                  <c:v>0.33000000000000046</c:v>
                </c:pt>
                <c:pt idx="434">
                  <c:v>0.33100000000000046</c:v>
                </c:pt>
                <c:pt idx="435">
                  <c:v>0.33100000000000046</c:v>
                </c:pt>
                <c:pt idx="436">
                  <c:v>0.33100000000000046</c:v>
                </c:pt>
                <c:pt idx="437">
                  <c:v>0.33100000000000046</c:v>
                </c:pt>
                <c:pt idx="438">
                  <c:v>0.33100000000000046</c:v>
                </c:pt>
                <c:pt idx="439">
                  <c:v>0.33100000000000046</c:v>
                </c:pt>
                <c:pt idx="440">
                  <c:v>0.33100000000000046</c:v>
                </c:pt>
                <c:pt idx="441">
                  <c:v>0.33200000000000046</c:v>
                </c:pt>
                <c:pt idx="442">
                  <c:v>0.33200000000000046</c:v>
                </c:pt>
                <c:pt idx="443">
                  <c:v>0.33200000000000046</c:v>
                </c:pt>
                <c:pt idx="444">
                  <c:v>0.33200000000000046</c:v>
                </c:pt>
                <c:pt idx="445">
                  <c:v>0.33200000000000046</c:v>
                </c:pt>
                <c:pt idx="446">
                  <c:v>0.33200000000000046</c:v>
                </c:pt>
                <c:pt idx="447">
                  <c:v>0.33200000000000046</c:v>
                </c:pt>
                <c:pt idx="448">
                  <c:v>0.33200000000000046</c:v>
                </c:pt>
                <c:pt idx="449">
                  <c:v>0.33300000000000046</c:v>
                </c:pt>
                <c:pt idx="450">
                  <c:v>0.33300000000000046</c:v>
                </c:pt>
                <c:pt idx="451">
                  <c:v>0.33300000000000046</c:v>
                </c:pt>
                <c:pt idx="452">
                  <c:v>0.33300000000000046</c:v>
                </c:pt>
                <c:pt idx="453">
                  <c:v>0.33300000000000046</c:v>
                </c:pt>
                <c:pt idx="454">
                  <c:v>0.33300000000000046</c:v>
                </c:pt>
                <c:pt idx="455">
                  <c:v>0.33300000000000046</c:v>
                </c:pt>
                <c:pt idx="456">
                  <c:v>0.33300000000000046</c:v>
                </c:pt>
                <c:pt idx="457">
                  <c:v>0.33300000000000046</c:v>
                </c:pt>
                <c:pt idx="458">
                  <c:v>0.33300000000000046</c:v>
                </c:pt>
                <c:pt idx="459">
                  <c:v>0.33300000000000046</c:v>
                </c:pt>
                <c:pt idx="460">
                  <c:v>0.33300000000000046</c:v>
                </c:pt>
                <c:pt idx="461">
                  <c:v>0.33300000000000046</c:v>
                </c:pt>
                <c:pt idx="462">
                  <c:v>0.33300000000000046</c:v>
                </c:pt>
                <c:pt idx="463">
                  <c:v>0.33300000000000046</c:v>
                </c:pt>
                <c:pt idx="464">
                  <c:v>0.33300000000000046</c:v>
                </c:pt>
                <c:pt idx="465">
                  <c:v>0.33300000000000046</c:v>
                </c:pt>
                <c:pt idx="466">
                  <c:v>0.33300000000000046</c:v>
                </c:pt>
                <c:pt idx="467">
                  <c:v>0.33300000000000046</c:v>
                </c:pt>
                <c:pt idx="468">
                  <c:v>0.33300000000000046</c:v>
                </c:pt>
                <c:pt idx="469">
                  <c:v>0.33300000000000046</c:v>
                </c:pt>
                <c:pt idx="470">
                  <c:v>0.33300000000000046</c:v>
                </c:pt>
                <c:pt idx="471">
                  <c:v>0.33300000000000046</c:v>
                </c:pt>
                <c:pt idx="472">
                  <c:v>0.33300000000000046</c:v>
                </c:pt>
                <c:pt idx="473">
                  <c:v>0.33300000000000046</c:v>
                </c:pt>
                <c:pt idx="474">
                  <c:v>0.33300000000000046</c:v>
                </c:pt>
                <c:pt idx="475">
                  <c:v>0.33300000000000046</c:v>
                </c:pt>
                <c:pt idx="476">
                  <c:v>0.33300000000000046</c:v>
                </c:pt>
                <c:pt idx="477">
                  <c:v>0.33300000000000046</c:v>
                </c:pt>
                <c:pt idx="478">
                  <c:v>0.33300000000000046</c:v>
                </c:pt>
                <c:pt idx="479">
                  <c:v>0.33300000000000046</c:v>
                </c:pt>
                <c:pt idx="480">
                  <c:v>0.33300000000000046</c:v>
                </c:pt>
                <c:pt idx="481">
                  <c:v>0.33200000000000046</c:v>
                </c:pt>
                <c:pt idx="482">
                  <c:v>0.33200000000000046</c:v>
                </c:pt>
                <c:pt idx="483">
                  <c:v>0.33200000000000046</c:v>
                </c:pt>
                <c:pt idx="484">
                  <c:v>0.33200000000000046</c:v>
                </c:pt>
                <c:pt idx="485">
                  <c:v>0.33200000000000046</c:v>
                </c:pt>
                <c:pt idx="486">
                  <c:v>0.33200000000000046</c:v>
                </c:pt>
                <c:pt idx="487">
                  <c:v>0.33200000000000046</c:v>
                </c:pt>
                <c:pt idx="488">
                  <c:v>0.33200000000000046</c:v>
                </c:pt>
                <c:pt idx="489">
                  <c:v>0.33200000000000046</c:v>
                </c:pt>
                <c:pt idx="490">
                  <c:v>0.33200000000000046</c:v>
                </c:pt>
                <c:pt idx="491">
                  <c:v>0.33200000000000046</c:v>
                </c:pt>
                <c:pt idx="492">
                  <c:v>0.33200000000000046</c:v>
                </c:pt>
                <c:pt idx="493">
                  <c:v>0.33200000000000046</c:v>
                </c:pt>
                <c:pt idx="494">
                  <c:v>0.33200000000000046</c:v>
                </c:pt>
                <c:pt idx="495">
                  <c:v>0.33200000000000046</c:v>
                </c:pt>
                <c:pt idx="496">
                  <c:v>0.33200000000000046</c:v>
                </c:pt>
                <c:pt idx="497">
                  <c:v>0.33200000000000046</c:v>
                </c:pt>
                <c:pt idx="498">
                  <c:v>0.33200000000000046</c:v>
                </c:pt>
                <c:pt idx="499">
                  <c:v>0.33200000000000046</c:v>
                </c:pt>
                <c:pt idx="500">
                  <c:v>0.33200000000000046</c:v>
                </c:pt>
                <c:pt idx="501">
                  <c:v>0.33200000000000046</c:v>
                </c:pt>
                <c:pt idx="502">
                  <c:v>0.33200000000000046</c:v>
                </c:pt>
                <c:pt idx="503">
                  <c:v>0.33200000000000046</c:v>
                </c:pt>
                <c:pt idx="504">
                  <c:v>0.33200000000000046</c:v>
                </c:pt>
                <c:pt idx="505">
                  <c:v>0.33200000000000046</c:v>
                </c:pt>
                <c:pt idx="506">
                  <c:v>0.33200000000000046</c:v>
                </c:pt>
                <c:pt idx="507">
                  <c:v>0.33200000000000046</c:v>
                </c:pt>
                <c:pt idx="508">
                  <c:v>0.33200000000000046</c:v>
                </c:pt>
                <c:pt idx="509">
                  <c:v>0.33200000000000046</c:v>
                </c:pt>
                <c:pt idx="510">
                  <c:v>0.33200000000000046</c:v>
                </c:pt>
                <c:pt idx="511">
                  <c:v>0.33200000000000046</c:v>
                </c:pt>
                <c:pt idx="512">
                  <c:v>0.33200000000000046</c:v>
                </c:pt>
                <c:pt idx="513">
                  <c:v>0.33200000000000046</c:v>
                </c:pt>
                <c:pt idx="514">
                  <c:v>0.33200000000000046</c:v>
                </c:pt>
                <c:pt idx="515">
                  <c:v>0.33200000000000046</c:v>
                </c:pt>
                <c:pt idx="516">
                  <c:v>0.33200000000000046</c:v>
                </c:pt>
                <c:pt idx="517">
                  <c:v>0.33200000000000046</c:v>
                </c:pt>
                <c:pt idx="518">
                  <c:v>0.33200000000000046</c:v>
                </c:pt>
                <c:pt idx="519">
                  <c:v>0.33200000000000046</c:v>
                </c:pt>
                <c:pt idx="520">
                  <c:v>0.33200000000000046</c:v>
                </c:pt>
                <c:pt idx="521">
                  <c:v>0.33200000000000046</c:v>
                </c:pt>
                <c:pt idx="522">
                  <c:v>0.33200000000000046</c:v>
                </c:pt>
                <c:pt idx="523">
                  <c:v>0.33200000000000046</c:v>
                </c:pt>
                <c:pt idx="524">
                  <c:v>0.33200000000000046</c:v>
                </c:pt>
                <c:pt idx="525">
                  <c:v>0.33200000000000046</c:v>
                </c:pt>
                <c:pt idx="526">
                  <c:v>0.33200000000000046</c:v>
                </c:pt>
                <c:pt idx="527">
                  <c:v>0.33200000000000046</c:v>
                </c:pt>
                <c:pt idx="528">
                  <c:v>0.33200000000000046</c:v>
                </c:pt>
                <c:pt idx="529">
                  <c:v>0.33200000000000046</c:v>
                </c:pt>
                <c:pt idx="530">
                  <c:v>0.33200000000000046</c:v>
                </c:pt>
                <c:pt idx="531">
                  <c:v>0.33200000000000046</c:v>
                </c:pt>
                <c:pt idx="532">
                  <c:v>0.33200000000000046</c:v>
                </c:pt>
                <c:pt idx="533">
                  <c:v>0.33200000000000046</c:v>
                </c:pt>
                <c:pt idx="534">
                  <c:v>0.33200000000000046</c:v>
                </c:pt>
                <c:pt idx="535">
                  <c:v>0.33200000000000046</c:v>
                </c:pt>
                <c:pt idx="536">
                  <c:v>0.33200000000000046</c:v>
                </c:pt>
                <c:pt idx="537">
                  <c:v>0.33200000000000046</c:v>
                </c:pt>
                <c:pt idx="538">
                  <c:v>0.33200000000000046</c:v>
                </c:pt>
                <c:pt idx="539">
                  <c:v>0.33200000000000046</c:v>
                </c:pt>
                <c:pt idx="540">
                  <c:v>0.33200000000000046</c:v>
                </c:pt>
                <c:pt idx="541">
                  <c:v>0.33200000000000046</c:v>
                </c:pt>
                <c:pt idx="542">
                  <c:v>0.33200000000000046</c:v>
                </c:pt>
                <c:pt idx="543">
                  <c:v>0.33200000000000046</c:v>
                </c:pt>
                <c:pt idx="544">
                  <c:v>0.33200000000000046</c:v>
                </c:pt>
                <c:pt idx="545">
                  <c:v>0.33200000000000046</c:v>
                </c:pt>
                <c:pt idx="546">
                  <c:v>0.33200000000000046</c:v>
                </c:pt>
                <c:pt idx="547">
                  <c:v>0.33200000000000046</c:v>
                </c:pt>
                <c:pt idx="548">
                  <c:v>0.33200000000000046</c:v>
                </c:pt>
                <c:pt idx="549">
                  <c:v>0.33200000000000046</c:v>
                </c:pt>
                <c:pt idx="550">
                  <c:v>0.33200000000000046</c:v>
                </c:pt>
                <c:pt idx="551">
                  <c:v>0.33200000000000046</c:v>
                </c:pt>
                <c:pt idx="552">
                  <c:v>0.33200000000000046</c:v>
                </c:pt>
                <c:pt idx="553">
                  <c:v>0.33200000000000046</c:v>
                </c:pt>
                <c:pt idx="554">
                  <c:v>0.33200000000000046</c:v>
                </c:pt>
                <c:pt idx="555">
                  <c:v>0.33200000000000046</c:v>
                </c:pt>
                <c:pt idx="556">
                  <c:v>0.33200000000000046</c:v>
                </c:pt>
                <c:pt idx="557">
                  <c:v>0.33200000000000046</c:v>
                </c:pt>
                <c:pt idx="558">
                  <c:v>0.33200000000000046</c:v>
                </c:pt>
                <c:pt idx="559">
                  <c:v>0.33200000000000046</c:v>
                </c:pt>
                <c:pt idx="560">
                  <c:v>0.33200000000000046</c:v>
                </c:pt>
                <c:pt idx="561">
                  <c:v>0.33200000000000046</c:v>
                </c:pt>
                <c:pt idx="562">
                  <c:v>0.33200000000000046</c:v>
                </c:pt>
                <c:pt idx="563">
                  <c:v>0.33200000000000046</c:v>
                </c:pt>
                <c:pt idx="564">
                  <c:v>0.33200000000000046</c:v>
                </c:pt>
                <c:pt idx="565">
                  <c:v>0.33200000000000046</c:v>
                </c:pt>
                <c:pt idx="566">
                  <c:v>0.33200000000000046</c:v>
                </c:pt>
                <c:pt idx="567">
                  <c:v>0.33200000000000046</c:v>
                </c:pt>
                <c:pt idx="568">
                  <c:v>0.33200000000000046</c:v>
                </c:pt>
                <c:pt idx="569">
                  <c:v>0.33200000000000046</c:v>
                </c:pt>
                <c:pt idx="570">
                  <c:v>0.33200000000000046</c:v>
                </c:pt>
                <c:pt idx="571">
                  <c:v>0.33200000000000046</c:v>
                </c:pt>
                <c:pt idx="572">
                  <c:v>0.33200000000000046</c:v>
                </c:pt>
                <c:pt idx="573">
                  <c:v>0.33200000000000046</c:v>
                </c:pt>
                <c:pt idx="574">
                  <c:v>0.33200000000000046</c:v>
                </c:pt>
                <c:pt idx="575">
                  <c:v>0.33200000000000046</c:v>
                </c:pt>
                <c:pt idx="576">
                  <c:v>0.33200000000000046</c:v>
                </c:pt>
                <c:pt idx="577">
                  <c:v>0.33200000000000046</c:v>
                </c:pt>
                <c:pt idx="578">
                  <c:v>0.33200000000000046</c:v>
                </c:pt>
                <c:pt idx="579">
                  <c:v>0.33200000000000046</c:v>
                </c:pt>
                <c:pt idx="580">
                  <c:v>0.33200000000000046</c:v>
                </c:pt>
                <c:pt idx="581">
                  <c:v>0.33200000000000046</c:v>
                </c:pt>
                <c:pt idx="582">
                  <c:v>0.33200000000000046</c:v>
                </c:pt>
                <c:pt idx="583">
                  <c:v>0.33200000000000046</c:v>
                </c:pt>
                <c:pt idx="584">
                  <c:v>0.33200000000000046</c:v>
                </c:pt>
                <c:pt idx="585">
                  <c:v>0.33200000000000046</c:v>
                </c:pt>
                <c:pt idx="586">
                  <c:v>0.33200000000000046</c:v>
                </c:pt>
                <c:pt idx="587">
                  <c:v>0.33200000000000046</c:v>
                </c:pt>
                <c:pt idx="588">
                  <c:v>0.33200000000000046</c:v>
                </c:pt>
                <c:pt idx="589">
                  <c:v>0.33200000000000046</c:v>
                </c:pt>
                <c:pt idx="590">
                  <c:v>0.33200000000000046</c:v>
                </c:pt>
                <c:pt idx="591">
                  <c:v>0.33200000000000046</c:v>
                </c:pt>
                <c:pt idx="592">
                  <c:v>0.33200000000000046</c:v>
                </c:pt>
                <c:pt idx="593">
                  <c:v>0.33200000000000046</c:v>
                </c:pt>
                <c:pt idx="594">
                  <c:v>0.33200000000000046</c:v>
                </c:pt>
                <c:pt idx="595">
                  <c:v>0.33200000000000046</c:v>
                </c:pt>
                <c:pt idx="596">
                  <c:v>0.33200000000000046</c:v>
                </c:pt>
                <c:pt idx="597">
                  <c:v>0.33200000000000046</c:v>
                </c:pt>
                <c:pt idx="598">
                  <c:v>0.33200000000000046</c:v>
                </c:pt>
                <c:pt idx="599">
                  <c:v>0.33200000000000046</c:v>
                </c:pt>
                <c:pt idx="600">
                  <c:v>0.33200000000000046</c:v>
                </c:pt>
                <c:pt idx="601">
                  <c:v>0.33200000000000046</c:v>
                </c:pt>
                <c:pt idx="602">
                  <c:v>0.33200000000000046</c:v>
                </c:pt>
                <c:pt idx="603">
                  <c:v>0.33200000000000046</c:v>
                </c:pt>
                <c:pt idx="604">
                  <c:v>0.33200000000000046</c:v>
                </c:pt>
                <c:pt idx="605">
                  <c:v>0.33200000000000046</c:v>
                </c:pt>
                <c:pt idx="606">
                  <c:v>0.33200000000000046</c:v>
                </c:pt>
                <c:pt idx="607">
                  <c:v>0.33200000000000046</c:v>
                </c:pt>
                <c:pt idx="608">
                  <c:v>0.33200000000000046</c:v>
                </c:pt>
                <c:pt idx="609">
                  <c:v>0.33200000000000046</c:v>
                </c:pt>
                <c:pt idx="610">
                  <c:v>0.33200000000000046</c:v>
                </c:pt>
                <c:pt idx="611">
                  <c:v>0.33200000000000046</c:v>
                </c:pt>
                <c:pt idx="612">
                  <c:v>0.33200000000000046</c:v>
                </c:pt>
                <c:pt idx="613">
                  <c:v>0.33200000000000046</c:v>
                </c:pt>
                <c:pt idx="614">
                  <c:v>0.33200000000000046</c:v>
                </c:pt>
                <c:pt idx="615">
                  <c:v>0.33200000000000046</c:v>
                </c:pt>
                <c:pt idx="616">
                  <c:v>0.33200000000000046</c:v>
                </c:pt>
                <c:pt idx="617">
                  <c:v>0.33200000000000046</c:v>
                </c:pt>
                <c:pt idx="618">
                  <c:v>0.33200000000000046</c:v>
                </c:pt>
                <c:pt idx="619">
                  <c:v>0.33200000000000046</c:v>
                </c:pt>
                <c:pt idx="620">
                  <c:v>0.33200000000000046</c:v>
                </c:pt>
                <c:pt idx="621">
                  <c:v>0.33200000000000046</c:v>
                </c:pt>
                <c:pt idx="622">
                  <c:v>0.33200000000000046</c:v>
                </c:pt>
                <c:pt idx="623">
                  <c:v>0.33200000000000046</c:v>
                </c:pt>
                <c:pt idx="624">
                  <c:v>0.33200000000000046</c:v>
                </c:pt>
                <c:pt idx="625">
                  <c:v>0.33200000000000046</c:v>
                </c:pt>
                <c:pt idx="626">
                  <c:v>0.33200000000000046</c:v>
                </c:pt>
                <c:pt idx="627">
                  <c:v>0.33200000000000046</c:v>
                </c:pt>
                <c:pt idx="628">
                  <c:v>0.33200000000000046</c:v>
                </c:pt>
                <c:pt idx="629">
                  <c:v>0.33200000000000046</c:v>
                </c:pt>
                <c:pt idx="630">
                  <c:v>0.33200000000000046</c:v>
                </c:pt>
                <c:pt idx="631">
                  <c:v>0.33200000000000046</c:v>
                </c:pt>
                <c:pt idx="632">
                  <c:v>0.33200000000000046</c:v>
                </c:pt>
                <c:pt idx="633">
                  <c:v>0.33200000000000046</c:v>
                </c:pt>
                <c:pt idx="634">
                  <c:v>0.33200000000000046</c:v>
                </c:pt>
                <c:pt idx="635">
                  <c:v>0.33200000000000046</c:v>
                </c:pt>
                <c:pt idx="636">
                  <c:v>0.33200000000000046</c:v>
                </c:pt>
                <c:pt idx="637">
                  <c:v>0.33200000000000046</c:v>
                </c:pt>
                <c:pt idx="638">
                  <c:v>0.33200000000000046</c:v>
                </c:pt>
                <c:pt idx="639">
                  <c:v>0.33200000000000046</c:v>
                </c:pt>
                <c:pt idx="640">
                  <c:v>0.33200000000000046</c:v>
                </c:pt>
                <c:pt idx="641">
                  <c:v>0.33200000000000046</c:v>
                </c:pt>
                <c:pt idx="642">
                  <c:v>0.33200000000000046</c:v>
                </c:pt>
                <c:pt idx="643">
                  <c:v>0.33200000000000046</c:v>
                </c:pt>
                <c:pt idx="644">
                  <c:v>0.33200000000000046</c:v>
                </c:pt>
                <c:pt idx="645">
                  <c:v>0.33200000000000046</c:v>
                </c:pt>
                <c:pt idx="646">
                  <c:v>0.33200000000000046</c:v>
                </c:pt>
                <c:pt idx="647">
                  <c:v>0.33200000000000046</c:v>
                </c:pt>
                <c:pt idx="648">
                  <c:v>0.33200000000000046</c:v>
                </c:pt>
                <c:pt idx="649">
                  <c:v>0.33200000000000046</c:v>
                </c:pt>
                <c:pt idx="650">
                  <c:v>0.33200000000000046</c:v>
                </c:pt>
                <c:pt idx="651">
                  <c:v>0.33200000000000046</c:v>
                </c:pt>
                <c:pt idx="652">
                  <c:v>0.33200000000000046</c:v>
                </c:pt>
                <c:pt idx="653">
                  <c:v>0.33200000000000046</c:v>
                </c:pt>
                <c:pt idx="654">
                  <c:v>0.33200000000000046</c:v>
                </c:pt>
                <c:pt idx="655">
                  <c:v>0.33200000000000046</c:v>
                </c:pt>
                <c:pt idx="656">
                  <c:v>0.33200000000000046</c:v>
                </c:pt>
                <c:pt idx="657">
                  <c:v>0.33200000000000046</c:v>
                </c:pt>
                <c:pt idx="658">
                  <c:v>0.33200000000000046</c:v>
                </c:pt>
                <c:pt idx="659">
                  <c:v>0.33200000000000046</c:v>
                </c:pt>
                <c:pt idx="660">
                  <c:v>0.33200000000000046</c:v>
                </c:pt>
                <c:pt idx="661">
                  <c:v>0.33200000000000046</c:v>
                </c:pt>
                <c:pt idx="662">
                  <c:v>0.33200000000000046</c:v>
                </c:pt>
                <c:pt idx="663">
                  <c:v>0.33200000000000046</c:v>
                </c:pt>
                <c:pt idx="664">
                  <c:v>0.33200000000000046</c:v>
                </c:pt>
                <c:pt idx="665">
                  <c:v>0.33200000000000046</c:v>
                </c:pt>
                <c:pt idx="666">
                  <c:v>0.33200000000000046</c:v>
                </c:pt>
                <c:pt idx="667">
                  <c:v>0.33200000000000046</c:v>
                </c:pt>
                <c:pt idx="668">
                  <c:v>0.33200000000000046</c:v>
                </c:pt>
                <c:pt idx="669">
                  <c:v>0.33200000000000046</c:v>
                </c:pt>
                <c:pt idx="670">
                  <c:v>0.33200000000000046</c:v>
                </c:pt>
                <c:pt idx="671">
                  <c:v>0.33200000000000046</c:v>
                </c:pt>
                <c:pt idx="672">
                  <c:v>0.33200000000000046</c:v>
                </c:pt>
                <c:pt idx="673">
                  <c:v>0.33200000000000046</c:v>
                </c:pt>
                <c:pt idx="674">
                  <c:v>0.33200000000000046</c:v>
                </c:pt>
                <c:pt idx="675">
                  <c:v>0.33200000000000046</c:v>
                </c:pt>
                <c:pt idx="676">
                  <c:v>0.33200000000000046</c:v>
                </c:pt>
                <c:pt idx="677">
                  <c:v>0.33200000000000046</c:v>
                </c:pt>
                <c:pt idx="678">
                  <c:v>0.33200000000000046</c:v>
                </c:pt>
                <c:pt idx="679">
                  <c:v>0.33200000000000046</c:v>
                </c:pt>
                <c:pt idx="680">
                  <c:v>0.33200000000000046</c:v>
                </c:pt>
                <c:pt idx="681">
                  <c:v>0.33200000000000046</c:v>
                </c:pt>
                <c:pt idx="682">
                  <c:v>0.33200000000000046</c:v>
                </c:pt>
                <c:pt idx="683">
                  <c:v>0.33200000000000046</c:v>
                </c:pt>
                <c:pt idx="684">
                  <c:v>0.33200000000000046</c:v>
                </c:pt>
                <c:pt idx="685">
                  <c:v>0.33200000000000046</c:v>
                </c:pt>
                <c:pt idx="686">
                  <c:v>0.33200000000000046</c:v>
                </c:pt>
                <c:pt idx="687">
                  <c:v>0.33200000000000046</c:v>
                </c:pt>
                <c:pt idx="688">
                  <c:v>0.33200000000000046</c:v>
                </c:pt>
                <c:pt idx="689">
                  <c:v>0.33200000000000046</c:v>
                </c:pt>
                <c:pt idx="690">
                  <c:v>0.33200000000000046</c:v>
                </c:pt>
                <c:pt idx="691">
                  <c:v>0.33200000000000046</c:v>
                </c:pt>
                <c:pt idx="692">
                  <c:v>0.33200000000000046</c:v>
                </c:pt>
                <c:pt idx="693">
                  <c:v>0.33200000000000046</c:v>
                </c:pt>
                <c:pt idx="694">
                  <c:v>0.33200000000000046</c:v>
                </c:pt>
                <c:pt idx="695">
                  <c:v>0.33200000000000046</c:v>
                </c:pt>
                <c:pt idx="696">
                  <c:v>0.33200000000000046</c:v>
                </c:pt>
                <c:pt idx="697">
                  <c:v>0.33200000000000046</c:v>
                </c:pt>
                <c:pt idx="698">
                  <c:v>0.33200000000000046</c:v>
                </c:pt>
                <c:pt idx="699">
                  <c:v>0.33200000000000046</c:v>
                </c:pt>
                <c:pt idx="700">
                  <c:v>0.33200000000000046</c:v>
                </c:pt>
                <c:pt idx="701">
                  <c:v>0.33200000000000046</c:v>
                </c:pt>
                <c:pt idx="702">
                  <c:v>0.33200000000000046</c:v>
                </c:pt>
                <c:pt idx="703">
                  <c:v>0.33200000000000046</c:v>
                </c:pt>
                <c:pt idx="704">
                  <c:v>0.33200000000000046</c:v>
                </c:pt>
                <c:pt idx="705">
                  <c:v>0.33200000000000046</c:v>
                </c:pt>
                <c:pt idx="706">
                  <c:v>0.33200000000000046</c:v>
                </c:pt>
                <c:pt idx="707">
                  <c:v>0.33200000000000046</c:v>
                </c:pt>
                <c:pt idx="708">
                  <c:v>0.33200000000000046</c:v>
                </c:pt>
                <c:pt idx="709">
                  <c:v>0.33200000000000046</c:v>
                </c:pt>
                <c:pt idx="710">
                  <c:v>0.33200000000000046</c:v>
                </c:pt>
                <c:pt idx="711">
                  <c:v>0.33200000000000046</c:v>
                </c:pt>
                <c:pt idx="712">
                  <c:v>0.33200000000000046</c:v>
                </c:pt>
                <c:pt idx="713">
                  <c:v>0.33200000000000046</c:v>
                </c:pt>
                <c:pt idx="714">
                  <c:v>0.33200000000000046</c:v>
                </c:pt>
                <c:pt idx="715">
                  <c:v>0.33200000000000046</c:v>
                </c:pt>
                <c:pt idx="716">
                  <c:v>0.33200000000000046</c:v>
                </c:pt>
                <c:pt idx="717">
                  <c:v>0.33200000000000046</c:v>
                </c:pt>
                <c:pt idx="718">
                  <c:v>0.33200000000000046</c:v>
                </c:pt>
                <c:pt idx="719">
                  <c:v>0.33200000000000046</c:v>
                </c:pt>
                <c:pt idx="720">
                  <c:v>0.33200000000000046</c:v>
                </c:pt>
                <c:pt idx="721">
                  <c:v>0.33200000000000046</c:v>
                </c:pt>
                <c:pt idx="722">
                  <c:v>0.33200000000000046</c:v>
                </c:pt>
                <c:pt idx="723">
                  <c:v>0.33200000000000046</c:v>
                </c:pt>
                <c:pt idx="724">
                  <c:v>0.33200000000000046</c:v>
                </c:pt>
                <c:pt idx="725">
                  <c:v>0.33200000000000046</c:v>
                </c:pt>
                <c:pt idx="726">
                  <c:v>0.33200000000000046</c:v>
                </c:pt>
                <c:pt idx="727">
                  <c:v>0.33200000000000046</c:v>
                </c:pt>
                <c:pt idx="728">
                  <c:v>0.33200000000000046</c:v>
                </c:pt>
                <c:pt idx="729">
                  <c:v>0.33200000000000046</c:v>
                </c:pt>
                <c:pt idx="730">
                  <c:v>0.33200000000000046</c:v>
                </c:pt>
                <c:pt idx="731">
                  <c:v>0.33200000000000046</c:v>
                </c:pt>
                <c:pt idx="732">
                  <c:v>0.33200000000000046</c:v>
                </c:pt>
                <c:pt idx="733">
                  <c:v>0.33200000000000046</c:v>
                </c:pt>
                <c:pt idx="734">
                  <c:v>0.33200000000000046</c:v>
                </c:pt>
                <c:pt idx="735">
                  <c:v>0.33200000000000046</c:v>
                </c:pt>
                <c:pt idx="736">
                  <c:v>0.33200000000000046</c:v>
                </c:pt>
                <c:pt idx="737">
                  <c:v>0.33200000000000046</c:v>
                </c:pt>
                <c:pt idx="738">
                  <c:v>0.33200000000000046</c:v>
                </c:pt>
                <c:pt idx="739">
                  <c:v>0.33200000000000046</c:v>
                </c:pt>
                <c:pt idx="740">
                  <c:v>0.33200000000000046</c:v>
                </c:pt>
                <c:pt idx="741">
                  <c:v>0.33200000000000046</c:v>
                </c:pt>
                <c:pt idx="742">
                  <c:v>0.33200000000000046</c:v>
                </c:pt>
                <c:pt idx="743">
                  <c:v>0.33200000000000046</c:v>
                </c:pt>
                <c:pt idx="744">
                  <c:v>0.33200000000000046</c:v>
                </c:pt>
                <c:pt idx="745">
                  <c:v>0.33200000000000046</c:v>
                </c:pt>
                <c:pt idx="746">
                  <c:v>0.33200000000000046</c:v>
                </c:pt>
                <c:pt idx="747">
                  <c:v>0.33200000000000046</c:v>
                </c:pt>
                <c:pt idx="748">
                  <c:v>0.33200000000000046</c:v>
                </c:pt>
                <c:pt idx="749">
                  <c:v>0.33200000000000046</c:v>
                </c:pt>
                <c:pt idx="750">
                  <c:v>0.33200000000000046</c:v>
                </c:pt>
                <c:pt idx="751">
                  <c:v>0.33200000000000046</c:v>
                </c:pt>
                <c:pt idx="752">
                  <c:v>0.33200000000000046</c:v>
                </c:pt>
                <c:pt idx="753">
                  <c:v>0.33200000000000046</c:v>
                </c:pt>
                <c:pt idx="754">
                  <c:v>0.33200000000000046</c:v>
                </c:pt>
                <c:pt idx="755">
                  <c:v>0.33200000000000046</c:v>
                </c:pt>
                <c:pt idx="756">
                  <c:v>0.33200000000000046</c:v>
                </c:pt>
                <c:pt idx="757">
                  <c:v>0.33200000000000046</c:v>
                </c:pt>
                <c:pt idx="758">
                  <c:v>0.33200000000000046</c:v>
                </c:pt>
                <c:pt idx="759">
                  <c:v>0.33200000000000046</c:v>
                </c:pt>
                <c:pt idx="760">
                  <c:v>0.33200000000000046</c:v>
                </c:pt>
                <c:pt idx="761">
                  <c:v>0.33200000000000046</c:v>
                </c:pt>
                <c:pt idx="762">
                  <c:v>0.33200000000000046</c:v>
                </c:pt>
                <c:pt idx="763">
                  <c:v>0.33200000000000046</c:v>
                </c:pt>
                <c:pt idx="764">
                  <c:v>0.33200000000000046</c:v>
                </c:pt>
                <c:pt idx="765">
                  <c:v>0.33200000000000046</c:v>
                </c:pt>
                <c:pt idx="766">
                  <c:v>0.33200000000000046</c:v>
                </c:pt>
                <c:pt idx="767">
                  <c:v>0.33200000000000046</c:v>
                </c:pt>
                <c:pt idx="768">
                  <c:v>0.33200000000000046</c:v>
                </c:pt>
                <c:pt idx="769">
                  <c:v>0.33200000000000046</c:v>
                </c:pt>
                <c:pt idx="770">
                  <c:v>0.33200000000000046</c:v>
                </c:pt>
                <c:pt idx="771">
                  <c:v>0.33200000000000046</c:v>
                </c:pt>
                <c:pt idx="772">
                  <c:v>0.33200000000000046</c:v>
                </c:pt>
                <c:pt idx="773">
                  <c:v>0.33200000000000046</c:v>
                </c:pt>
                <c:pt idx="774">
                  <c:v>0.33200000000000046</c:v>
                </c:pt>
                <c:pt idx="775">
                  <c:v>0.33200000000000046</c:v>
                </c:pt>
                <c:pt idx="776">
                  <c:v>0.33200000000000046</c:v>
                </c:pt>
                <c:pt idx="777">
                  <c:v>0.33200000000000046</c:v>
                </c:pt>
                <c:pt idx="778">
                  <c:v>0.33200000000000046</c:v>
                </c:pt>
                <c:pt idx="779">
                  <c:v>0.33200000000000046</c:v>
                </c:pt>
                <c:pt idx="780">
                  <c:v>0.33200000000000046</c:v>
                </c:pt>
                <c:pt idx="781">
                  <c:v>0.33200000000000046</c:v>
                </c:pt>
                <c:pt idx="782">
                  <c:v>0.33200000000000046</c:v>
                </c:pt>
                <c:pt idx="783">
                  <c:v>0.33300000000000046</c:v>
                </c:pt>
                <c:pt idx="784">
                  <c:v>0.33300000000000046</c:v>
                </c:pt>
                <c:pt idx="785">
                  <c:v>0.33300000000000046</c:v>
                </c:pt>
                <c:pt idx="786">
                  <c:v>0.33300000000000046</c:v>
                </c:pt>
                <c:pt idx="787">
                  <c:v>0.33300000000000046</c:v>
                </c:pt>
                <c:pt idx="788">
                  <c:v>0.33300000000000046</c:v>
                </c:pt>
                <c:pt idx="789">
                  <c:v>0.33300000000000046</c:v>
                </c:pt>
                <c:pt idx="790">
                  <c:v>0.33300000000000046</c:v>
                </c:pt>
                <c:pt idx="791">
                  <c:v>0.33300000000000046</c:v>
                </c:pt>
                <c:pt idx="792">
                  <c:v>0.33300000000000046</c:v>
                </c:pt>
                <c:pt idx="793">
                  <c:v>0.33300000000000046</c:v>
                </c:pt>
                <c:pt idx="794">
                  <c:v>0.33300000000000046</c:v>
                </c:pt>
                <c:pt idx="795">
                  <c:v>0.33300000000000046</c:v>
                </c:pt>
                <c:pt idx="796">
                  <c:v>0.33300000000000046</c:v>
                </c:pt>
                <c:pt idx="797">
                  <c:v>0.33300000000000046</c:v>
                </c:pt>
                <c:pt idx="798">
                  <c:v>0.33300000000000046</c:v>
                </c:pt>
                <c:pt idx="799">
                  <c:v>0.33300000000000046</c:v>
                </c:pt>
                <c:pt idx="800">
                  <c:v>0.33300000000000046</c:v>
                </c:pt>
                <c:pt idx="801">
                  <c:v>0.33300000000000046</c:v>
                </c:pt>
                <c:pt idx="802">
                  <c:v>0.33300000000000046</c:v>
                </c:pt>
                <c:pt idx="803">
                  <c:v>0.33300000000000046</c:v>
                </c:pt>
                <c:pt idx="804">
                  <c:v>0.33300000000000046</c:v>
                </c:pt>
                <c:pt idx="805">
                  <c:v>0.33300000000000046</c:v>
                </c:pt>
                <c:pt idx="806">
                  <c:v>0.33300000000000046</c:v>
                </c:pt>
                <c:pt idx="807">
                  <c:v>0.33300000000000046</c:v>
                </c:pt>
                <c:pt idx="808">
                  <c:v>0.33300000000000046</c:v>
                </c:pt>
                <c:pt idx="809">
                  <c:v>0.33300000000000046</c:v>
                </c:pt>
                <c:pt idx="810">
                  <c:v>0.33300000000000046</c:v>
                </c:pt>
                <c:pt idx="811">
                  <c:v>0.33300000000000046</c:v>
                </c:pt>
                <c:pt idx="812">
                  <c:v>0.33300000000000046</c:v>
                </c:pt>
                <c:pt idx="813">
                  <c:v>0.33300000000000046</c:v>
                </c:pt>
                <c:pt idx="814">
                  <c:v>0.33300000000000046</c:v>
                </c:pt>
                <c:pt idx="815">
                  <c:v>0.33300000000000046</c:v>
                </c:pt>
                <c:pt idx="816">
                  <c:v>0.33300000000000046</c:v>
                </c:pt>
                <c:pt idx="817">
                  <c:v>0.33300000000000046</c:v>
                </c:pt>
                <c:pt idx="818">
                  <c:v>0.33300000000000046</c:v>
                </c:pt>
                <c:pt idx="819">
                  <c:v>0.33300000000000046</c:v>
                </c:pt>
                <c:pt idx="820">
                  <c:v>0.33300000000000046</c:v>
                </c:pt>
                <c:pt idx="821">
                  <c:v>0.33300000000000046</c:v>
                </c:pt>
                <c:pt idx="822">
                  <c:v>0.33300000000000046</c:v>
                </c:pt>
                <c:pt idx="823">
                  <c:v>0.33300000000000046</c:v>
                </c:pt>
                <c:pt idx="824">
                  <c:v>0.33300000000000046</c:v>
                </c:pt>
                <c:pt idx="825">
                  <c:v>0.33300000000000046</c:v>
                </c:pt>
                <c:pt idx="826">
                  <c:v>0.33300000000000046</c:v>
                </c:pt>
                <c:pt idx="827">
                  <c:v>0.33300000000000046</c:v>
                </c:pt>
                <c:pt idx="828">
                  <c:v>0.33300000000000046</c:v>
                </c:pt>
                <c:pt idx="829">
                  <c:v>0.33300000000000046</c:v>
                </c:pt>
                <c:pt idx="830">
                  <c:v>0.33300000000000046</c:v>
                </c:pt>
                <c:pt idx="831">
                  <c:v>0.33300000000000046</c:v>
                </c:pt>
                <c:pt idx="832">
                  <c:v>0.33300000000000046</c:v>
                </c:pt>
                <c:pt idx="833">
                  <c:v>0.33300000000000046</c:v>
                </c:pt>
                <c:pt idx="834">
                  <c:v>0.33300000000000046</c:v>
                </c:pt>
                <c:pt idx="835">
                  <c:v>0.33300000000000046</c:v>
                </c:pt>
                <c:pt idx="836">
                  <c:v>0.33300000000000046</c:v>
                </c:pt>
                <c:pt idx="837">
                  <c:v>0.33300000000000046</c:v>
                </c:pt>
                <c:pt idx="838">
                  <c:v>0.33300000000000046</c:v>
                </c:pt>
                <c:pt idx="839">
                  <c:v>0.33300000000000046</c:v>
                </c:pt>
                <c:pt idx="840">
                  <c:v>0.33300000000000046</c:v>
                </c:pt>
                <c:pt idx="841">
                  <c:v>0.33300000000000046</c:v>
                </c:pt>
                <c:pt idx="842">
                  <c:v>0.33300000000000046</c:v>
                </c:pt>
                <c:pt idx="843">
                  <c:v>0.33300000000000046</c:v>
                </c:pt>
                <c:pt idx="844">
                  <c:v>0.33300000000000046</c:v>
                </c:pt>
                <c:pt idx="845">
                  <c:v>0.33300000000000046</c:v>
                </c:pt>
                <c:pt idx="846">
                  <c:v>0.33300000000000046</c:v>
                </c:pt>
                <c:pt idx="847">
                  <c:v>0.33300000000000046</c:v>
                </c:pt>
                <c:pt idx="848">
                  <c:v>0.33300000000000046</c:v>
                </c:pt>
                <c:pt idx="849">
                  <c:v>0.33300000000000046</c:v>
                </c:pt>
                <c:pt idx="850">
                  <c:v>0.33300000000000046</c:v>
                </c:pt>
                <c:pt idx="851">
                  <c:v>0.33300000000000046</c:v>
                </c:pt>
                <c:pt idx="852">
                  <c:v>0.33300000000000046</c:v>
                </c:pt>
                <c:pt idx="853">
                  <c:v>0.33300000000000046</c:v>
                </c:pt>
                <c:pt idx="854">
                  <c:v>0.33300000000000046</c:v>
                </c:pt>
                <c:pt idx="855">
                  <c:v>0.33300000000000046</c:v>
                </c:pt>
                <c:pt idx="856">
                  <c:v>0.33300000000000046</c:v>
                </c:pt>
                <c:pt idx="857">
                  <c:v>0.33300000000000046</c:v>
                </c:pt>
                <c:pt idx="858">
                  <c:v>0.33300000000000046</c:v>
                </c:pt>
                <c:pt idx="859">
                  <c:v>0.33300000000000046</c:v>
                </c:pt>
                <c:pt idx="860">
                  <c:v>0.33300000000000046</c:v>
                </c:pt>
                <c:pt idx="861">
                  <c:v>0.33300000000000046</c:v>
                </c:pt>
                <c:pt idx="862">
                  <c:v>0.33300000000000046</c:v>
                </c:pt>
                <c:pt idx="863">
                  <c:v>0.33300000000000046</c:v>
                </c:pt>
                <c:pt idx="864">
                  <c:v>0.33300000000000046</c:v>
                </c:pt>
              </c:numCache>
            </c:numRef>
          </c:yVal>
          <c:smooth val="0"/>
        </c:ser>
        <c:ser>
          <c:idx val="14"/>
          <c:order val="14"/>
          <c:tx>
            <c:strRef>
              <c:f>Наполнения!$P$1</c:f>
              <c:strCache>
                <c:ptCount val="1"/>
                <c:pt idx="0">
                  <c:v>140</c:v>
                </c:pt>
              </c:strCache>
            </c:strRef>
          </c:tx>
          <c:spPr>
            <a:ln w="25400">
              <a:solidFill>
                <a:srgbClr val="CC99FF"/>
              </a:solidFill>
              <a:prstDash val="solid"/>
            </a:ln>
          </c:spPr>
          <c:marker>
            <c:symbol val="none"/>
          </c:marker>
          <c:xVal>
            <c:numRef>
              <c:f>Наполнения!$A$2:$A$866</c:f>
              <c:numCache>
                <c:formatCode>General</c:formatCode>
                <c:ptCount val="865"/>
                <c:pt idx="0">
                  <c:v>0</c:v>
                </c:pt>
                <c:pt idx="1">
                  <c:v>0.20300000000000001</c:v>
                </c:pt>
                <c:pt idx="2">
                  <c:v>0.40600000000000008</c:v>
                </c:pt>
                <c:pt idx="3">
                  <c:v>0.60900000000000065</c:v>
                </c:pt>
                <c:pt idx="4">
                  <c:v>0.81200000000000061</c:v>
                </c:pt>
                <c:pt idx="5">
                  <c:v>1.0149999999999988</c:v>
                </c:pt>
                <c:pt idx="6">
                  <c:v>1.2180000000000002</c:v>
                </c:pt>
                <c:pt idx="7">
                  <c:v>1.4209999999999989</c:v>
                </c:pt>
                <c:pt idx="8">
                  <c:v>1.6240000000000003</c:v>
                </c:pt>
                <c:pt idx="9">
                  <c:v>1.8270000000000004</c:v>
                </c:pt>
                <c:pt idx="10">
                  <c:v>2.0299999999999998</c:v>
                </c:pt>
                <c:pt idx="11">
                  <c:v>2.2330000000000001</c:v>
                </c:pt>
                <c:pt idx="12">
                  <c:v>2.4359999999999977</c:v>
                </c:pt>
                <c:pt idx="13">
                  <c:v>2.6389999999999998</c:v>
                </c:pt>
                <c:pt idx="14">
                  <c:v>2.8419999999999987</c:v>
                </c:pt>
                <c:pt idx="15">
                  <c:v>3.0449999999999995</c:v>
                </c:pt>
                <c:pt idx="16">
                  <c:v>3.2480000000000002</c:v>
                </c:pt>
                <c:pt idx="17">
                  <c:v>3.4509999999999987</c:v>
                </c:pt>
                <c:pt idx="18">
                  <c:v>3.653999999999999</c:v>
                </c:pt>
                <c:pt idx="19">
                  <c:v>3.8569999999999967</c:v>
                </c:pt>
                <c:pt idx="20">
                  <c:v>4.0599999999999987</c:v>
                </c:pt>
                <c:pt idx="21">
                  <c:v>4.2629999999999955</c:v>
                </c:pt>
                <c:pt idx="22">
                  <c:v>4.4659999999999975</c:v>
                </c:pt>
                <c:pt idx="23">
                  <c:v>4.6689999999999943</c:v>
                </c:pt>
                <c:pt idx="24">
                  <c:v>4.8719999999999999</c:v>
                </c:pt>
                <c:pt idx="25">
                  <c:v>5.0750000000000002</c:v>
                </c:pt>
                <c:pt idx="26">
                  <c:v>5.2780000000000014</c:v>
                </c:pt>
                <c:pt idx="27">
                  <c:v>5.4810000000000034</c:v>
                </c:pt>
                <c:pt idx="28">
                  <c:v>5.6839999999999975</c:v>
                </c:pt>
                <c:pt idx="29">
                  <c:v>5.8870000000000005</c:v>
                </c:pt>
                <c:pt idx="30">
                  <c:v>6.0900000000000016</c:v>
                </c:pt>
                <c:pt idx="31">
                  <c:v>6.2930000000000019</c:v>
                </c:pt>
                <c:pt idx="32">
                  <c:v>6.4960000000000022</c:v>
                </c:pt>
                <c:pt idx="33">
                  <c:v>6.6990000000000025</c:v>
                </c:pt>
                <c:pt idx="34">
                  <c:v>6.9020000000000028</c:v>
                </c:pt>
                <c:pt idx="35">
                  <c:v>7.1049999999999978</c:v>
                </c:pt>
                <c:pt idx="36">
                  <c:v>7.3080000000000025</c:v>
                </c:pt>
                <c:pt idx="37">
                  <c:v>7.5110000000000037</c:v>
                </c:pt>
                <c:pt idx="38">
                  <c:v>7.714000000000004</c:v>
                </c:pt>
                <c:pt idx="39">
                  <c:v>7.9170000000000043</c:v>
                </c:pt>
                <c:pt idx="40">
                  <c:v>8.120000000000001</c:v>
                </c:pt>
                <c:pt idx="41">
                  <c:v>8.323000000000004</c:v>
                </c:pt>
                <c:pt idx="42">
                  <c:v>8.5260000000000034</c:v>
                </c:pt>
                <c:pt idx="43">
                  <c:v>8.729000000000001</c:v>
                </c:pt>
                <c:pt idx="44">
                  <c:v>8.9320000000000022</c:v>
                </c:pt>
                <c:pt idx="45">
                  <c:v>9.1350000000000016</c:v>
                </c:pt>
                <c:pt idx="46">
                  <c:v>9.338000000000001</c:v>
                </c:pt>
                <c:pt idx="47">
                  <c:v>9.5410000000000004</c:v>
                </c:pt>
                <c:pt idx="48">
                  <c:v>9.7439999999999998</c:v>
                </c:pt>
                <c:pt idx="49">
                  <c:v>9.947000000000001</c:v>
                </c:pt>
                <c:pt idx="50">
                  <c:v>10.15</c:v>
                </c:pt>
                <c:pt idx="51">
                  <c:v>10.353000000000012</c:v>
                </c:pt>
                <c:pt idx="52">
                  <c:v>10.556000000000004</c:v>
                </c:pt>
                <c:pt idx="53">
                  <c:v>10.759</c:v>
                </c:pt>
                <c:pt idx="54">
                  <c:v>10.962000000000009</c:v>
                </c:pt>
                <c:pt idx="55">
                  <c:v>11.165000000000004</c:v>
                </c:pt>
                <c:pt idx="56">
                  <c:v>11.368000000000002</c:v>
                </c:pt>
                <c:pt idx="57">
                  <c:v>11.571000000000002</c:v>
                </c:pt>
                <c:pt idx="58">
                  <c:v>11.774000000000001</c:v>
                </c:pt>
                <c:pt idx="59">
                  <c:v>11.977</c:v>
                </c:pt>
                <c:pt idx="60">
                  <c:v>12.180000000000001</c:v>
                </c:pt>
                <c:pt idx="61">
                  <c:v>12.383000000000004</c:v>
                </c:pt>
                <c:pt idx="62">
                  <c:v>12.586000000000002</c:v>
                </c:pt>
                <c:pt idx="63">
                  <c:v>12.788999999999994</c:v>
                </c:pt>
                <c:pt idx="64">
                  <c:v>12.992000000000001</c:v>
                </c:pt>
                <c:pt idx="65">
                  <c:v>13.195</c:v>
                </c:pt>
                <c:pt idx="66">
                  <c:v>13.398000000000001</c:v>
                </c:pt>
                <c:pt idx="67">
                  <c:v>13.600999999999999</c:v>
                </c:pt>
                <c:pt idx="68">
                  <c:v>13.804000000000002</c:v>
                </c:pt>
                <c:pt idx="69">
                  <c:v>14.007000000000001</c:v>
                </c:pt>
                <c:pt idx="70">
                  <c:v>14.209999999999997</c:v>
                </c:pt>
                <c:pt idx="71">
                  <c:v>14.413000000000002</c:v>
                </c:pt>
                <c:pt idx="72">
                  <c:v>14.615999999999998</c:v>
                </c:pt>
                <c:pt idx="73">
                  <c:v>14.818999999999996</c:v>
                </c:pt>
                <c:pt idx="74">
                  <c:v>15.021999999999984</c:v>
                </c:pt>
                <c:pt idx="75">
                  <c:v>15.224999999999984</c:v>
                </c:pt>
                <c:pt idx="76">
                  <c:v>15.427999999999994</c:v>
                </c:pt>
                <c:pt idx="77">
                  <c:v>15.630999999999982</c:v>
                </c:pt>
                <c:pt idx="78">
                  <c:v>15.833999999999994</c:v>
                </c:pt>
                <c:pt idx="79">
                  <c:v>16.036999999999981</c:v>
                </c:pt>
                <c:pt idx="80">
                  <c:v>16.239999999999981</c:v>
                </c:pt>
                <c:pt idx="81">
                  <c:v>16.442999999999959</c:v>
                </c:pt>
                <c:pt idx="82">
                  <c:v>16.645999999999979</c:v>
                </c:pt>
                <c:pt idx="83">
                  <c:v>16.848999999999979</c:v>
                </c:pt>
                <c:pt idx="84">
                  <c:v>17.051999999999978</c:v>
                </c:pt>
                <c:pt idx="85">
                  <c:v>17.254999999999978</c:v>
                </c:pt>
                <c:pt idx="86">
                  <c:v>17.457999999999977</c:v>
                </c:pt>
                <c:pt idx="87">
                  <c:v>17.660999999999976</c:v>
                </c:pt>
                <c:pt idx="88">
                  <c:v>17.863999999999976</c:v>
                </c:pt>
                <c:pt idx="89">
                  <c:v>18.066999999999972</c:v>
                </c:pt>
                <c:pt idx="90">
                  <c:v>18.269999999999953</c:v>
                </c:pt>
                <c:pt idx="91">
                  <c:v>18.472999999999953</c:v>
                </c:pt>
                <c:pt idx="92">
                  <c:v>18.675999999999974</c:v>
                </c:pt>
                <c:pt idx="93">
                  <c:v>18.878999999999973</c:v>
                </c:pt>
                <c:pt idx="94">
                  <c:v>19.081999999999972</c:v>
                </c:pt>
                <c:pt idx="95">
                  <c:v>19.284999999999972</c:v>
                </c:pt>
                <c:pt idx="96">
                  <c:v>19.48799999999995</c:v>
                </c:pt>
                <c:pt idx="97">
                  <c:v>19.690999999999971</c:v>
                </c:pt>
                <c:pt idx="98">
                  <c:v>19.89399999999997</c:v>
                </c:pt>
                <c:pt idx="99">
                  <c:v>20.096999999999969</c:v>
                </c:pt>
                <c:pt idx="100">
                  <c:v>20.299999999999969</c:v>
                </c:pt>
                <c:pt idx="101">
                  <c:v>20.502999999999947</c:v>
                </c:pt>
                <c:pt idx="102">
                  <c:v>20.705999999999946</c:v>
                </c:pt>
                <c:pt idx="103">
                  <c:v>20.908999999999946</c:v>
                </c:pt>
                <c:pt idx="104">
                  <c:v>21.111999999999988</c:v>
                </c:pt>
                <c:pt idx="105">
                  <c:v>21.314999999999987</c:v>
                </c:pt>
                <c:pt idx="106">
                  <c:v>21.517999999999965</c:v>
                </c:pt>
                <c:pt idx="107">
                  <c:v>21.720999999999943</c:v>
                </c:pt>
                <c:pt idx="108">
                  <c:v>21.923999999999943</c:v>
                </c:pt>
                <c:pt idx="109">
                  <c:v>22.126999999999963</c:v>
                </c:pt>
                <c:pt idx="110">
                  <c:v>22.329999999999963</c:v>
                </c:pt>
                <c:pt idx="111">
                  <c:v>22.532999999999962</c:v>
                </c:pt>
                <c:pt idx="112">
                  <c:v>22.735999999999962</c:v>
                </c:pt>
                <c:pt idx="113">
                  <c:v>22.93899999999994</c:v>
                </c:pt>
                <c:pt idx="114">
                  <c:v>23.14199999999996</c:v>
                </c:pt>
                <c:pt idx="115">
                  <c:v>23.34499999999996</c:v>
                </c:pt>
                <c:pt idx="116">
                  <c:v>23.547999999999959</c:v>
                </c:pt>
                <c:pt idx="117">
                  <c:v>23.750999999999959</c:v>
                </c:pt>
                <c:pt idx="118">
                  <c:v>23.953999999999937</c:v>
                </c:pt>
                <c:pt idx="119">
                  <c:v>24.156999999999957</c:v>
                </c:pt>
                <c:pt idx="120">
                  <c:v>24.359999999999957</c:v>
                </c:pt>
                <c:pt idx="121">
                  <c:v>24.562999999999931</c:v>
                </c:pt>
                <c:pt idx="122">
                  <c:v>24.765999999999924</c:v>
                </c:pt>
                <c:pt idx="123">
                  <c:v>24.968999999999919</c:v>
                </c:pt>
                <c:pt idx="124">
                  <c:v>25.171999999999954</c:v>
                </c:pt>
                <c:pt idx="125">
                  <c:v>25.374999999999954</c:v>
                </c:pt>
                <c:pt idx="126">
                  <c:v>25.577999999999953</c:v>
                </c:pt>
                <c:pt idx="127">
                  <c:v>25.780999999999924</c:v>
                </c:pt>
                <c:pt idx="128">
                  <c:v>25.98399999999992</c:v>
                </c:pt>
                <c:pt idx="129">
                  <c:v>26.18699999999993</c:v>
                </c:pt>
                <c:pt idx="130">
                  <c:v>26.38999999999993</c:v>
                </c:pt>
                <c:pt idx="131">
                  <c:v>26.592999999999929</c:v>
                </c:pt>
                <c:pt idx="132">
                  <c:v>26.795999999999925</c:v>
                </c:pt>
                <c:pt idx="133">
                  <c:v>26.998999999999917</c:v>
                </c:pt>
                <c:pt idx="134">
                  <c:v>27.201999999999927</c:v>
                </c:pt>
                <c:pt idx="135">
                  <c:v>27.404999999999927</c:v>
                </c:pt>
                <c:pt idx="136">
                  <c:v>27.607999999999947</c:v>
                </c:pt>
                <c:pt idx="137">
                  <c:v>27.810999999999947</c:v>
                </c:pt>
                <c:pt idx="138">
                  <c:v>28.013999999999946</c:v>
                </c:pt>
                <c:pt idx="139">
                  <c:v>28.216999999999942</c:v>
                </c:pt>
                <c:pt idx="140">
                  <c:v>28.419999999999927</c:v>
                </c:pt>
                <c:pt idx="141">
                  <c:v>28.622999999999927</c:v>
                </c:pt>
                <c:pt idx="142">
                  <c:v>28.825999999999929</c:v>
                </c:pt>
                <c:pt idx="143">
                  <c:v>29.028999999999929</c:v>
                </c:pt>
                <c:pt idx="144">
                  <c:v>29.231999999999942</c:v>
                </c:pt>
                <c:pt idx="145">
                  <c:v>29.434999999999942</c:v>
                </c:pt>
                <c:pt idx="146">
                  <c:v>29.637999999999941</c:v>
                </c:pt>
                <c:pt idx="147">
                  <c:v>29.840999999999926</c:v>
                </c:pt>
                <c:pt idx="148">
                  <c:v>30.043999999999929</c:v>
                </c:pt>
                <c:pt idx="149">
                  <c:v>30.246999999999929</c:v>
                </c:pt>
                <c:pt idx="150">
                  <c:v>30.449999999999914</c:v>
                </c:pt>
                <c:pt idx="151">
                  <c:v>30.652999999999928</c:v>
                </c:pt>
                <c:pt idx="152">
                  <c:v>30.855999999999927</c:v>
                </c:pt>
                <c:pt idx="153">
                  <c:v>31.058999999999926</c:v>
                </c:pt>
                <c:pt idx="154">
                  <c:v>31.261999999999929</c:v>
                </c:pt>
                <c:pt idx="155">
                  <c:v>31.464999999999929</c:v>
                </c:pt>
                <c:pt idx="156">
                  <c:v>31.667999999999932</c:v>
                </c:pt>
                <c:pt idx="157">
                  <c:v>31.870999999999928</c:v>
                </c:pt>
                <c:pt idx="158">
                  <c:v>32.073999999999963</c:v>
                </c:pt>
                <c:pt idx="159">
                  <c:v>32.276999999999987</c:v>
                </c:pt>
                <c:pt idx="160">
                  <c:v>32.479999999999961</c:v>
                </c:pt>
                <c:pt idx="161">
                  <c:v>32.682999999999986</c:v>
                </c:pt>
                <c:pt idx="162">
                  <c:v>32.885999999999953</c:v>
                </c:pt>
                <c:pt idx="163">
                  <c:v>33.088999999999963</c:v>
                </c:pt>
                <c:pt idx="164">
                  <c:v>33.291999999999994</c:v>
                </c:pt>
                <c:pt idx="165">
                  <c:v>33.494999999999962</c:v>
                </c:pt>
                <c:pt idx="166">
                  <c:v>33.698</c:v>
                </c:pt>
                <c:pt idx="167">
                  <c:v>33.900999999999961</c:v>
                </c:pt>
                <c:pt idx="168">
                  <c:v>34.104000000000006</c:v>
                </c:pt>
                <c:pt idx="169">
                  <c:v>34.306999999999967</c:v>
                </c:pt>
                <c:pt idx="170">
                  <c:v>34.51</c:v>
                </c:pt>
                <c:pt idx="171">
                  <c:v>34.713000000000008</c:v>
                </c:pt>
                <c:pt idx="172">
                  <c:v>34.915999999999983</c:v>
                </c:pt>
                <c:pt idx="173">
                  <c:v>35.119</c:v>
                </c:pt>
                <c:pt idx="174">
                  <c:v>35.321999999999981</c:v>
                </c:pt>
                <c:pt idx="175">
                  <c:v>35.525000000000013</c:v>
                </c:pt>
                <c:pt idx="176">
                  <c:v>35.728000000000037</c:v>
                </c:pt>
                <c:pt idx="177">
                  <c:v>35.931000000000004</c:v>
                </c:pt>
                <c:pt idx="178">
                  <c:v>36.134</c:v>
                </c:pt>
                <c:pt idx="179">
                  <c:v>36.336999999999996</c:v>
                </c:pt>
                <c:pt idx="180">
                  <c:v>36.54</c:v>
                </c:pt>
                <c:pt idx="181">
                  <c:v>36.743000000000002</c:v>
                </c:pt>
                <c:pt idx="182">
                  <c:v>36.946000000000005</c:v>
                </c:pt>
                <c:pt idx="183">
                  <c:v>37.149000000000008</c:v>
                </c:pt>
                <c:pt idx="184">
                  <c:v>37.352000000000004</c:v>
                </c:pt>
                <c:pt idx="185">
                  <c:v>37.555000000000014</c:v>
                </c:pt>
                <c:pt idx="186">
                  <c:v>37.758000000000017</c:v>
                </c:pt>
                <c:pt idx="187">
                  <c:v>37.96100000000002</c:v>
                </c:pt>
                <c:pt idx="188">
                  <c:v>38.164000000000023</c:v>
                </c:pt>
                <c:pt idx="189">
                  <c:v>38.367000000000026</c:v>
                </c:pt>
                <c:pt idx="190">
                  <c:v>38.570000000000029</c:v>
                </c:pt>
                <c:pt idx="191">
                  <c:v>38.773000000000032</c:v>
                </c:pt>
                <c:pt idx="192">
                  <c:v>38.976000000000035</c:v>
                </c:pt>
                <c:pt idx="193">
                  <c:v>39.179000000000038</c:v>
                </c:pt>
                <c:pt idx="194">
                  <c:v>39.382000000000041</c:v>
                </c:pt>
                <c:pt idx="195">
                  <c:v>39.585000000000043</c:v>
                </c:pt>
                <c:pt idx="196">
                  <c:v>39.788000000000061</c:v>
                </c:pt>
                <c:pt idx="197">
                  <c:v>39.991000000000049</c:v>
                </c:pt>
                <c:pt idx="198">
                  <c:v>40.194000000000052</c:v>
                </c:pt>
                <c:pt idx="199">
                  <c:v>40.397000000000055</c:v>
                </c:pt>
                <c:pt idx="200">
                  <c:v>40.600000000000058</c:v>
                </c:pt>
                <c:pt idx="201">
                  <c:v>40.803000000000054</c:v>
                </c:pt>
                <c:pt idx="202">
                  <c:v>41.006000000000064</c:v>
                </c:pt>
                <c:pt idx="203">
                  <c:v>41.209000000000067</c:v>
                </c:pt>
                <c:pt idx="204">
                  <c:v>41.41200000000007</c:v>
                </c:pt>
                <c:pt idx="205">
                  <c:v>41.615000000000073</c:v>
                </c:pt>
                <c:pt idx="206">
                  <c:v>41.818000000000076</c:v>
                </c:pt>
                <c:pt idx="207">
                  <c:v>42.021000000000079</c:v>
                </c:pt>
                <c:pt idx="208">
                  <c:v>42.224000000000082</c:v>
                </c:pt>
                <c:pt idx="209">
                  <c:v>42.427000000000085</c:v>
                </c:pt>
                <c:pt idx="210">
                  <c:v>42.630000000000088</c:v>
                </c:pt>
                <c:pt idx="211">
                  <c:v>42.833000000000091</c:v>
                </c:pt>
                <c:pt idx="212">
                  <c:v>43.036000000000101</c:v>
                </c:pt>
                <c:pt idx="213">
                  <c:v>43.239000000000111</c:v>
                </c:pt>
                <c:pt idx="214">
                  <c:v>43.4420000000001</c:v>
                </c:pt>
                <c:pt idx="215">
                  <c:v>43.645000000000103</c:v>
                </c:pt>
                <c:pt idx="216">
                  <c:v>43.848000000000106</c:v>
                </c:pt>
                <c:pt idx="217">
                  <c:v>44.051000000000094</c:v>
                </c:pt>
                <c:pt idx="218">
                  <c:v>44.254000000000104</c:v>
                </c:pt>
                <c:pt idx="219">
                  <c:v>44.457000000000072</c:v>
                </c:pt>
                <c:pt idx="220">
                  <c:v>44.660000000000117</c:v>
                </c:pt>
                <c:pt idx="221">
                  <c:v>44.86300000000012</c:v>
                </c:pt>
                <c:pt idx="222">
                  <c:v>45.066000000000123</c:v>
                </c:pt>
                <c:pt idx="223">
                  <c:v>45.269000000000133</c:v>
                </c:pt>
                <c:pt idx="224">
                  <c:v>45.472000000000129</c:v>
                </c:pt>
                <c:pt idx="225">
                  <c:v>45.675000000000132</c:v>
                </c:pt>
                <c:pt idx="226">
                  <c:v>45.878000000000135</c:v>
                </c:pt>
                <c:pt idx="227">
                  <c:v>46.081000000000124</c:v>
                </c:pt>
                <c:pt idx="228">
                  <c:v>46.284000000000141</c:v>
                </c:pt>
                <c:pt idx="229">
                  <c:v>46.487000000000144</c:v>
                </c:pt>
                <c:pt idx="230">
                  <c:v>46.690000000000161</c:v>
                </c:pt>
                <c:pt idx="231">
                  <c:v>46.89300000000015</c:v>
                </c:pt>
                <c:pt idx="232">
                  <c:v>47.096000000000153</c:v>
                </c:pt>
                <c:pt idx="233">
                  <c:v>47.299000000000163</c:v>
                </c:pt>
                <c:pt idx="234">
                  <c:v>47.502000000000159</c:v>
                </c:pt>
                <c:pt idx="235">
                  <c:v>47.705000000000162</c:v>
                </c:pt>
                <c:pt idx="236">
                  <c:v>47.908000000000165</c:v>
                </c:pt>
                <c:pt idx="237">
                  <c:v>48.111000000000146</c:v>
                </c:pt>
                <c:pt idx="238">
                  <c:v>48.314000000000121</c:v>
                </c:pt>
                <c:pt idx="239">
                  <c:v>48.517000000000174</c:v>
                </c:pt>
                <c:pt idx="240">
                  <c:v>48.720000000000212</c:v>
                </c:pt>
                <c:pt idx="241">
                  <c:v>48.923000000000179</c:v>
                </c:pt>
                <c:pt idx="242">
                  <c:v>49.126000000000182</c:v>
                </c:pt>
                <c:pt idx="243">
                  <c:v>49.329000000000185</c:v>
                </c:pt>
                <c:pt idx="244">
                  <c:v>49.532000000000188</c:v>
                </c:pt>
                <c:pt idx="245">
                  <c:v>49.735000000000213</c:v>
                </c:pt>
                <c:pt idx="246">
                  <c:v>49.938000000000201</c:v>
                </c:pt>
                <c:pt idx="247">
                  <c:v>50.141000000000197</c:v>
                </c:pt>
                <c:pt idx="248">
                  <c:v>50.344000000000158</c:v>
                </c:pt>
                <c:pt idx="249">
                  <c:v>50.547000000000196</c:v>
                </c:pt>
                <c:pt idx="250">
                  <c:v>50.750000000000206</c:v>
                </c:pt>
                <c:pt idx="251">
                  <c:v>50.953000000000195</c:v>
                </c:pt>
                <c:pt idx="252">
                  <c:v>51.156000000000205</c:v>
                </c:pt>
                <c:pt idx="253">
                  <c:v>51.359000000000194</c:v>
                </c:pt>
                <c:pt idx="254">
                  <c:v>51.562000000000218</c:v>
                </c:pt>
                <c:pt idx="255">
                  <c:v>51.765000000000263</c:v>
                </c:pt>
                <c:pt idx="256">
                  <c:v>51.968000000000231</c:v>
                </c:pt>
                <c:pt idx="257">
                  <c:v>52.171000000000227</c:v>
                </c:pt>
                <c:pt idx="258">
                  <c:v>52.374000000000194</c:v>
                </c:pt>
                <c:pt idx="259">
                  <c:v>52.577000000000226</c:v>
                </c:pt>
                <c:pt idx="260">
                  <c:v>52.780000000000236</c:v>
                </c:pt>
                <c:pt idx="261">
                  <c:v>52.983000000000224</c:v>
                </c:pt>
                <c:pt idx="262">
                  <c:v>53.186000000000242</c:v>
                </c:pt>
                <c:pt idx="263">
                  <c:v>53.389000000000244</c:v>
                </c:pt>
                <c:pt idx="264">
                  <c:v>53.592000000000262</c:v>
                </c:pt>
                <c:pt idx="265">
                  <c:v>53.795000000000293</c:v>
                </c:pt>
                <c:pt idx="266">
                  <c:v>53.998000000000253</c:v>
                </c:pt>
                <c:pt idx="267">
                  <c:v>54.201000000000256</c:v>
                </c:pt>
                <c:pt idx="268">
                  <c:v>54.404000000000245</c:v>
                </c:pt>
                <c:pt idx="269">
                  <c:v>54.607000000000255</c:v>
                </c:pt>
                <c:pt idx="270">
                  <c:v>54.810000000000244</c:v>
                </c:pt>
                <c:pt idx="271">
                  <c:v>55.013000000000254</c:v>
                </c:pt>
                <c:pt idx="272">
                  <c:v>55.216000000000271</c:v>
                </c:pt>
                <c:pt idx="273">
                  <c:v>55.419000000000274</c:v>
                </c:pt>
                <c:pt idx="274">
                  <c:v>55.622000000000313</c:v>
                </c:pt>
                <c:pt idx="275">
                  <c:v>55.82500000000028</c:v>
                </c:pt>
                <c:pt idx="276">
                  <c:v>56.028000000000283</c:v>
                </c:pt>
                <c:pt idx="277">
                  <c:v>56.231000000000286</c:v>
                </c:pt>
                <c:pt idx="278">
                  <c:v>56.434000000000275</c:v>
                </c:pt>
                <c:pt idx="279">
                  <c:v>56.637000000000292</c:v>
                </c:pt>
                <c:pt idx="280">
                  <c:v>56.840000000000295</c:v>
                </c:pt>
                <c:pt idx="281">
                  <c:v>57.043000000000298</c:v>
                </c:pt>
                <c:pt idx="282">
                  <c:v>57.246000000000301</c:v>
                </c:pt>
                <c:pt idx="283">
                  <c:v>57.449000000000304</c:v>
                </c:pt>
                <c:pt idx="284">
                  <c:v>57.652000000000307</c:v>
                </c:pt>
                <c:pt idx="285">
                  <c:v>57.855000000000295</c:v>
                </c:pt>
                <c:pt idx="286">
                  <c:v>58.058000000000305</c:v>
                </c:pt>
                <c:pt idx="287">
                  <c:v>58.261000000000315</c:v>
                </c:pt>
                <c:pt idx="288">
                  <c:v>58.464000000000304</c:v>
                </c:pt>
                <c:pt idx="289">
                  <c:v>58.667000000000321</c:v>
                </c:pt>
                <c:pt idx="290">
                  <c:v>58.870000000000324</c:v>
                </c:pt>
                <c:pt idx="291">
                  <c:v>59.073000000000327</c:v>
                </c:pt>
                <c:pt idx="292">
                  <c:v>59.27600000000033</c:v>
                </c:pt>
                <c:pt idx="293">
                  <c:v>59.479000000000326</c:v>
                </c:pt>
                <c:pt idx="294">
                  <c:v>59.682000000000336</c:v>
                </c:pt>
                <c:pt idx="295">
                  <c:v>59.885000000000325</c:v>
                </c:pt>
                <c:pt idx="296">
                  <c:v>60.088000000000342</c:v>
                </c:pt>
                <c:pt idx="297">
                  <c:v>60.291000000000352</c:v>
                </c:pt>
                <c:pt idx="298">
                  <c:v>60.494000000000348</c:v>
                </c:pt>
                <c:pt idx="299">
                  <c:v>60.697000000000351</c:v>
                </c:pt>
                <c:pt idx="300">
                  <c:v>60.900000000000354</c:v>
                </c:pt>
                <c:pt idx="301">
                  <c:v>61.103000000000357</c:v>
                </c:pt>
                <c:pt idx="302">
                  <c:v>61.306000000000346</c:v>
                </c:pt>
                <c:pt idx="303">
                  <c:v>61.509000000000356</c:v>
                </c:pt>
                <c:pt idx="304">
                  <c:v>61.712000000000366</c:v>
                </c:pt>
                <c:pt idx="305">
                  <c:v>61.915000000000354</c:v>
                </c:pt>
                <c:pt idx="306">
                  <c:v>62.118000000000372</c:v>
                </c:pt>
                <c:pt idx="307">
                  <c:v>62.321000000000375</c:v>
                </c:pt>
                <c:pt idx="308">
                  <c:v>62.524000000000377</c:v>
                </c:pt>
                <c:pt idx="309">
                  <c:v>62.72700000000038</c:v>
                </c:pt>
                <c:pt idx="310">
                  <c:v>62.930000000000376</c:v>
                </c:pt>
                <c:pt idx="311">
                  <c:v>63.133000000000386</c:v>
                </c:pt>
                <c:pt idx="312">
                  <c:v>63.336000000000375</c:v>
                </c:pt>
                <c:pt idx="313">
                  <c:v>63.539000000000392</c:v>
                </c:pt>
                <c:pt idx="314">
                  <c:v>63.742000000000402</c:v>
                </c:pt>
                <c:pt idx="315">
                  <c:v>63.945000000000398</c:v>
                </c:pt>
                <c:pt idx="316">
                  <c:v>64.14800000000038</c:v>
                </c:pt>
                <c:pt idx="317">
                  <c:v>64.351000000000383</c:v>
                </c:pt>
                <c:pt idx="318">
                  <c:v>64.5540000000004</c:v>
                </c:pt>
                <c:pt idx="319">
                  <c:v>64.757000000000403</c:v>
                </c:pt>
                <c:pt idx="320">
                  <c:v>64.960000000000406</c:v>
                </c:pt>
                <c:pt idx="321">
                  <c:v>65.163000000000409</c:v>
                </c:pt>
                <c:pt idx="322">
                  <c:v>65.366000000000412</c:v>
                </c:pt>
                <c:pt idx="323">
                  <c:v>65.569000000000415</c:v>
                </c:pt>
                <c:pt idx="324">
                  <c:v>65.772000000000418</c:v>
                </c:pt>
                <c:pt idx="325">
                  <c:v>65.975000000000378</c:v>
                </c:pt>
                <c:pt idx="326">
                  <c:v>66.178000000000267</c:v>
                </c:pt>
                <c:pt idx="327">
                  <c:v>66.381000000000412</c:v>
                </c:pt>
                <c:pt idx="328">
                  <c:v>66.58400000000043</c:v>
                </c:pt>
                <c:pt idx="329">
                  <c:v>66.787000000000432</c:v>
                </c:pt>
                <c:pt idx="330">
                  <c:v>66.990000000000435</c:v>
                </c:pt>
                <c:pt idx="331">
                  <c:v>67.193000000000438</c:v>
                </c:pt>
                <c:pt idx="332">
                  <c:v>67.396000000000441</c:v>
                </c:pt>
                <c:pt idx="333">
                  <c:v>67.599000000000444</c:v>
                </c:pt>
                <c:pt idx="334">
                  <c:v>67.802000000000419</c:v>
                </c:pt>
                <c:pt idx="335">
                  <c:v>68.00500000000045</c:v>
                </c:pt>
                <c:pt idx="336">
                  <c:v>68.208000000000453</c:v>
                </c:pt>
                <c:pt idx="337">
                  <c:v>68.411000000000527</c:v>
                </c:pt>
                <c:pt idx="338">
                  <c:v>68.614000000000473</c:v>
                </c:pt>
                <c:pt idx="339">
                  <c:v>68.817000000000462</c:v>
                </c:pt>
                <c:pt idx="340">
                  <c:v>69.020000000000451</c:v>
                </c:pt>
                <c:pt idx="341">
                  <c:v>69.223000000000468</c:v>
                </c:pt>
                <c:pt idx="342">
                  <c:v>69.426000000000471</c:v>
                </c:pt>
                <c:pt idx="343">
                  <c:v>69.629000000000389</c:v>
                </c:pt>
                <c:pt idx="344">
                  <c:v>69.832000000000448</c:v>
                </c:pt>
                <c:pt idx="345">
                  <c:v>70.03500000000048</c:v>
                </c:pt>
                <c:pt idx="346">
                  <c:v>70.238000000000483</c:v>
                </c:pt>
                <c:pt idx="347">
                  <c:v>70.441000000000571</c:v>
                </c:pt>
                <c:pt idx="348">
                  <c:v>70.644000000000503</c:v>
                </c:pt>
                <c:pt idx="349">
                  <c:v>70.847000000000492</c:v>
                </c:pt>
                <c:pt idx="350">
                  <c:v>71.05000000000048</c:v>
                </c:pt>
                <c:pt idx="351">
                  <c:v>71.253000000000483</c:v>
                </c:pt>
                <c:pt idx="352">
                  <c:v>71.4560000000005</c:v>
                </c:pt>
                <c:pt idx="353">
                  <c:v>71.659000000000489</c:v>
                </c:pt>
                <c:pt idx="354">
                  <c:v>71.862000000000478</c:v>
                </c:pt>
                <c:pt idx="355">
                  <c:v>72.065000000000509</c:v>
                </c:pt>
                <c:pt idx="356">
                  <c:v>72.268000000000512</c:v>
                </c:pt>
                <c:pt idx="357">
                  <c:v>72.471000000000515</c:v>
                </c:pt>
                <c:pt idx="358">
                  <c:v>72.674000000000518</c:v>
                </c:pt>
                <c:pt idx="359">
                  <c:v>72.877000000000479</c:v>
                </c:pt>
                <c:pt idx="360">
                  <c:v>73.08000000000051</c:v>
                </c:pt>
                <c:pt idx="361">
                  <c:v>73.283000000000513</c:v>
                </c:pt>
                <c:pt idx="362">
                  <c:v>73.48600000000053</c:v>
                </c:pt>
                <c:pt idx="363">
                  <c:v>73.689000000000519</c:v>
                </c:pt>
                <c:pt idx="364">
                  <c:v>73.892000000000479</c:v>
                </c:pt>
                <c:pt idx="365">
                  <c:v>74.095000000000539</c:v>
                </c:pt>
                <c:pt idx="366">
                  <c:v>74.298000000000542</c:v>
                </c:pt>
                <c:pt idx="367">
                  <c:v>74.501000000000545</c:v>
                </c:pt>
                <c:pt idx="368">
                  <c:v>74.704000000000562</c:v>
                </c:pt>
                <c:pt idx="369">
                  <c:v>74.907000000000565</c:v>
                </c:pt>
                <c:pt idx="370">
                  <c:v>75.110000000000554</c:v>
                </c:pt>
                <c:pt idx="371">
                  <c:v>75.313000000000557</c:v>
                </c:pt>
                <c:pt idx="372">
                  <c:v>75.51600000000056</c:v>
                </c:pt>
                <c:pt idx="373">
                  <c:v>75.719000000000563</c:v>
                </c:pt>
                <c:pt idx="374">
                  <c:v>75.922000000000551</c:v>
                </c:pt>
                <c:pt idx="375">
                  <c:v>76.125000000000455</c:v>
                </c:pt>
                <c:pt idx="376">
                  <c:v>76.328000000000486</c:v>
                </c:pt>
                <c:pt idx="377">
                  <c:v>76.531000000000574</c:v>
                </c:pt>
                <c:pt idx="378">
                  <c:v>76.734000000000577</c:v>
                </c:pt>
                <c:pt idx="379">
                  <c:v>76.937000000000594</c:v>
                </c:pt>
                <c:pt idx="380">
                  <c:v>77.140000000000583</c:v>
                </c:pt>
                <c:pt idx="381">
                  <c:v>77.343000000000586</c:v>
                </c:pt>
                <c:pt idx="382">
                  <c:v>77.546000000000603</c:v>
                </c:pt>
                <c:pt idx="383">
                  <c:v>77.749000000000592</c:v>
                </c:pt>
                <c:pt idx="384">
                  <c:v>77.952000000000581</c:v>
                </c:pt>
                <c:pt idx="385">
                  <c:v>78.155000000000499</c:v>
                </c:pt>
                <c:pt idx="386">
                  <c:v>78.358000000000558</c:v>
                </c:pt>
                <c:pt idx="387">
                  <c:v>78.561000000000604</c:v>
                </c:pt>
                <c:pt idx="388">
                  <c:v>78.764000000000607</c:v>
                </c:pt>
                <c:pt idx="389">
                  <c:v>78.967000000000624</c:v>
                </c:pt>
                <c:pt idx="390">
                  <c:v>79.170000000000528</c:v>
                </c:pt>
                <c:pt idx="391">
                  <c:v>79.373000000000559</c:v>
                </c:pt>
                <c:pt idx="392">
                  <c:v>79.576000000000619</c:v>
                </c:pt>
                <c:pt idx="393">
                  <c:v>79.779000000000579</c:v>
                </c:pt>
                <c:pt idx="394">
                  <c:v>79.98200000000061</c:v>
                </c:pt>
                <c:pt idx="395">
                  <c:v>80.185000000000542</c:v>
                </c:pt>
                <c:pt idx="396">
                  <c:v>80.388000000000588</c:v>
                </c:pt>
                <c:pt idx="397">
                  <c:v>80.591000000000633</c:v>
                </c:pt>
                <c:pt idx="398">
                  <c:v>80.794000000000636</c:v>
                </c:pt>
                <c:pt idx="399">
                  <c:v>80.997000000000696</c:v>
                </c:pt>
                <c:pt idx="400">
                  <c:v>81.200000000000642</c:v>
                </c:pt>
                <c:pt idx="401">
                  <c:v>81.403000000000645</c:v>
                </c:pt>
                <c:pt idx="402">
                  <c:v>81.606000000000648</c:v>
                </c:pt>
                <c:pt idx="403">
                  <c:v>81.809000000000651</c:v>
                </c:pt>
                <c:pt idx="404">
                  <c:v>82.012000000000654</c:v>
                </c:pt>
                <c:pt idx="405">
                  <c:v>82.215000000000657</c:v>
                </c:pt>
                <c:pt idx="406">
                  <c:v>82.41800000000066</c:v>
                </c:pt>
                <c:pt idx="407">
                  <c:v>82.621000000000649</c:v>
                </c:pt>
                <c:pt idx="408">
                  <c:v>82.824000000000652</c:v>
                </c:pt>
                <c:pt idx="409">
                  <c:v>83.027000000000669</c:v>
                </c:pt>
                <c:pt idx="410">
                  <c:v>83.230000000000672</c:v>
                </c:pt>
                <c:pt idx="411">
                  <c:v>83.433000000000675</c:v>
                </c:pt>
                <c:pt idx="412">
                  <c:v>83.636000000000678</c:v>
                </c:pt>
                <c:pt idx="413">
                  <c:v>83.839000000000681</c:v>
                </c:pt>
                <c:pt idx="414">
                  <c:v>84.042000000000684</c:v>
                </c:pt>
                <c:pt idx="415">
                  <c:v>84.245000000000687</c:v>
                </c:pt>
                <c:pt idx="416">
                  <c:v>84.44800000000069</c:v>
                </c:pt>
                <c:pt idx="417">
                  <c:v>84.651000000000678</c:v>
                </c:pt>
                <c:pt idx="418">
                  <c:v>84.854000000000681</c:v>
                </c:pt>
                <c:pt idx="419">
                  <c:v>85.057000000000698</c:v>
                </c:pt>
                <c:pt idx="420">
                  <c:v>85.260000000000701</c:v>
                </c:pt>
                <c:pt idx="421">
                  <c:v>85.463000000000704</c:v>
                </c:pt>
                <c:pt idx="422">
                  <c:v>85.666000000000679</c:v>
                </c:pt>
                <c:pt idx="423">
                  <c:v>85.86900000000071</c:v>
                </c:pt>
                <c:pt idx="424">
                  <c:v>86.072000000000628</c:v>
                </c:pt>
                <c:pt idx="425">
                  <c:v>86.275000000000688</c:v>
                </c:pt>
                <c:pt idx="426">
                  <c:v>86.478000000000719</c:v>
                </c:pt>
                <c:pt idx="427">
                  <c:v>86.681000000000708</c:v>
                </c:pt>
                <c:pt idx="428">
                  <c:v>86.884000000000711</c:v>
                </c:pt>
                <c:pt idx="429">
                  <c:v>87.087000000000728</c:v>
                </c:pt>
                <c:pt idx="430">
                  <c:v>87.290000000000731</c:v>
                </c:pt>
                <c:pt idx="431">
                  <c:v>87.493000000000734</c:v>
                </c:pt>
                <c:pt idx="432">
                  <c:v>87.696000000000708</c:v>
                </c:pt>
                <c:pt idx="433">
                  <c:v>87.89900000000074</c:v>
                </c:pt>
                <c:pt idx="434">
                  <c:v>88.102000000000658</c:v>
                </c:pt>
                <c:pt idx="435">
                  <c:v>88.305000000000689</c:v>
                </c:pt>
                <c:pt idx="436">
                  <c:v>88.508000000000749</c:v>
                </c:pt>
                <c:pt idx="437">
                  <c:v>88.711000000000766</c:v>
                </c:pt>
                <c:pt idx="438">
                  <c:v>88.914000000000797</c:v>
                </c:pt>
                <c:pt idx="439">
                  <c:v>89.117000000000772</c:v>
                </c:pt>
                <c:pt idx="440">
                  <c:v>89.320000000000718</c:v>
                </c:pt>
                <c:pt idx="441">
                  <c:v>89.523000000000749</c:v>
                </c:pt>
                <c:pt idx="442">
                  <c:v>89.726000000000752</c:v>
                </c:pt>
                <c:pt idx="443">
                  <c:v>89.929000000000769</c:v>
                </c:pt>
                <c:pt idx="444">
                  <c:v>90.132000000000758</c:v>
                </c:pt>
                <c:pt idx="445">
                  <c:v>90.335000000000719</c:v>
                </c:pt>
                <c:pt idx="446">
                  <c:v>90.538000000000778</c:v>
                </c:pt>
                <c:pt idx="447">
                  <c:v>90.741000000000795</c:v>
                </c:pt>
                <c:pt idx="448">
                  <c:v>90.944000000000827</c:v>
                </c:pt>
                <c:pt idx="449">
                  <c:v>91.147000000000787</c:v>
                </c:pt>
                <c:pt idx="450">
                  <c:v>91.350000000000719</c:v>
                </c:pt>
                <c:pt idx="451">
                  <c:v>91.553000000000779</c:v>
                </c:pt>
                <c:pt idx="452">
                  <c:v>91.756000000000782</c:v>
                </c:pt>
                <c:pt idx="453">
                  <c:v>91.959000000000799</c:v>
                </c:pt>
                <c:pt idx="454">
                  <c:v>92.162000000000788</c:v>
                </c:pt>
                <c:pt idx="455">
                  <c:v>92.365000000000748</c:v>
                </c:pt>
                <c:pt idx="456">
                  <c:v>92.568000000000808</c:v>
                </c:pt>
                <c:pt idx="457">
                  <c:v>92.771000000000811</c:v>
                </c:pt>
                <c:pt idx="458">
                  <c:v>92.974000000000814</c:v>
                </c:pt>
                <c:pt idx="459">
                  <c:v>93.177000000000788</c:v>
                </c:pt>
                <c:pt idx="460">
                  <c:v>93.380000000000749</c:v>
                </c:pt>
                <c:pt idx="461">
                  <c:v>93.583000000000808</c:v>
                </c:pt>
                <c:pt idx="462">
                  <c:v>93.786000000000811</c:v>
                </c:pt>
                <c:pt idx="463">
                  <c:v>93.989000000000829</c:v>
                </c:pt>
                <c:pt idx="464">
                  <c:v>94.192000000000789</c:v>
                </c:pt>
                <c:pt idx="465">
                  <c:v>94.395000000000778</c:v>
                </c:pt>
                <c:pt idx="466">
                  <c:v>94.598000000000809</c:v>
                </c:pt>
                <c:pt idx="467">
                  <c:v>94.80100000000084</c:v>
                </c:pt>
                <c:pt idx="468">
                  <c:v>95.004000000000843</c:v>
                </c:pt>
                <c:pt idx="469">
                  <c:v>95.207000000000846</c:v>
                </c:pt>
                <c:pt idx="470">
                  <c:v>95.410000000000863</c:v>
                </c:pt>
                <c:pt idx="471">
                  <c:v>95.613000000000852</c:v>
                </c:pt>
                <c:pt idx="472">
                  <c:v>95.816000000000855</c:v>
                </c:pt>
                <c:pt idx="473">
                  <c:v>96.019000000000872</c:v>
                </c:pt>
                <c:pt idx="474">
                  <c:v>96.222000000000818</c:v>
                </c:pt>
                <c:pt idx="475">
                  <c:v>96.42500000000085</c:v>
                </c:pt>
                <c:pt idx="476">
                  <c:v>96.628000000000725</c:v>
                </c:pt>
                <c:pt idx="477">
                  <c:v>96.83100000000087</c:v>
                </c:pt>
                <c:pt idx="478">
                  <c:v>97.034000000000873</c:v>
                </c:pt>
                <c:pt idx="479">
                  <c:v>97.237000000000876</c:v>
                </c:pt>
                <c:pt idx="480">
                  <c:v>97.440000000000893</c:v>
                </c:pt>
                <c:pt idx="481">
                  <c:v>97.643000000000882</c:v>
                </c:pt>
                <c:pt idx="482">
                  <c:v>97.846000000000885</c:v>
                </c:pt>
                <c:pt idx="483">
                  <c:v>98.049000000000902</c:v>
                </c:pt>
                <c:pt idx="484">
                  <c:v>98.252000000000848</c:v>
                </c:pt>
                <c:pt idx="485">
                  <c:v>98.455000000000879</c:v>
                </c:pt>
                <c:pt idx="486">
                  <c:v>98.658000000000769</c:v>
                </c:pt>
                <c:pt idx="487">
                  <c:v>98.861000000000899</c:v>
                </c:pt>
                <c:pt idx="488">
                  <c:v>99.064000000000902</c:v>
                </c:pt>
                <c:pt idx="489">
                  <c:v>99.267000000000905</c:v>
                </c:pt>
                <c:pt idx="490">
                  <c:v>99.470000000000908</c:v>
                </c:pt>
                <c:pt idx="491">
                  <c:v>99.673000000000798</c:v>
                </c:pt>
                <c:pt idx="492">
                  <c:v>99.876000000000829</c:v>
                </c:pt>
                <c:pt idx="493">
                  <c:v>100.07900000000085</c:v>
                </c:pt>
                <c:pt idx="494">
                  <c:v>100.28200000000091</c:v>
                </c:pt>
                <c:pt idx="495">
                  <c:v>100.48500000000091</c:v>
                </c:pt>
                <c:pt idx="496">
                  <c:v>100.68800000000084</c:v>
                </c:pt>
                <c:pt idx="497">
                  <c:v>100.89100000000093</c:v>
                </c:pt>
                <c:pt idx="498">
                  <c:v>101.09400000000093</c:v>
                </c:pt>
                <c:pt idx="499">
                  <c:v>101.29700000000093</c:v>
                </c:pt>
                <c:pt idx="500">
                  <c:v>101.50000000000094</c:v>
                </c:pt>
                <c:pt idx="501">
                  <c:v>101.70300000000094</c:v>
                </c:pt>
                <c:pt idx="502">
                  <c:v>101.90600000000094</c:v>
                </c:pt>
                <c:pt idx="503">
                  <c:v>102.10900000000095</c:v>
                </c:pt>
                <c:pt idx="504">
                  <c:v>102.31200000000095</c:v>
                </c:pt>
                <c:pt idx="505">
                  <c:v>102.51500000000095</c:v>
                </c:pt>
                <c:pt idx="506">
                  <c:v>102.71800000000096</c:v>
                </c:pt>
                <c:pt idx="507">
                  <c:v>102.92100000000096</c:v>
                </c:pt>
                <c:pt idx="508">
                  <c:v>103.12400000000095</c:v>
                </c:pt>
                <c:pt idx="509">
                  <c:v>103.32700000000095</c:v>
                </c:pt>
                <c:pt idx="510">
                  <c:v>103.53000000000097</c:v>
                </c:pt>
                <c:pt idx="511">
                  <c:v>103.73300000000097</c:v>
                </c:pt>
                <c:pt idx="512">
                  <c:v>103.93600000000097</c:v>
                </c:pt>
                <c:pt idx="513">
                  <c:v>104.13900000000098</c:v>
                </c:pt>
                <c:pt idx="514">
                  <c:v>104.34200000000098</c:v>
                </c:pt>
                <c:pt idx="515">
                  <c:v>104.54500000000098</c:v>
                </c:pt>
                <c:pt idx="516">
                  <c:v>104.74800000000099</c:v>
                </c:pt>
                <c:pt idx="517">
                  <c:v>104.95100000000099</c:v>
                </c:pt>
                <c:pt idx="518">
                  <c:v>105.15400000000098</c:v>
                </c:pt>
                <c:pt idx="519">
                  <c:v>105.35700000000098</c:v>
                </c:pt>
                <c:pt idx="520">
                  <c:v>105.560000000001</c:v>
                </c:pt>
                <c:pt idx="521">
                  <c:v>105.763000000001</c:v>
                </c:pt>
                <c:pt idx="522">
                  <c:v>105.966000000001</c:v>
                </c:pt>
                <c:pt idx="523">
                  <c:v>106.16900000000101</c:v>
                </c:pt>
                <c:pt idx="524">
                  <c:v>106.3720000000009</c:v>
                </c:pt>
                <c:pt idx="525">
                  <c:v>106.57500000000093</c:v>
                </c:pt>
                <c:pt idx="526">
                  <c:v>106.77800000000093</c:v>
                </c:pt>
                <c:pt idx="527">
                  <c:v>106.98100000000102</c:v>
                </c:pt>
                <c:pt idx="528">
                  <c:v>107.18400000000101</c:v>
                </c:pt>
                <c:pt idx="529">
                  <c:v>107.38700000000101</c:v>
                </c:pt>
                <c:pt idx="530">
                  <c:v>107.59000000000103</c:v>
                </c:pt>
                <c:pt idx="531">
                  <c:v>107.79300000000103</c:v>
                </c:pt>
                <c:pt idx="532">
                  <c:v>107.99600000000103</c:v>
                </c:pt>
                <c:pt idx="533">
                  <c:v>108.19900000000104</c:v>
                </c:pt>
                <c:pt idx="534">
                  <c:v>108.40200000000104</c:v>
                </c:pt>
                <c:pt idx="535">
                  <c:v>108.60500000000096</c:v>
                </c:pt>
                <c:pt idx="536">
                  <c:v>108.80800000000096</c:v>
                </c:pt>
                <c:pt idx="537">
                  <c:v>109.01100000000106</c:v>
                </c:pt>
                <c:pt idx="538">
                  <c:v>109.21400000000106</c:v>
                </c:pt>
                <c:pt idx="539">
                  <c:v>109.41700000000112</c:v>
                </c:pt>
                <c:pt idx="540">
                  <c:v>109.62000000000097</c:v>
                </c:pt>
                <c:pt idx="541">
                  <c:v>109.82300000000097</c:v>
                </c:pt>
                <c:pt idx="542">
                  <c:v>110.02600000000105</c:v>
                </c:pt>
                <c:pt idx="543">
                  <c:v>110.22900000000107</c:v>
                </c:pt>
                <c:pt idx="544">
                  <c:v>110.43200000000107</c:v>
                </c:pt>
                <c:pt idx="545">
                  <c:v>110.63500000000099</c:v>
                </c:pt>
                <c:pt idx="546">
                  <c:v>110.83800000000105</c:v>
                </c:pt>
                <c:pt idx="547">
                  <c:v>111.04100000000109</c:v>
                </c:pt>
                <c:pt idx="548">
                  <c:v>111.24400000000109</c:v>
                </c:pt>
                <c:pt idx="549">
                  <c:v>111.44700000000117</c:v>
                </c:pt>
                <c:pt idx="550">
                  <c:v>111.650000000001</c:v>
                </c:pt>
                <c:pt idx="551">
                  <c:v>111.85300000000105</c:v>
                </c:pt>
                <c:pt idx="552">
                  <c:v>112.05600000000108</c:v>
                </c:pt>
                <c:pt idx="553">
                  <c:v>112.25900000000108</c:v>
                </c:pt>
                <c:pt idx="554">
                  <c:v>112.4620000000011</c:v>
                </c:pt>
                <c:pt idx="555">
                  <c:v>112.66500000000102</c:v>
                </c:pt>
                <c:pt idx="556">
                  <c:v>112.86800000000108</c:v>
                </c:pt>
                <c:pt idx="557">
                  <c:v>113.07100000000111</c:v>
                </c:pt>
                <c:pt idx="558">
                  <c:v>113.27400000000111</c:v>
                </c:pt>
                <c:pt idx="559">
                  <c:v>113.47700000000111</c:v>
                </c:pt>
                <c:pt idx="560">
                  <c:v>113.68000000000103</c:v>
                </c:pt>
                <c:pt idx="561">
                  <c:v>113.88300000000108</c:v>
                </c:pt>
                <c:pt idx="562">
                  <c:v>114.08600000000111</c:v>
                </c:pt>
                <c:pt idx="563">
                  <c:v>114.28900000000111</c:v>
                </c:pt>
                <c:pt idx="564">
                  <c:v>114.49200000000113</c:v>
                </c:pt>
                <c:pt idx="565">
                  <c:v>114.69500000000104</c:v>
                </c:pt>
                <c:pt idx="566">
                  <c:v>114.89800000000108</c:v>
                </c:pt>
                <c:pt idx="567">
                  <c:v>115.10100000000114</c:v>
                </c:pt>
                <c:pt idx="568">
                  <c:v>115.30400000000114</c:v>
                </c:pt>
                <c:pt idx="569">
                  <c:v>115.50700000000114</c:v>
                </c:pt>
                <c:pt idx="570">
                  <c:v>115.71000000000114</c:v>
                </c:pt>
                <c:pt idx="571">
                  <c:v>115.91300000000116</c:v>
                </c:pt>
                <c:pt idx="572">
                  <c:v>116.11600000000115</c:v>
                </c:pt>
                <c:pt idx="573">
                  <c:v>116.31900000000115</c:v>
                </c:pt>
                <c:pt idx="574">
                  <c:v>116.52200000000107</c:v>
                </c:pt>
                <c:pt idx="575">
                  <c:v>116.72500000000115</c:v>
                </c:pt>
                <c:pt idx="576">
                  <c:v>116.92800000000115</c:v>
                </c:pt>
                <c:pt idx="577">
                  <c:v>117.13100000000117</c:v>
                </c:pt>
                <c:pt idx="578">
                  <c:v>117.33400000000117</c:v>
                </c:pt>
                <c:pt idx="579">
                  <c:v>117.53700000000117</c:v>
                </c:pt>
                <c:pt idx="580">
                  <c:v>117.74000000000117</c:v>
                </c:pt>
                <c:pt idx="581">
                  <c:v>117.94300000000119</c:v>
                </c:pt>
                <c:pt idx="582">
                  <c:v>118.14600000000118</c:v>
                </c:pt>
                <c:pt idx="583">
                  <c:v>118.34900000000118</c:v>
                </c:pt>
                <c:pt idx="584">
                  <c:v>118.5520000000011</c:v>
                </c:pt>
                <c:pt idx="585">
                  <c:v>118.75500000000115</c:v>
                </c:pt>
                <c:pt idx="586">
                  <c:v>118.95800000000118</c:v>
                </c:pt>
                <c:pt idx="587">
                  <c:v>119.1610000000012</c:v>
                </c:pt>
                <c:pt idx="588">
                  <c:v>119.3640000000012</c:v>
                </c:pt>
                <c:pt idx="589">
                  <c:v>119.5670000000012</c:v>
                </c:pt>
                <c:pt idx="590">
                  <c:v>119.77000000000118</c:v>
                </c:pt>
                <c:pt idx="591">
                  <c:v>119.97300000000121</c:v>
                </c:pt>
                <c:pt idx="592">
                  <c:v>120.17600000000112</c:v>
                </c:pt>
                <c:pt idx="593">
                  <c:v>120.37900000000113</c:v>
                </c:pt>
                <c:pt idx="594">
                  <c:v>120.58200000000113</c:v>
                </c:pt>
                <c:pt idx="595">
                  <c:v>120.78500000000118</c:v>
                </c:pt>
                <c:pt idx="596">
                  <c:v>120.98800000000121</c:v>
                </c:pt>
                <c:pt idx="597">
                  <c:v>121.19100000000121</c:v>
                </c:pt>
                <c:pt idx="598">
                  <c:v>121.39400000000123</c:v>
                </c:pt>
                <c:pt idx="599">
                  <c:v>121.59700000000123</c:v>
                </c:pt>
                <c:pt idx="600">
                  <c:v>121.80000000000121</c:v>
                </c:pt>
                <c:pt idx="601">
                  <c:v>122.00300000000124</c:v>
                </c:pt>
                <c:pt idx="602">
                  <c:v>122.20600000000124</c:v>
                </c:pt>
                <c:pt idx="603">
                  <c:v>122.40900000000124</c:v>
                </c:pt>
                <c:pt idx="604">
                  <c:v>122.61200000000125</c:v>
                </c:pt>
                <c:pt idx="605">
                  <c:v>122.81500000000125</c:v>
                </c:pt>
                <c:pt idx="606">
                  <c:v>123.01800000000125</c:v>
                </c:pt>
                <c:pt idx="607">
                  <c:v>123.22100000000125</c:v>
                </c:pt>
                <c:pt idx="608">
                  <c:v>123.42400000000126</c:v>
                </c:pt>
                <c:pt idx="609">
                  <c:v>123.62700000000125</c:v>
                </c:pt>
                <c:pt idx="610">
                  <c:v>123.83000000000125</c:v>
                </c:pt>
                <c:pt idx="611">
                  <c:v>124.03300000000127</c:v>
                </c:pt>
                <c:pt idx="612">
                  <c:v>124.23600000000127</c:v>
                </c:pt>
                <c:pt idx="613">
                  <c:v>124.43900000000127</c:v>
                </c:pt>
                <c:pt idx="614">
                  <c:v>124.64200000000125</c:v>
                </c:pt>
                <c:pt idx="615">
                  <c:v>124.84500000000128</c:v>
                </c:pt>
                <c:pt idx="616">
                  <c:v>125.04800000000128</c:v>
                </c:pt>
                <c:pt idx="617">
                  <c:v>125.25100000000128</c:v>
                </c:pt>
                <c:pt idx="618">
                  <c:v>125.45400000000129</c:v>
                </c:pt>
                <c:pt idx="619">
                  <c:v>125.65700000000128</c:v>
                </c:pt>
                <c:pt idx="620">
                  <c:v>125.86000000000128</c:v>
                </c:pt>
                <c:pt idx="621">
                  <c:v>126.0630000000013</c:v>
                </c:pt>
                <c:pt idx="622">
                  <c:v>126.2660000000013</c:v>
                </c:pt>
                <c:pt idx="623">
                  <c:v>126.4690000000013</c:v>
                </c:pt>
                <c:pt idx="624">
                  <c:v>126.67200000000116</c:v>
                </c:pt>
                <c:pt idx="625">
                  <c:v>126.87500000000117</c:v>
                </c:pt>
                <c:pt idx="626">
                  <c:v>127.07800000000123</c:v>
                </c:pt>
                <c:pt idx="627">
                  <c:v>127.28100000000131</c:v>
                </c:pt>
                <c:pt idx="628">
                  <c:v>127.48400000000132</c:v>
                </c:pt>
                <c:pt idx="629">
                  <c:v>127.68700000000131</c:v>
                </c:pt>
                <c:pt idx="630">
                  <c:v>127.89000000000131</c:v>
                </c:pt>
                <c:pt idx="631">
                  <c:v>128.09300000000133</c:v>
                </c:pt>
                <c:pt idx="632">
                  <c:v>128.29600000000133</c:v>
                </c:pt>
                <c:pt idx="633">
                  <c:v>128.49900000000133</c:v>
                </c:pt>
                <c:pt idx="634">
                  <c:v>128.70200000000133</c:v>
                </c:pt>
                <c:pt idx="635">
                  <c:v>128.90500000000134</c:v>
                </c:pt>
                <c:pt idx="636">
                  <c:v>129.10800000000134</c:v>
                </c:pt>
                <c:pt idx="637">
                  <c:v>129.31100000000134</c:v>
                </c:pt>
                <c:pt idx="638">
                  <c:v>129.51400000000135</c:v>
                </c:pt>
                <c:pt idx="639">
                  <c:v>129.71700000000135</c:v>
                </c:pt>
                <c:pt idx="640">
                  <c:v>129.92000000000141</c:v>
                </c:pt>
                <c:pt idx="641">
                  <c:v>130.12300000000135</c:v>
                </c:pt>
                <c:pt idx="642">
                  <c:v>130.32600000000141</c:v>
                </c:pt>
                <c:pt idx="643">
                  <c:v>130.52900000000136</c:v>
                </c:pt>
                <c:pt idx="644">
                  <c:v>130.73200000000136</c:v>
                </c:pt>
                <c:pt idx="645">
                  <c:v>130.93500000000137</c:v>
                </c:pt>
                <c:pt idx="646">
                  <c:v>131.13800000000137</c:v>
                </c:pt>
                <c:pt idx="647">
                  <c:v>131.34100000000137</c:v>
                </c:pt>
                <c:pt idx="648">
                  <c:v>131.54400000000138</c:v>
                </c:pt>
                <c:pt idx="649">
                  <c:v>131.74700000000138</c:v>
                </c:pt>
                <c:pt idx="650">
                  <c:v>131.95000000000141</c:v>
                </c:pt>
                <c:pt idx="651">
                  <c:v>132.15300000000138</c:v>
                </c:pt>
                <c:pt idx="652">
                  <c:v>132.35600000000144</c:v>
                </c:pt>
                <c:pt idx="653">
                  <c:v>132.55900000000139</c:v>
                </c:pt>
                <c:pt idx="654">
                  <c:v>132.76200000000139</c:v>
                </c:pt>
                <c:pt idx="655">
                  <c:v>132.9650000000014</c:v>
                </c:pt>
                <c:pt idx="656">
                  <c:v>133.1680000000014</c:v>
                </c:pt>
                <c:pt idx="657">
                  <c:v>133.3710000000014</c:v>
                </c:pt>
                <c:pt idx="658">
                  <c:v>133.57400000000138</c:v>
                </c:pt>
                <c:pt idx="659">
                  <c:v>133.77700000000138</c:v>
                </c:pt>
                <c:pt idx="660">
                  <c:v>133.98000000000141</c:v>
                </c:pt>
                <c:pt idx="661">
                  <c:v>134.18300000000139</c:v>
                </c:pt>
                <c:pt idx="662">
                  <c:v>134.38600000000147</c:v>
                </c:pt>
                <c:pt idx="663">
                  <c:v>134.58900000000142</c:v>
                </c:pt>
                <c:pt idx="664">
                  <c:v>134.79200000000142</c:v>
                </c:pt>
                <c:pt idx="665">
                  <c:v>134.99500000000143</c:v>
                </c:pt>
                <c:pt idx="666">
                  <c:v>135.19800000000143</c:v>
                </c:pt>
                <c:pt idx="667">
                  <c:v>135.40100000000143</c:v>
                </c:pt>
                <c:pt idx="668">
                  <c:v>135.60400000000138</c:v>
                </c:pt>
                <c:pt idx="669">
                  <c:v>135.80700000000144</c:v>
                </c:pt>
                <c:pt idx="670">
                  <c:v>136.01000000000138</c:v>
                </c:pt>
                <c:pt idx="671">
                  <c:v>136.21300000000122</c:v>
                </c:pt>
                <c:pt idx="672">
                  <c:v>136.41600000000145</c:v>
                </c:pt>
                <c:pt idx="673">
                  <c:v>136.61900000000128</c:v>
                </c:pt>
                <c:pt idx="674">
                  <c:v>136.82200000000162</c:v>
                </c:pt>
                <c:pt idx="675">
                  <c:v>137.02500000000146</c:v>
                </c:pt>
                <c:pt idx="676">
                  <c:v>137.22800000000146</c:v>
                </c:pt>
                <c:pt idx="677">
                  <c:v>137.43100000000146</c:v>
                </c:pt>
                <c:pt idx="678">
                  <c:v>137.63400000000138</c:v>
                </c:pt>
                <c:pt idx="679">
                  <c:v>137.83700000000147</c:v>
                </c:pt>
                <c:pt idx="680">
                  <c:v>138.04000000000138</c:v>
                </c:pt>
                <c:pt idx="681">
                  <c:v>138.24300000000127</c:v>
                </c:pt>
                <c:pt idx="682">
                  <c:v>138.44600000000148</c:v>
                </c:pt>
                <c:pt idx="683">
                  <c:v>138.64900000000131</c:v>
                </c:pt>
                <c:pt idx="684">
                  <c:v>138.85200000000165</c:v>
                </c:pt>
                <c:pt idx="685">
                  <c:v>139.05500000000148</c:v>
                </c:pt>
                <c:pt idx="686">
                  <c:v>139.25800000000149</c:v>
                </c:pt>
                <c:pt idx="687">
                  <c:v>139.46100000000149</c:v>
                </c:pt>
                <c:pt idx="688">
                  <c:v>139.66400000000138</c:v>
                </c:pt>
                <c:pt idx="689">
                  <c:v>139.86700000000161</c:v>
                </c:pt>
                <c:pt idx="690">
                  <c:v>140.0700000000015</c:v>
                </c:pt>
                <c:pt idx="691">
                  <c:v>140.2730000000013</c:v>
                </c:pt>
                <c:pt idx="692">
                  <c:v>140.47600000000151</c:v>
                </c:pt>
                <c:pt idx="693">
                  <c:v>140.67900000000134</c:v>
                </c:pt>
                <c:pt idx="694">
                  <c:v>140.88200000000168</c:v>
                </c:pt>
                <c:pt idx="695">
                  <c:v>141.08500000000151</c:v>
                </c:pt>
                <c:pt idx="696">
                  <c:v>141.28800000000157</c:v>
                </c:pt>
                <c:pt idx="697">
                  <c:v>141.49100000000161</c:v>
                </c:pt>
                <c:pt idx="698">
                  <c:v>141.69400000000152</c:v>
                </c:pt>
                <c:pt idx="699">
                  <c:v>141.89700000000161</c:v>
                </c:pt>
                <c:pt idx="700">
                  <c:v>142.10000000000153</c:v>
                </c:pt>
                <c:pt idx="701">
                  <c:v>142.30300000000153</c:v>
                </c:pt>
                <c:pt idx="702">
                  <c:v>142.50600000000153</c:v>
                </c:pt>
                <c:pt idx="703">
                  <c:v>142.70900000000137</c:v>
                </c:pt>
                <c:pt idx="704">
                  <c:v>142.91200000000154</c:v>
                </c:pt>
                <c:pt idx="705">
                  <c:v>143.11500000000152</c:v>
                </c:pt>
                <c:pt idx="706">
                  <c:v>143.3180000000016</c:v>
                </c:pt>
                <c:pt idx="707">
                  <c:v>143.52100000000161</c:v>
                </c:pt>
                <c:pt idx="708">
                  <c:v>143.72400000000155</c:v>
                </c:pt>
                <c:pt idx="709">
                  <c:v>143.92700000000161</c:v>
                </c:pt>
                <c:pt idx="710">
                  <c:v>144.13000000000156</c:v>
                </c:pt>
                <c:pt idx="711">
                  <c:v>144.33300000000156</c:v>
                </c:pt>
                <c:pt idx="712">
                  <c:v>144.53600000000156</c:v>
                </c:pt>
                <c:pt idx="713">
                  <c:v>144.7390000000014</c:v>
                </c:pt>
                <c:pt idx="714">
                  <c:v>144.94200000000157</c:v>
                </c:pt>
                <c:pt idx="715">
                  <c:v>145.14500000000155</c:v>
                </c:pt>
                <c:pt idx="716">
                  <c:v>145.3480000000016</c:v>
                </c:pt>
                <c:pt idx="717">
                  <c:v>145.55100000000161</c:v>
                </c:pt>
                <c:pt idx="718">
                  <c:v>145.75400000000158</c:v>
                </c:pt>
                <c:pt idx="719">
                  <c:v>145.95700000000161</c:v>
                </c:pt>
                <c:pt idx="720">
                  <c:v>146.16000000000159</c:v>
                </c:pt>
                <c:pt idx="721">
                  <c:v>146.36300000000159</c:v>
                </c:pt>
                <c:pt idx="722">
                  <c:v>146.56600000000159</c:v>
                </c:pt>
                <c:pt idx="723">
                  <c:v>146.76900000000143</c:v>
                </c:pt>
                <c:pt idx="724">
                  <c:v>146.9720000000016</c:v>
                </c:pt>
                <c:pt idx="725">
                  <c:v>147.17500000000155</c:v>
                </c:pt>
                <c:pt idx="726">
                  <c:v>147.37800000000161</c:v>
                </c:pt>
                <c:pt idx="727">
                  <c:v>147.58100000000161</c:v>
                </c:pt>
                <c:pt idx="728">
                  <c:v>147.78400000000158</c:v>
                </c:pt>
                <c:pt idx="729">
                  <c:v>147.98700000000161</c:v>
                </c:pt>
                <c:pt idx="730">
                  <c:v>148.19000000000162</c:v>
                </c:pt>
                <c:pt idx="731">
                  <c:v>148.39300000000162</c:v>
                </c:pt>
                <c:pt idx="732">
                  <c:v>148.59600000000162</c:v>
                </c:pt>
                <c:pt idx="733">
                  <c:v>148.79900000000146</c:v>
                </c:pt>
                <c:pt idx="734">
                  <c:v>149.00200000000163</c:v>
                </c:pt>
                <c:pt idx="735">
                  <c:v>149.20500000000158</c:v>
                </c:pt>
                <c:pt idx="736">
                  <c:v>149.40800000000164</c:v>
                </c:pt>
                <c:pt idx="737">
                  <c:v>149.61100000000158</c:v>
                </c:pt>
                <c:pt idx="738">
                  <c:v>149.81400000000158</c:v>
                </c:pt>
                <c:pt idx="739">
                  <c:v>150.01700000000162</c:v>
                </c:pt>
                <c:pt idx="740">
                  <c:v>150.22000000000165</c:v>
                </c:pt>
                <c:pt idx="741">
                  <c:v>150.42300000000165</c:v>
                </c:pt>
                <c:pt idx="742">
                  <c:v>150.62600000000165</c:v>
                </c:pt>
                <c:pt idx="743">
                  <c:v>150.82900000000166</c:v>
                </c:pt>
                <c:pt idx="744">
                  <c:v>151.03200000000166</c:v>
                </c:pt>
                <c:pt idx="745">
                  <c:v>151.23500000000158</c:v>
                </c:pt>
                <c:pt idx="746">
                  <c:v>151.43800000000167</c:v>
                </c:pt>
                <c:pt idx="747">
                  <c:v>151.64100000000158</c:v>
                </c:pt>
                <c:pt idx="748">
                  <c:v>151.84400000000159</c:v>
                </c:pt>
                <c:pt idx="749">
                  <c:v>152.04700000000165</c:v>
                </c:pt>
                <c:pt idx="750">
                  <c:v>152.25000000000168</c:v>
                </c:pt>
                <c:pt idx="751">
                  <c:v>152.45300000000168</c:v>
                </c:pt>
                <c:pt idx="752">
                  <c:v>152.65600000000168</c:v>
                </c:pt>
                <c:pt idx="753">
                  <c:v>152.85900000000169</c:v>
                </c:pt>
                <c:pt idx="754">
                  <c:v>153.06200000000169</c:v>
                </c:pt>
                <c:pt idx="755">
                  <c:v>153.26500000000158</c:v>
                </c:pt>
                <c:pt idx="756">
                  <c:v>153.46800000000169</c:v>
                </c:pt>
                <c:pt idx="757">
                  <c:v>153.6710000000017</c:v>
                </c:pt>
                <c:pt idx="758">
                  <c:v>153.8740000000017</c:v>
                </c:pt>
                <c:pt idx="759">
                  <c:v>154.0770000000017</c:v>
                </c:pt>
                <c:pt idx="760">
                  <c:v>154.28000000000171</c:v>
                </c:pt>
                <c:pt idx="761">
                  <c:v>154.48300000000171</c:v>
                </c:pt>
                <c:pt idx="762">
                  <c:v>154.68600000000171</c:v>
                </c:pt>
                <c:pt idx="763">
                  <c:v>154.88900000000174</c:v>
                </c:pt>
                <c:pt idx="764">
                  <c:v>155.0920000000018</c:v>
                </c:pt>
                <c:pt idx="765">
                  <c:v>155.29500000000172</c:v>
                </c:pt>
                <c:pt idx="766">
                  <c:v>155.49800000000181</c:v>
                </c:pt>
                <c:pt idx="767">
                  <c:v>155.70100000000173</c:v>
                </c:pt>
                <c:pt idx="768">
                  <c:v>155.90400000000173</c:v>
                </c:pt>
                <c:pt idx="769">
                  <c:v>156.10700000000173</c:v>
                </c:pt>
                <c:pt idx="770">
                  <c:v>156.31000000000174</c:v>
                </c:pt>
                <c:pt idx="771">
                  <c:v>156.51300000000157</c:v>
                </c:pt>
                <c:pt idx="772">
                  <c:v>156.71600000000157</c:v>
                </c:pt>
                <c:pt idx="773">
                  <c:v>156.91900000000172</c:v>
                </c:pt>
                <c:pt idx="774">
                  <c:v>157.1220000000018</c:v>
                </c:pt>
                <c:pt idx="775">
                  <c:v>157.32500000000181</c:v>
                </c:pt>
                <c:pt idx="776">
                  <c:v>157.52800000000181</c:v>
                </c:pt>
                <c:pt idx="777">
                  <c:v>157.73100000000176</c:v>
                </c:pt>
                <c:pt idx="778">
                  <c:v>157.93400000000176</c:v>
                </c:pt>
                <c:pt idx="779">
                  <c:v>158.13700000000176</c:v>
                </c:pt>
                <c:pt idx="780">
                  <c:v>158.34000000000177</c:v>
                </c:pt>
                <c:pt idx="781">
                  <c:v>158.5430000000016</c:v>
                </c:pt>
                <c:pt idx="782">
                  <c:v>158.7460000000016</c:v>
                </c:pt>
                <c:pt idx="783">
                  <c:v>158.94900000000175</c:v>
                </c:pt>
                <c:pt idx="784">
                  <c:v>159.15200000000181</c:v>
                </c:pt>
                <c:pt idx="785">
                  <c:v>159.35500000000181</c:v>
                </c:pt>
                <c:pt idx="786">
                  <c:v>159.55800000000181</c:v>
                </c:pt>
                <c:pt idx="787">
                  <c:v>159.76100000000179</c:v>
                </c:pt>
                <c:pt idx="788">
                  <c:v>159.96400000000179</c:v>
                </c:pt>
                <c:pt idx="789">
                  <c:v>160.16700000000179</c:v>
                </c:pt>
                <c:pt idx="790">
                  <c:v>160.3700000000018</c:v>
                </c:pt>
                <c:pt idx="791">
                  <c:v>160.57300000000163</c:v>
                </c:pt>
                <c:pt idx="792">
                  <c:v>160.77600000000172</c:v>
                </c:pt>
                <c:pt idx="793">
                  <c:v>160.97900000000178</c:v>
                </c:pt>
                <c:pt idx="794">
                  <c:v>161.18200000000181</c:v>
                </c:pt>
                <c:pt idx="795">
                  <c:v>161.38500000000181</c:v>
                </c:pt>
                <c:pt idx="796">
                  <c:v>161.58800000000181</c:v>
                </c:pt>
                <c:pt idx="797">
                  <c:v>161.79100000000182</c:v>
                </c:pt>
                <c:pt idx="798">
                  <c:v>161.99400000000182</c:v>
                </c:pt>
                <c:pt idx="799">
                  <c:v>162.19700000000182</c:v>
                </c:pt>
                <c:pt idx="800">
                  <c:v>162.40000000000182</c:v>
                </c:pt>
                <c:pt idx="801">
                  <c:v>162.60300000000166</c:v>
                </c:pt>
                <c:pt idx="802">
                  <c:v>162.80600000000183</c:v>
                </c:pt>
                <c:pt idx="803">
                  <c:v>163.00900000000178</c:v>
                </c:pt>
                <c:pt idx="804">
                  <c:v>163.21200000000178</c:v>
                </c:pt>
                <c:pt idx="805">
                  <c:v>163.41500000000178</c:v>
                </c:pt>
                <c:pt idx="806">
                  <c:v>163.61800000000179</c:v>
                </c:pt>
                <c:pt idx="807">
                  <c:v>163.82100000000187</c:v>
                </c:pt>
                <c:pt idx="808">
                  <c:v>164.02400000000185</c:v>
                </c:pt>
                <c:pt idx="809">
                  <c:v>164.22700000000185</c:v>
                </c:pt>
                <c:pt idx="810">
                  <c:v>164.43000000000185</c:v>
                </c:pt>
                <c:pt idx="811">
                  <c:v>164.63300000000172</c:v>
                </c:pt>
                <c:pt idx="812">
                  <c:v>164.83600000000186</c:v>
                </c:pt>
                <c:pt idx="813">
                  <c:v>165.03900000000178</c:v>
                </c:pt>
                <c:pt idx="814">
                  <c:v>165.24200000000178</c:v>
                </c:pt>
                <c:pt idx="815">
                  <c:v>165.44500000000178</c:v>
                </c:pt>
                <c:pt idx="816">
                  <c:v>165.64800000000182</c:v>
                </c:pt>
                <c:pt idx="817">
                  <c:v>165.85100000000187</c:v>
                </c:pt>
                <c:pt idx="818">
                  <c:v>166.05400000000188</c:v>
                </c:pt>
                <c:pt idx="819">
                  <c:v>166.25700000000188</c:v>
                </c:pt>
                <c:pt idx="820">
                  <c:v>166.46000000000188</c:v>
                </c:pt>
                <c:pt idx="821">
                  <c:v>166.66300000000172</c:v>
                </c:pt>
                <c:pt idx="822">
                  <c:v>166.86600000000189</c:v>
                </c:pt>
                <c:pt idx="823">
                  <c:v>167.06900000000178</c:v>
                </c:pt>
                <c:pt idx="824">
                  <c:v>167.2720000000019</c:v>
                </c:pt>
                <c:pt idx="825">
                  <c:v>167.4750000000019</c:v>
                </c:pt>
                <c:pt idx="826">
                  <c:v>167.6780000000019</c:v>
                </c:pt>
                <c:pt idx="827">
                  <c:v>167.88100000000208</c:v>
                </c:pt>
                <c:pt idx="828">
                  <c:v>168.08400000000191</c:v>
                </c:pt>
                <c:pt idx="829">
                  <c:v>168.28700000000191</c:v>
                </c:pt>
                <c:pt idx="830">
                  <c:v>168.49000000000191</c:v>
                </c:pt>
                <c:pt idx="831">
                  <c:v>168.69300000000192</c:v>
                </c:pt>
                <c:pt idx="832">
                  <c:v>168.896000000002</c:v>
                </c:pt>
                <c:pt idx="833">
                  <c:v>169.09900000000192</c:v>
                </c:pt>
                <c:pt idx="834">
                  <c:v>169.30200000000201</c:v>
                </c:pt>
                <c:pt idx="835">
                  <c:v>169.50500000000193</c:v>
                </c:pt>
                <c:pt idx="836">
                  <c:v>169.70800000000193</c:v>
                </c:pt>
                <c:pt idx="837">
                  <c:v>169.91100000000193</c:v>
                </c:pt>
                <c:pt idx="838">
                  <c:v>170.11400000000177</c:v>
                </c:pt>
                <c:pt idx="839">
                  <c:v>170.31700000000194</c:v>
                </c:pt>
                <c:pt idx="840">
                  <c:v>170.52000000000194</c:v>
                </c:pt>
                <c:pt idx="841">
                  <c:v>170.72300000000195</c:v>
                </c:pt>
                <c:pt idx="842">
                  <c:v>170.92600000000201</c:v>
                </c:pt>
                <c:pt idx="843">
                  <c:v>171.12900000000195</c:v>
                </c:pt>
                <c:pt idx="844">
                  <c:v>171.33200000000201</c:v>
                </c:pt>
                <c:pt idx="845">
                  <c:v>171.53500000000196</c:v>
                </c:pt>
                <c:pt idx="846">
                  <c:v>171.73800000000196</c:v>
                </c:pt>
                <c:pt idx="847">
                  <c:v>171.94100000000196</c:v>
                </c:pt>
                <c:pt idx="848">
                  <c:v>172.1440000000018</c:v>
                </c:pt>
                <c:pt idx="849">
                  <c:v>172.34700000000197</c:v>
                </c:pt>
                <c:pt idx="850">
                  <c:v>172.55000000000197</c:v>
                </c:pt>
                <c:pt idx="851">
                  <c:v>172.75300000000198</c:v>
                </c:pt>
                <c:pt idx="852">
                  <c:v>172.95600000000201</c:v>
                </c:pt>
                <c:pt idx="853">
                  <c:v>173.15900000000198</c:v>
                </c:pt>
                <c:pt idx="854">
                  <c:v>173.36200000000201</c:v>
                </c:pt>
                <c:pt idx="855">
                  <c:v>173.56500000000199</c:v>
                </c:pt>
                <c:pt idx="856">
                  <c:v>173.76800000000199</c:v>
                </c:pt>
                <c:pt idx="857">
                  <c:v>173.97100000000199</c:v>
                </c:pt>
                <c:pt idx="858">
                  <c:v>174.17400000000183</c:v>
                </c:pt>
                <c:pt idx="859">
                  <c:v>174.377000000002</c:v>
                </c:pt>
                <c:pt idx="860">
                  <c:v>174.580000000002</c:v>
                </c:pt>
                <c:pt idx="861">
                  <c:v>174.78300000000198</c:v>
                </c:pt>
                <c:pt idx="862">
                  <c:v>174.98600000000201</c:v>
                </c:pt>
                <c:pt idx="863">
                  <c:v>175.18900000000198</c:v>
                </c:pt>
                <c:pt idx="864">
                  <c:v>175.39200000000201</c:v>
                </c:pt>
              </c:numCache>
            </c:numRef>
          </c:xVal>
          <c:yVal>
            <c:numRef>
              <c:f>Наполнения!$P$2:$P$866</c:f>
              <c:numCache>
                <c:formatCode>General</c:formatCode>
                <c:ptCount val="86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1.7000000000000029E-2</c:v>
                </c:pt>
                <c:pt idx="40">
                  <c:v>1.7000000000000029E-2</c:v>
                </c:pt>
                <c:pt idx="41">
                  <c:v>1.7000000000000029E-2</c:v>
                </c:pt>
                <c:pt idx="42">
                  <c:v>1.7000000000000029E-2</c:v>
                </c:pt>
                <c:pt idx="43">
                  <c:v>1.8000000000000019E-2</c:v>
                </c:pt>
                <c:pt idx="44">
                  <c:v>2.0000000000000021E-2</c:v>
                </c:pt>
                <c:pt idx="45">
                  <c:v>2.0000000000000021E-2</c:v>
                </c:pt>
                <c:pt idx="46">
                  <c:v>2.0000000000000021E-2</c:v>
                </c:pt>
                <c:pt idx="47">
                  <c:v>2.2000000000000026E-2</c:v>
                </c:pt>
                <c:pt idx="48">
                  <c:v>4.4000000000000046E-2</c:v>
                </c:pt>
                <c:pt idx="49">
                  <c:v>6.3000000000000014E-2</c:v>
                </c:pt>
                <c:pt idx="50">
                  <c:v>6.3000000000000014E-2</c:v>
                </c:pt>
                <c:pt idx="51">
                  <c:v>7.7000000000000096E-2</c:v>
                </c:pt>
                <c:pt idx="52">
                  <c:v>8.6000000000000063E-2</c:v>
                </c:pt>
                <c:pt idx="53">
                  <c:v>8.9000000000000135E-2</c:v>
                </c:pt>
                <c:pt idx="54">
                  <c:v>9.1000000000000025E-2</c:v>
                </c:pt>
                <c:pt idx="55">
                  <c:v>9.2000000000000026E-2</c:v>
                </c:pt>
                <c:pt idx="56">
                  <c:v>9.2000000000000026E-2</c:v>
                </c:pt>
                <c:pt idx="57">
                  <c:v>9.2000000000000026E-2</c:v>
                </c:pt>
                <c:pt idx="58">
                  <c:v>9.2000000000000026E-2</c:v>
                </c:pt>
                <c:pt idx="59">
                  <c:v>9.2000000000000026E-2</c:v>
                </c:pt>
                <c:pt idx="60">
                  <c:v>9.2000000000000026E-2</c:v>
                </c:pt>
                <c:pt idx="61">
                  <c:v>9.2000000000000026E-2</c:v>
                </c:pt>
                <c:pt idx="62">
                  <c:v>9.2000000000000026E-2</c:v>
                </c:pt>
                <c:pt idx="63">
                  <c:v>9.2000000000000026E-2</c:v>
                </c:pt>
                <c:pt idx="64">
                  <c:v>9.2000000000000026E-2</c:v>
                </c:pt>
                <c:pt idx="65">
                  <c:v>9.2000000000000026E-2</c:v>
                </c:pt>
                <c:pt idx="66">
                  <c:v>9.2000000000000026E-2</c:v>
                </c:pt>
                <c:pt idx="67">
                  <c:v>9.2000000000000026E-2</c:v>
                </c:pt>
                <c:pt idx="68">
                  <c:v>9.2000000000000026E-2</c:v>
                </c:pt>
                <c:pt idx="69">
                  <c:v>9.2000000000000026E-2</c:v>
                </c:pt>
                <c:pt idx="70">
                  <c:v>9.2000000000000026E-2</c:v>
                </c:pt>
                <c:pt idx="71">
                  <c:v>9.300000000000018E-2</c:v>
                </c:pt>
                <c:pt idx="72">
                  <c:v>9.300000000000018E-2</c:v>
                </c:pt>
                <c:pt idx="73">
                  <c:v>9.300000000000018E-2</c:v>
                </c:pt>
                <c:pt idx="74">
                  <c:v>9.300000000000018E-2</c:v>
                </c:pt>
                <c:pt idx="75">
                  <c:v>9.300000000000018E-2</c:v>
                </c:pt>
                <c:pt idx="76">
                  <c:v>9.300000000000018E-2</c:v>
                </c:pt>
                <c:pt idx="77">
                  <c:v>9.300000000000018E-2</c:v>
                </c:pt>
                <c:pt idx="78">
                  <c:v>9.300000000000018E-2</c:v>
                </c:pt>
                <c:pt idx="79">
                  <c:v>9.300000000000018E-2</c:v>
                </c:pt>
                <c:pt idx="80">
                  <c:v>9.300000000000018E-2</c:v>
                </c:pt>
                <c:pt idx="81">
                  <c:v>9.300000000000018E-2</c:v>
                </c:pt>
                <c:pt idx="82">
                  <c:v>9.300000000000018E-2</c:v>
                </c:pt>
                <c:pt idx="83">
                  <c:v>9.300000000000018E-2</c:v>
                </c:pt>
                <c:pt idx="84">
                  <c:v>9.300000000000018E-2</c:v>
                </c:pt>
                <c:pt idx="85">
                  <c:v>9.300000000000018E-2</c:v>
                </c:pt>
                <c:pt idx="86">
                  <c:v>9.300000000000018E-2</c:v>
                </c:pt>
                <c:pt idx="87">
                  <c:v>9.300000000000018E-2</c:v>
                </c:pt>
                <c:pt idx="88">
                  <c:v>9.300000000000018E-2</c:v>
                </c:pt>
                <c:pt idx="89">
                  <c:v>9.4000000000000097E-2</c:v>
                </c:pt>
                <c:pt idx="90">
                  <c:v>9.4000000000000097E-2</c:v>
                </c:pt>
                <c:pt idx="91">
                  <c:v>9.4000000000000097E-2</c:v>
                </c:pt>
                <c:pt idx="92">
                  <c:v>9.5000000000000098E-2</c:v>
                </c:pt>
                <c:pt idx="93">
                  <c:v>9.5000000000000098E-2</c:v>
                </c:pt>
                <c:pt idx="94">
                  <c:v>9.5000000000000098E-2</c:v>
                </c:pt>
                <c:pt idx="95">
                  <c:v>9.6000000000000071E-2</c:v>
                </c:pt>
                <c:pt idx="96">
                  <c:v>9.6000000000000071E-2</c:v>
                </c:pt>
                <c:pt idx="97">
                  <c:v>9.7000000000000045E-2</c:v>
                </c:pt>
                <c:pt idx="98">
                  <c:v>9.7000000000000045E-2</c:v>
                </c:pt>
                <c:pt idx="99">
                  <c:v>9.7000000000000045E-2</c:v>
                </c:pt>
                <c:pt idx="100">
                  <c:v>9.7000000000000045E-2</c:v>
                </c:pt>
                <c:pt idx="101">
                  <c:v>9.8000000000000198E-2</c:v>
                </c:pt>
                <c:pt idx="102">
                  <c:v>9.8000000000000198E-2</c:v>
                </c:pt>
                <c:pt idx="103">
                  <c:v>9.8000000000000198E-2</c:v>
                </c:pt>
                <c:pt idx="104">
                  <c:v>9.8000000000000198E-2</c:v>
                </c:pt>
                <c:pt idx="105">
                  <c:v>9.8000000000000198E-2</c:v>
                </c:pt>
                <c:pt idx="106">
                  <c:v>9.9000000000000143E-2</c:v>
                </c:pt>
                <c:pt idx="107">
                  <c:v>9.9000000000000143E-2</c:v>
                </c:pt>
                <c:pt idx="108">
                  <c:v>9.9000000000000143E-2</c:v>
                </c:pt>
                <c:pt idx="109">
                  <c:v>9.9000000000000143E-2</c:v>
                </c:pt>
                <c:pt idx="110">
                  <c:v>9.9000000000000143E-2</c:v>
                </c:pt>
                <c:pt idx="111">
                  <c:v>0.1</c:v>
                </c:pt>
                <c:pt idx="112">
                  <c:v>0.1</c:v>
                </c:pt>
                <c:pt idx="113">
                  <c:v>0.1</c:v>
                </c:pt>
                <c:pt idx="114">
                  <c:v>0.1</c:v>
                </c:pt>
                <c:pt idx="115">
                  <c:v>0.1</c:v>
                </c:pt>
                <c:pt idx="116">
                  <c:v>0.10100000000000002</c:v>
                </c:pt>
                <c:pt idx="117">
                  <c:v>0.10100000000000002</c:v>
                </c:pt>
                <c:pt idx="118">
                  <c:v>0.10100000000000002</c:v>
                </c:pt>
                <c:pt idx="119">
                  <c:v>0.10199999999999998</c:v>
                </c:pt>
                <c:pt idx="120">
                  <c:v>0.10199999999999998</c:v>
                </c:pt>
                <c:pt idx="121">
                  <c:v>0.10199999999999998</c:v>
                </c:pt>
                <c:pt idx="122">
                  <c:v>0.10199999999999998</c:v>
                </c:pt>
                <c:pt idx="123">
                  <c:v>0.10299999999999998</c:v>
                </c:pt>
                <c:pt idx="124">
                  <c:v>0.10299999999999998</c:v>
                </c:pt>
                <c:pt idx="125">
                  <c:v>0.10299999999999998</c:v>
                </c:pt>
                <c:pt idx="126">
                  <c:v>0.10400000000000002</c:v>
                </c:pt>
                <c:pt idx="127">
                  <c:v>0.10400000000000002</c:v>
                </c:pt>
                <c:pt idx="128">
                  <c:v>0.10400000000000002</c:v>
                </c:pt>
                <c:pt idx="129">
                  <c:v>0.10400000000000002</c:v>
                </c:pt>
                <c:pt idx="130">
                  <c:v>0.10400000000000002</c:v>
                </c:pt>
                <c:pt idx="131">
                  <c:v>0.10400000000000002</c:v>
                </c:pt>
                <c:pt idx="132">
                  <c:v>0.10400000000000002</c:v>
                </c:pt>
                <c:pt idx="133">
                  <c:v>0.10600000000000002</c:v>
                </c:pt>
                <c:pt idx="134">
                  <c:v>0.10600000000000002</c:v>
                </c:pt>
                <c:pt idx="135">
                  <c:v>0.10600000000000002</c:v>
                </c:pt>
                <c:pt idx="136">
                  <c:v>0.10600000000000002</c:v>
                </c:pt>
                <c:pt idx="137">
                  <c:v>0.10700000000000008</c:v>
                </c:pt>
                <c:pt idx="138">
                  <c:v>0.10700000000000008</c:v>
                </c:pt>
                <c:pt idx="139">
                  <c:v>0.10800000000000008</c:v>
                </c:pt>
                <c:pt idx="140">
                  <c:v>0.10800000000000008</c:v>
                </c:pt>
                <c:pt idx="141">
                  <c:v>0.10800000000000008</c:v>
                </c:pt>
                <c:pt idx="142">
                  <c:v>0.10900000000000008</c:v>
                </c:pt>
                <c:pt idx="143">
                  <c:v>0.10900000000000008</c:v>
                </c:pt>
                <c:pt idx="144">
                  <c:v>0.10900000000000008</c:v>
                </c:pt>
                <c:pt idx="145">
                  <c:v>0.11000000000000006</c:v>
                </c:pt>
                <c:pt idx="146">
                  <c:v>0.11000000000000006</c:v>
                </c:pt>
                <c:pt idx="147">
                  <c:v>0.11000000000000006</c:v>
                </c:pt>
                <c:pt idx="148">
                  <c:v>0.11100000000000006</c:v>
                </c:pt>
                <c:pt idx="149">
                  <c:v>0.11200000000000006</c:v>
                </c:pt>
                <c:pt idx="150">
                  <c:v>0.11200000000000006</c:v>
                </c:pt>
                <c:pt idx="151">
                  <c:v>0.11300000000000006</c:v>
                </c:pt>
                <c:pt idx="152">
                  <c:v>0.11300000000000006</c:v>
                </c:pt>
                <c:pt idx="153">
                  <c:v>0.11400000000000007</c:v>
                </c:pt>
                <c:pt idx="154">
                  <c:v>0.11400000000000007</c:v>
                </c:pt>
                <c:pt idx="155">
                  <c:v>0.11500000000000007</c:v>
                </c:pt>
                <c:pt idx="156">
                  <c:v>0.1160000000000001</c:v>
                </c:pt>
                <c:pt idx="157">
                  <c:v>0.1160000000000001</c:v>
                </c:pt>
                <c:pt idx="158">
                  <c:v>0.1160000000000001</c:v>
                </c:pt>
                <c:pt idx="159">
                  <c:v>0.1170000000000001</c:v>
                </c:pt>
                <c:pt idx="160">
                  <c:v>0.11799999999999998</c:v>
                </c:pt>
                <c:pt idx="161">
                  <c:v>0.11899999999999998</c:v>
                </c:pt>
                <c:pt idx="162">
                  <c:v>0.11899999999999998</c:v>
                </c:pt>
                <c:pt idx="163">
                  <c:v>0.12100000000000002</c:v>
                </c:pt>
                <c:pt idx="164">
                  <c:v>0.12200000000000008</c:v>
                </c:pt>
                <c:pt idx="165">
                  <c:v>0.12300000000000008</c:v>
                </c:pt>
                <c:pt idx="166">
                  <c:v>0.125</c:v>
                </c:pt>
                <c:pt idx="167">
                  <c:v>0.127</c:v>
                </c:pt>
                <c:pt idx="168">
                  <c:v>0.127</c:v>
                </c:pt>
                <c:pt idx="169">
                  <c:v>0.128</c:v>
                </c:pt>
                <c:pt idx="170">
                  <c:v>0.129</c:v>
                </c:pt>
                <c:pt idx="171">
                  <c:v>0.13100000000000001</c:v>
                </c:pt>
                <c:pt idx="172">
                  <c:v>0.13200000000000001</c:v>
                </c:pt>
                <c:pt idx="173">
                  <c:v>0.13200000000000001</c:v>
                </c:pt>
                <c:pt idx="174">
                  <c:v>0.13300000000000001</c:v>
                </c:pt>
                <c:pt idx="175">
                  <c:v>0.13400000000000001</c:v>
                </c:pt>
                <c:pt idx="176">
                  <c:v>0.13600000000000001</c:v>
                </c:pt>
                <c:pt idx="177">
                  <c:v>0.13700000000000001</c:v>
                </c:pt>
                <c:pt idx="178">
                  <c:v>0.13700000000000001</c:v>
                </c:pt>
                <c:pt idx="179">
                  <c:v>0.13800000000000001</c:v>
                </c:pt>
                <c:pt idx="180">
                  <c:v>0.14000000000000001</c:v>
                </c:pt>
                <c:pt idx="181">
                  <c:v>0.14200000000000004</c:v>
                </c:pt>
                <c:pt idx="182">
                  <c:v>0.14300000000000004</c:v>
                </c:pt>
                <c:pt idx="183">
                  <c:v>0.14500000000000016</c:v>
                </c:pt>
                <c:pt idx="184">
                  <c:v>0.14500000000000016</c:v>
                </c:pt>
                <c:pt idx="185">
                  <c:v>0.14600000000000016</c:v>
                </c:pt>
                <c:pt idx="186">
                  <c:v>0.14800000000000016</c:v>
                </c:pt>
                <c:pt idx="187">
                  <c:v>0.15000000000000016</c:v>
                </c:pt>
                <c:pt idx="188">
                  <c:v>0.15200000000000016</c:v>
                </c:pt>
                <c:pt idx="189">
                  <c:v>0.15200000000000016</c:v>
                </c:pt>
                <c:pt idx="190">
                  <c:v>0.15300000000000016</c:v>
                </c:pt>
                <c:pt idx="191">
                  <c:v>0.15500000000000017</c:v>
                </c:pt>
                <c:pt idx="192">
                  <c:v>0.15700000000000017</c:v>
                </c:pt>
                <c:pt idx="193">
                  <c:v>0.15900000000000017</c:v>
                </c:pt>
                <c:pt idx="194">
                  <c:v>0.15900000000000017</c:v>
                </c:pt>
                <c:pt idx="195">
                  <c:v>0.16100000000000014</c:v>
                </c:pt>
                <c:pt idx="196">
                  <c:v>0.16300000000000014</c:v>
                </c:pt>
                <c:pt idx="197">
                  <c:v>0.16500000000000015</c:v>
                </c:pt>
                <c:pt idx="198">
                  <c:v>0.1670000000000002</c:v>
                </c:pt>
                <c:pt idx="199">
                  <c:v>0.16900000000000021</c:v>
                </c:pt>
                <c:pt idx="200">
                  <c:v>0.16900000000000021</c:v>
                </c:pt>
                <c:pt idx="201">
                  <c:v>0.17200000000000001</c:v>
                </c:pt>
                <c:pt idx="202">
                  <c:v>0.17400000000000004</c:v>
                </c:pt>
                <c:pt idx="203">
                  <c:v>0.17600000000000016</c:v>
                </c:pt>
                <c:pt idx="204">
                  <c:v>0.17800000000000016</c:v>
                </c:pt>
                <c:pt idx="205">
                  <c:v>0.17800000000000016</c:v>
                </c:pt>
                <c:pt idx="206">
                  <c:v>0.18000000000000016</c:v>
                </c:pt>
                <c:pt idx="207">
                  <c:v>0.18200000000000016</c:v>
                </c:pt>
                <c:pt idx="208">
                  <c:v>0.18400000000000016</c:v>
                </c:pt>
                <c:pt idx="209">
                  <c:v>0.18600000000000017</c:v>
                </c:pt>
                <c:pt idx="210">
                  <c:v>0.18600000000000017</c:v>
                </c:pt>
                <c:pt idx="211">
                  <c:v>0.18900000000000017</c:v>
                </c:pt>
                <c:pt idx="212">
                  <c:v>0.19100000000000011</c:v>
                </c:pt>
                <c:pt idx="213">
                  <c:v>0.19300000000000014</c:v>
                </c:pt>
                <c:pt idx="214">
                  <c:v>0.19500000000000015</c:v>
                </c:pt>
                <c:pt idx="215">
                  <c:v>0.19800000000000015</c:v>
                </c:pt>
                <c:pt idx="216">
                  <c:v>0.19800000000000015</c:v>
                </c:pt>
                <c:pt idx="217">
                  <c:v>0.2</c:v>
                </c:pt>
                <c:pt idx="218">
                  <c:v>0.20300000000000001</c:v>
                </c:pt>
                <c:pt idx="219">
                  <c:v>0.20400000000000001</c:v>
                </c:pt>
                <c:pt idx="220">
                  <c:v>0.20600000000000004</c:v>
                </c:pt>
                <c:pt idx="221">
                  <c:v>0.20600000000000004</c:v>
                </c:pt>
                <c:pt idx="222">
                  <c:v>0.20900000000000016</c:v>
                </c:pt>
                <c:pt idx="223">
                  <c:v>0.21100000000000016</c:v>
                </c:pt>
                <c:pt idx="224">
                  <c:v>0.21200000000000016</c:v>
                </c:pt>
                <c:pt idx="225">
                  <c:v>0.21400000000000016</c:v>
                </c:pt>
                <c:pt idx="226">
                  <c:v>0.21400000000000016</c:v>
                </c:pt>
                <c:pt idx="227">
                  <c:v>0.21700000000000016</c:v>
                </c:pt>
                <c:pt idx="228">
                  <c:v>0.21900000000000017</c:v>
                </c:pt>
                <c:pt idx="229">
                  <c:v>0.22100000000000011</c:v>
                </c:pt>
                <c:pt idx="230">
                  <c:v>0.22300000000000011</c:v>
                </c:pt>
                <c:pt idx="231">
                  <c:v>0.22500000000000014</c:v>
                </c:pt>
                <c:pt idx="232">
                  <c:v>0.22500000000000014</c:v>
                </c:pt>
                <c:pt idx="233">
                  <c:v>0.22700000000000015</c:v>
                </c:pt>
                <c:pt idx="234">
                  <c:v>0.22900000000000015</c:v>
                </c:pt>
                <c:pt idx="235">
                  <c:v>0.23200000000000001</c:v>
                </c:pt>
                <c:pt idx="236">
                  <c:v>0.23400000000000001</c:v>
                </c:pt>
                <c:pt idx="237">
                  <c:v>0.23400000000000001</c:v>
                </c:pt>
                <c:pt idx="238">
                  <c:v>0.23500000000000001</c:v>
                </c:pt>
                <c:pt idx="239">
                  <c:v>0.23800000000000004</c:v>
                </c:pt>
                <c:pt idx="240">
                  <c:v>0.24000000000000016</c:v>
                </c:pt>
                <c:pt idx="241">
                  <c:v>0.24200000000000016</c:v>
                </c:pt>
                <c:pt idx="242">
                  <c:v>0.24200000000000016</c:v>
                </c:pt>
                <c:pt idx="243">
                  <c:v>0.24400000000000016</c:v>
                </c:pt>
                <c:pt idx="244">
                  <c:v>0.24600000000000016</c:v>
                </c:pt>
                <c:pt idx="245">
                  <c:v>0.24900000000000017</c:v>
                </c:pt>
                <c:pt idx="246">
                  <c:v>0.251</c:v>
                </c:pt>
                <c:pt idx="247">
                  <c:v>0.253</c:v>
                </c:pt>
                <c:pt idx="248">
                  <c:v>0.253</c:v>
                </c:pt>
                <c:pt idx="249">
                  <c:v>0.255</c:v>
                </c:pt>
                <c:pt idx="250">
                  <c:v>0.25700000000000001</c:v>
                </c:pt>
                <c:pt idx="251">
                  <c:v>0.25900000000000001</c:v>
                </c:pt>
                <c:pt idx="252">
                  <c:v>0.26100000000000001</c:v>
                </c:pt>
                <c:pt idx="253">
                  <c:v>0.26100000000000001</c:v>
                </c:pt>
                <c:pt idx="254">
                  <c:v>0.26300000000000001</c:v>
                </c:pt>
                <c:pt idx="255">
                  <c:v>0.26500000000000001</c:v>
                </c:pt>
                <c:pt idx="256">
                  <c:v>0.26700000000000002</c:v>
                </c:pt>
                <c:pt idx="257">
                  <c:v>0.26900000000000002</c:v>
                </c:pt>
                <c:pt idx="258">
                  <c:v>0.26900000000000002</c:v>
                </c:pt>
                <c:pt idx="259">
                  <c:v>0.27</c:v>
                </c:pt>
                <c:pt idx="260">
                  <c:v>0.27</c:v>
                </c:pt>
                <c:pt idx="261">
                  <c:v>0.27</c:v>
                </c:pt>
                <c:pt idx="262">
                  <c:v>0.27</c:v>
                </c:pt>
                <c:pt idx="263">
                  <c:v>0.28000000000000008</c:v>
                </c:pt>
                <c:pt idx="264">
                  <c:v>0.28000000000000008</c:v>
                </c:pt>
                <c:pt idx="265">
                  <c:v>0.28200000000000008</c:v>
                </c:pt>
                <c:pt idx="266">
                  <c:v>0.28400000000000031</c:v>
                </c:pt>
                <c:pt idx="267">
                  <c:v>0.28600000000000031</c:v>
                </c:pt>
                <c:pt idx="268">
                  <c:v>0.28800000000000031</c:v>
                </c:pt>
                <c:pt idx="269">
                  <c:v>0.28800000000000031</c:v>
                </c:pt>
                <c:pt idx="270">
                  <c:v>0.29000000000000031</c:v>
                </c:pt>
                <c:pt idx="271">
                  <c:v>0.29200000000000031</c:v>
                </c:pt>
                <c:pt idx="272">
                  <c:v>0.29300000000000032</c:v>
                </c:pt>
                <c:pt idx="273">
                  <c:v>0.29500000000000032</c:v>
                </c:pt>
                <c:pt idx="274">
                  <c:v>0.29500000000000032</c:v>
                </c:pt>
                <c:pt idx="275">
                  <c:v>0.29700000000000032</c:v>
                </c:pt>
                <c:pt idx="276">
                  <c:v>0.29900000000000032</c:v>
                </c:pt>
                <c:pt idx="277">
                  <c:v>0.30100000000000032</c:v>
                </c:pt>
                <c:pt idx="278">
                  <c:v>0.30300000000000032</c:v>
                </c:pt>
                <c:pt idx="279">
                  <c:v>0.30500000000000038</c:v>
                </c:pt>
                <c:pt idx="280">
                  <c:v>0.30500000000000038</c:v>
                </c:pt>
                <c:pt idx="281">
                  <c:v>0.30700000000000033</c:v>
                </c:pt>
                <c:pt idx="282">
                  <c:v>0.30900000000000033</c:v>
                </c:pt>
                <c:pt idx="283">
                  <c:v>0.31100000000000033</c:v>
                </c:pt>
                <c:pt idx="284">
                  <c:v>0.31400000000000033</c:v>
                </c:pt>
                <c:pt idx="285">
                  <c:v>0.31400000000000033</c:v>
                </c:pt>
                <c:pt idx="286">
                  <c:v>0.31400000000000033</c:v>
                </c:pt>
                <c:pt idx="287">
                  <c:v>0.31400000000000033</c:v>
                </c:pt>
                <c:pt idx="288">
                  <c:v>0.31400000000000033</c:v>
                </c:pt>
                <c:pt idx="289">
                  <c:v>0.31400000000000033</c:v>
                </c:pt>
                <c:pt idx="290">
                  <c:v>0.31400000000000033</c:v>
                </c:pt>
                <c:pt idx="291">
                  <c:v>0.31400000000000033</c:v>
                </c:pt>
                <c:pt idx="292">
                  <c:v>0.31400000000000033</c:v>
                </c:pt>
                <c:pt idx="293">
                  <c:v>0.31400000000000033</c:v>
                </c:pt>
                <c:pt idx="294">
                  <c:v>0.31400000000000033</c:v>
                </c:pt>
                <c:pt idx="295">
                  <c:v>0.31400000000000033</c:v>
                </c:pt>
                <c:pt idx="296">
                  <c:v>0.31400000000000033</c:v>
                </c:pt>
                <c:pt idx="297">
                  <c:v>0.31400000000000033</c:v>
                </c:pt>
                <c:pt idx="298">
                  <c:v>0.31400000000000033</c:v>
                </c:pt>
                <c:pt idx="299">
                  <c:v>0.31400000000000033</c:v>
                </c:pt>
                <c:pt idx="300">
                  <c:v>0.31400000000000033</c:v>
                </c:pt>
                <c:pt idx="301">
                  <c:v>0.31400000000000033</c:v>
                </c:pt>
                <c:pt idx="302">
                  <c:v>0.31400000000000033</c:v>
                </c:pt>
                <c:pt idx="303">
                  <c:v>0.31400000000000033</c:v>
                </c:pt>
                <c:pt idx="304">
                  <c:v>0.31400000000000033</c:v>
                </c:pt>
                <c:pt idx="305">
                  <c:v>0.31400000000000033</c:v>
                </c:pt>
                <c:pt idx="306">
                  <c:v>0.31400000000000033</c:v>
                </c:pt>
                <c:pt idx="307">
                  <c:v>0.31400000000000033</c:v>
                </c:pt>
                <c:pt idx="308">
                  <c:v>0.31400000000000033</c:v>
                </c:pt>
                <c:pt idx="309">
                  <c:v>0.31400000000000033</c:v>
                </c:pt>
                <c:pt idx="310">
                  <c:v>0.31400000000000033</c:v>
                </c:pt>
                <c:pt idx="311">
                  <c:v>0.31400000000000033</c:v>
                </c:pt>
                <c:pt idx="312">
                  <c:v>0.31400000000000033</c:v>
                </c:pt>
                <c:pt idx="313">
                  <c:v>0.31300000000000033</c:v>
                </c:pt>
                <c:pt idx="314">
                  <c:v>0.31300000000000033</c:v>
                </c:pt>
                <c:pt idx="315">
                  <c:v>0.31300000000000033</c:v>
                </c:pt>
                <c:pt idx="316">
                  <c:v>0.31300000000000033</c:v>
                </c:pt>
                <c:pt idx="317">
                  <c:v>0.31300000000000033</c:v>
                </c:pt>
                <c:pt idx="318">
                  <c:v>0.31300000000000033</c:v>
                </c:pt>
                <c:pt idx="319">
                  <c:v>0.31300000000000033</c:v>
                </c:pt>
                <c:pt idx="320">
                  <c:v>0.31300000000000033</c:v>
                </c:pt>
                <c:pt idx="321">
                  <c:v>0.31300000000000033</c:v>
                </c:pt>
                <c:pt idx="322">
                  <c:v>0.31300000000000033</c:v>
                </c:pt>
                <c:pt idx="323">
                  <c:v>0.31300000000000033</c:v>
                </c:pt>
                <c:pt idx="324">
                  <c:v>0.31300000000000033</c:v>
                </c:pt>
                <c:pt idx="325">
                  <c:v>0.31300000000000033</c:v>
                </c:pt>
                <c:pt idx="326">
                  <c:v>0.31300000000000033</c:v>
                </c:pt>
                <c:pt idx="327">
                  <c:v>0.31300000000000033</c:v>
                </c:pt>
                <c:pt idx="328">
                  <c:v>0.31300000000000033</c:v>
                </c:pt>
                <c:pt idx="329">
                  <c:v>0.31300000000000033</c:v>
                </c:pt>
                <c:pt idx="330">
                  <c:v>0.31300000000000033</c:v>
                </c:pt>
                <c:pt idx="331">
                  <c:v>0.31300000000000033</c:v>
                </c:pt>
                <c:pt idx="332">
                  <c:v>0.31300000000000033</c:v>
                </c:pt>
                <c:pt idx="333">
                  <c:v>0.31300000000000033</c:v>
                </c:pt>
                <c:pt idx="334">
                  <c:v>0.31300000000000033</c:v>
                </c:pt>
                <c:pt idx="335">
                  <c:v>0.31300000000000033</c:v>
                </c:pt>
                <c:pt idx="336">
                  <c:v>0.31300000000000033</c:v>
                </c:pt>
                <c:pt idx="337">
                  <c:v>0.31300000000000033</c:v>
                </c:pt>
                <c:pt idx="338">
                  <c:v>0.31300000000000033</c:v>
                </c:pt>
                <c:pt idx="339">
                  <c:v>0.31300000000000033</c:v>
                </c:pt>
                <c:pt idx="340">
                  <c:v>0.31300000000000033</c:v>
                </c:pt>
                <c:pt idx="341">
                  <c:v>0.31300000000000033</c:v>
                </c:pt>
                <c:pt idx="342">
                  <c:v>0.31300000000000033</c:v>
                </c:pt>
                <c:pt idx="343">
                  <c:v>0.31300000000000033</c:v>
                </c:pt>
                <c:pt idx="344">
                  <c:v>0.31300000000000033</c:v>
                </c:pt>
                <c:pt idx="345">
                  <c:v>0.31300000000000033</c:v>
                </c:pt>
                <c:pt idx="346">
                  <c:v>0.31300000000000033</c:v>
                </c:pt>
                <c:pt idx="347">
                  <c:v>0.31300000000000033</c:v>
                </c:pt>
                <c:pt idx="348">
                  <c:v>0.31400000000000033</c:v>
                </c:pt>
                <c:pt idx="349">
                  <c:v>0.31400000000000033</c:v>
                </c:pt>
                <c:pt idx="350">
                  <c:v>0.31400000000000033</c:v>
                </c:pt>
                <c:pt idx="351">
                  <c:v>0.31400000000000033</c:v>
                </c:pt>
                <c:pt idx="352">
                  <c:v>0.31400000000000033</c:v>
                </c:pt>
                <c:pt idx="353">
                  <c:v>0.31400000000000033</c:v>
                </c:pt>
                <c:pt idx="354">
                  <c:v>0.31400000000000033</c:v>
                </c:pt>
                <c:pt idx="355">
                  <c:v>0.31400000000000033</c:v>
                </c:pt>
                <c:pt idx="356">
                  <c:v>0.31400000000000033</c:v>
                </c:pt>
                <c:pt idx="357">
                  <c:v>0.31400000000000033</c:v>
                </c:pt>
                <c:pt idx="358">
                  <c:v>0.31400000000000033</c:v>
                </c:pt>
                <c:pt idx="359">
                  <c:v>0.31400000000000033</c:v>
                </c:pt>
                <c:pt idx="360">
                  <c:v>0.31400000000000033</c:v>
                </c:pt>
                <c:pt idx="361">
                  <c:v>0.31400000000000033</c:v>
                </c:pt>
                <c:pt idx="362">
                  <c:v>0.31400000000000033</c:v>
                </c:pt>
                <c:pt idx="363">
                  <c:v>0.31400000000000033</c:v>
                </c:pt>
                <c:pt idx="364">
                  <c:v>0.31400000000000033</c:v>
                </c:pt>
                <c:pt idx="365">
                  <c:v>0.31400000000000033</c:v>
                </c:pt>
                <c:pt idx="366">
                  <c:v>0.31500000000000034</c:v>
                </c:pt>
                <c:pt idx="367">
                  <c:v>0.31500000000000034</c:v>
                </c:pt>
                <c:pt idx="368">
                  <c:v>0.31500000000000034</c:v>
                </c:pt>
                <c:pt idx="369">
                  <c:v>0.31500000000000034</c:v>
                </c:pt>
                <c:pt idx="370">
                  <c:v>0.31500000000000034</c:v>
                </c:pt>
                <c:pt idx="371">
                  <c:v>0.31500000000000034</c:v>
                </c:pt>
                <c:pt idx="372">
                  <c:v>0.31500000000000034</c:v>
                </c:pt>
                <c:pt idx="373">
                  <c:v>0.31500000000000034</c:v>
                </c:pt>
                <c:pt idx="374">
                  <c:v>0.31500000000000034</c:v>
                </c:pt>
                <c:pt idx="375">
                  <c:v>0.31500000000000034</c:v>
                </c:pt>
                <c:pt idx="376">
                  <c:v>0.31500000000000034</c:v>
                </c:pt>
                <c:pt idx="377">
                  <c:v>0.31500000000000034</c:v>
                </c:pt>
                <c:pt idx="378">
                  <c:v>0.31500000000000034</c:v>
                </c:pt>
                <c:pt idx="379">
                  <c:v>0.31500000000000034</c:v>
                </c:pt>
                <c:pt idx="380">
                  <c:v>0.31500000000000034</c:v>
                </c:pt>
                <c:pt idx="381">
                  <c:v>0.31500000000000034</c:v>
                </c:pt>
                <c:pt idx="382">
                  <c:v>0.31500000000000034</c:v>
                </c:pt>
                <c:pt idx="383">
                  <c:v>0.31500000000000034</c:v>
                </c:pt>
                <c:pt idx="384">
                  <c:v>0.31500000000000034</c:v>
                </c:pt>
                <c:pt idx="385">
                  <c:v>0.31500000000000034</c:v>
                </c:pt>
                <c:pt idx="386">
                  <c:v>0.31500000000000034</c:v>
                </c:pt>
                <c:pt idx="387">
                  <c:v>0.31500000000000034</c:v>
                </c:pt>
                <c:pt idx="388">
                  <c:v>0.31500000000000034</c:v>
                </c:pt>
                <c:pt idx="389">
                  <c:v>0.31500000000000034</c:v>
                </c:pt>
                <c:pt idx="390">
                  <c:v>0.31500000000000034</c:v>
                </c:pt>
                <c:pt idx="391">
                  <c:v>0.31500000000000034</c:v>
                </c:pt>
                <c:pt idx="392">
                  <c:v>0.31500000000000034</c:v>
                </c:pt>
                <c:pt idx="393">
                  <c:v>0.31500000000000034</c:v>
                </c:pt>
                <c:pt idx="394">
                  <c:v>0.31500000000000034</c:v>
                </c:pt>
                <c:pt idx="395">
                  <c:v>0.31500000000000034</c:v>
                </c:pt>
                <c:pt idx="396">
                  <c:v>0.31500000000000034</c:v>
                </c:pt>
                <c:pt idx="397">
                  <c:v>0.31500000000000034</c:v>
                </c:pt>
                <c:pt idx="398">
                  <c:v>0.31500000000000034</c:v>
                </c:pt>
                <c:pt idx="399">
                  <c:v>0.31500000000000034</c:v>
                </c:pt>
                <c:pt idx="400">
                  <c:v>0.31500000000000034</c:v>
                </c:pt>
                <c:pt idx="401">
                  <c:v>0.31500000000000034</c:v>
                </c:pt>
                <c:pt idx="402">
                  <c:v>0.31500000000000034</c:v>
                </c:pt>
                <c:pt idx="403">
                  <c:v>0.31500000000000034</c:v>
                </c:pt>
                <c:pt idx="404">
                  <c:v>0.31500000000000034</c:v>
                </c:pt>
                <c:pt idx="405">
                  <c:v>0.31500000000000034</c:v>
                </c:pt>
                <c:pt idx="406">
                  <c:v>0.31500000000000034</c:v>
                </c:pt>
                <c:pt idx="407">
                  <c:v>0.31500000000000034</c:v>
                </c:pt>
                <c:pt idx="408">
                  <c:v>0.31500000000000034</c:v>
                </c:pt>
                <c:pt idx="409">
                  <c:v>0.31500000000000034</c:v>
                </c:pt>
                <c:pt idx="410">
                  <c:v>0.31500000000000034</c:v>
                </c:pt>
                <c:pt idx="411">
                  <c:v>0.31500000000000034</c:v>
                </c:pt>
                <c:pt idx="412">
                  <c:v>0.31500000000000034</c:v>
                </c:pt>
                <c:pt idx="413">
                  <c:v>0.31500000000000034</c:v>
                </c:pt>
                <c:pt idx="414">
                  <c:v>0.31500000000000034</c:v>
                </c:pt>
                <c:pt idx="415">
                  <c:v>0.31500000000000034</c:v>
                </c:pt>
                <c:pt idx="416">
                  <c:v>0.31500000000000034</c:v>
                </c:pt>
                <c:pt idx="417">
                  <c:v>0.31500000000000034</c:v>
                </c:pt>
                <c:pt idx="418">
                  <c:v>0.31500000000000034</c:v>
                </c:pt>
                <c:pt idx="419">
                  <c:v>0.31500000000000034</c:v>
                </c:pt>
                <c:pt idx="420">
                  <c:v>0.31500000000000034</c:v>
                </c:pt>
                <c:pt idx="421">
                  <c:v>0.31500000000000034</c:v>
                </c:pt>
                <c:pt idx="422">
                  <c:v>0.31500000000000034</c:v>
                </c:pt>
                <c:pt idx="423">
                  <c:v>0.31500000000000034</c:v>
                </c:pt>
                <c:pt idx="424">
                  <c:v>0.31500000000000034</c:v>
                </c:pt>
                <c:pt idx="425">
                  <c:v>0.31500000000000034</c:v>
                </c:pt>
                <c:pt idx="426">
                  <c:v>0.31500000000000034</c:v>
                </c:pt>
                <c:pt idx="427">
                  <c:v>0.31500000000000034</c:v>
                </c:pt>
                <c:pt idx="428">
                  <c:v>0.31500000000000034</c:v>
                </c:pt>
                <c:pt idx="429">
                  <c:v>0.31500000000000034</c:v>
                </c:pt>
                <c:pt idx="430">
                  <c:v>0.31500000000000034</c:v>
                </c:pt>
                <c:pt idx="431">
                  <c:v>0.31500000000000034</c:v>
                </c:pt>
                <c:pt idx="432">
                  <c:v>0.31500000000000034</c:v>
                </c:pt>
                <c:pt idx="433">
                  <c:v>0.31500000000000034</c:v>
                </c:pt>
                <c:pt idx="434">
                  <c:v>0.31500000000000034</c:v>
                </c:pt>
                <c:pt idx="435">
                  <c:v>0.31500000000000034</c:v>
                </c:pt>
                <c:pt idx="436">
                  <c:v>0.31500000000000034</c:v>
                </c:pt>
                <c:pt idx="437">
                  <c:v>0.31500000000000034</c:v>
                </c:pt>
                <c:pt idx="438">
                  <c:v>0.31500000000000034</c:v>
                </c:pt>
                <c:pt idx="439">
                  <c:v>0.31500000000000034</c:v>
                </c:pt>
                <c:pt idx="440">
                  <c:v>0.31500000000000034</c:v>
                </c:pt>
                <c:pt idx="441">
                  <c:v>0.31500000000000034</c:v>
                </c:pt>
                <c:pt idx="442">
                  <c:v>0.31500000000000034</c:v>
                </c:pt>
                <c:pt idx="443">
                  <c:v>0.31500000000000034</c:v>
                </c:pt>
                <c:pt idx="444">
                  <c:v>0.31500000000000034</c:v>
                </c:pt>
                <c:pt idx="445">
                  <c:v>0.31500000000000034</c:v>
                </c:pt>
                <c:pt idx="446">
                  <c:v>0.31500000000000034</c:v>
                </c:pt>
                <c:pt idx="447">
                  <c:v>0.31500000000000034</c:v>
                </c:pt>
                <c:pt idx="448">
                  <c:v>0.31500000000000034</c:v>
                </c:pt>
                <c:pt idx="449">
                  <c:v>0.31500000000000034</c:v>
                </c:pt>
                <c:pt idx="450">
                  <c:v>0.31500000000000034</c:v>
                </c:pt>
                <c:pt idx="451">
                  <c:v>0.31500000000000034</c:v>
                </c:pt>
                <c:pt idx="452">
                  <c:v>0.31500000000000034</c:v>
                </c:pt>
                <c:pt idx="453">
                  <c:v>0.31500000000000034</c:v>
                </c:pt>
                <c:pt idx="454">
                  <c:v>0.31500000000000034</c:v>
                </c:pt>
                <c:pt idx="455">
                  <c:v>0.31500000000000034</c:v>
                </c:pt>
                <c:pt idx="456">
                  <c:v>0.31500000000000034</c:v>
                </c:pt>
                <c:pt idx="457">
                  <c:v>0.31500000000000034</c:v>
                </c:pt>
                <c:pt idx="458">
                  <c:v>0.31500000000000034</c:v>
                </c:pt>
                <c:pt idx="459">
                  <c:v>0.31500000000000034</c:v>
                </c:pt>
                <c:pt idx="460">
                  <c:v>0.31500000000000034</c:v>
                </c:pt>
                <c:pt idx="461">
                  <c:v>0.31500000000000034</c:v>
                </c:pt>
                <c:pt idx="462">
                  <c:v>0.31500000000000034</c:v>
                </c:pt>
                <c:pt idx="463">
                  <c:v>0.31500000000000034</c:v>
                </c:pt>
                <c:pt idx="464">
                  <c:v>0.31500000000000034</c:v>
                </c:pt>
                <c:pt idx="465">
                  <c:v>0.31500000000000034</c:v>
                </c:pt>
                <c:pt idx="466">
                  <c:v>0.31500000000000034</c:v>
                </c:pt>
                <c:pt idx="467">
                  <c:v>0.31500000000000034</c:v>
                </c:pt>
                <c:pt idx="468">
                  <c:v>0.31500000000000034</c:v>
                </c:pt>
                <c:pt idx="469">
                  <c:v>0.31500000000000034</c:v>
                </c:pt>
                <c:pt idx="470">
                  <c:v>0.31500000000000034</c:v>
                </c:pt>
                <c:pt idx="471">
                  <c:v>0.31500000000000034</c:v>
                </c:pt>
                <c:pt idx="472">
                  <c:v>0.31500000000000034</c:v>
                </c:pt>
                <c:pt idx="473">
                  <c:v>0.31500000000000034</c:v>
                </c:pt>
                <c:pt idx="474">
                  <c:v>0.31500000000000034</c:v>
                </c:pt>
                <c:pt idx="475">
                  <c:v>0.31500000000000034</c:v>
                </c:pt>
                <c:pt idx="476">
                  <c:v>0.31500000000000034</c:v>
                </c:pt>
                <c:pt idx="477">
                  <c:v>0.31500000000000034</c:v>
                </c:pt>
                <c:pt idx="478">
                  <c:v>0.31500000000000034</c:v>
                </c:pt>
                <c:pt idx="479">
                  <c:v>0.31500000000000034</c:v>
                </c:pt>
                <c:pt idx="480">
                  <c:v>0.31500000000000034</c:v>
                </c:pt>
                <c:pt idx="481">
                  <c:v>0.31500000000000034</c:v>
                </c:pt>
                <c:pt idx="482">
                  <c:v>0.31500000000000034</c:v>
                </c:pt>
                <c:pt idx="483">
                  <c:v>0.31500000000000034</c:v>
                </c:pt>
                <c:pt idx="484">
                  <c:v>0.31500000000000034</c:v>
                </c:pt>
                <c:pt idx="485">
                  <c:v>0.31500000000000034</c:v>
                </c:pt>
                <c:pt idx="486">
                  <c:v>0.31500000000000034</c:v>
                </c:pt>
                <c:pt idx="487">
                  <c:v>0.31500000000000034</c:v>
                </c:pt>
                <c:pt idx="488">
                  <c:v>0.31500000000000034</c:v>
                </c:pt>
                <c:pt idx="489">
                  <c:v>0.31500000000000034</c:v>
                </c:pt>
                <c:pt idx="490">
                  <c:v>0.31500000000000034</c:v>
                </c:pt>
                <c:pt idx="491">
                  <c:v>0.31500000000000034</c:v>
                </c:pt>
                <c:pt idx="492">
                  <c:v>0.31500000000000034</c:v>
                </c:pt>
                <c:pt idx="493">
                  <c:v>0.31500000000000034</c:v>
                </c:pt>
                <c:pt idx="494">
                  <c:v>0.31500000000000034</c:v>
                </c:pt>
                <c:pt idx="495">
                  <c:v>0.31500000000000034</c:v>
                </c:pt>
                <c:pt idx="496">
                  <c:v>0.31500000000000034</c:v>
                </c:pt>
                <c:pt idx="497">
                  <c:v>0.31500000000000034</c:v>
                </c:pt>
                <c:pt idx="498">
                  <c:v>0.31500000000000034</c:v>
                </c:pt>
                <c:pt idx="499">
                  <c:v>0.31500000000000034</c:v>
                </c:pt>
                <c:pt idx="500">
                  <c:v>0.31500000000000034</c:v>
                </c:pt>
                <c:pt idx="501">
                  <c:v>0.31500000000000034</c:v>
                </c:pt>
                <c:pt idx="502">
                  <c:v>0.31500000000000034</c:v>
                </c:pt>
                <c:pt idx="503">
                  <c:v>0.31500000000000034</c:v>
                </c:pt>
                <c:pt idx="504">
                  <c:v>0.31500000000000034</c:v>
                </c:pt>
                <c:pt idx="505">
                  <c:v>0.31500000000000034</c:v>
                </c:pt>
                <c:pt idx="506">
                  <c:v>0.31500000000000034</c:v>
                </c:pt>
                <c:pt idx="507">
                  <c:v>0.31500000000000034</c:v>
                </c:pt>
                <c:pt idx="508">
                  <c:v>0.31500000000000034</c:v>
                </c:pt>
                <c:pt idx="509">
                  <c:v>0.31500000000000034</c:v>
                </c:pt>
                <c:pt idx="510">
                  <c:v>0.31500000000000034</c:v>
                </c:pt>
                <c:pt idx="511">
                  <c:v>0.31500000000000034</c:v>
                </c:pt>
                <c:pt idx="512">
                  <c:v>0.31500000000000034</c:v>
                </c:pt>
                <c:pt idx="513">
                  <c:v>0.31500000000000034</c:v>
                </c:pt>
                <c:pt idx="514">
                  <c:v>0.31500000000000034</c:v>
                </c:pt>
                <c:pt idx="515">
                  <c:v>0.31500000000000034</c:v>
                </c:pt>
                <c:pt idx="516">
                  <c:v>0.31500000000000034</c:v>
                </c:pt>
                <c:pt idx="517">
                  <c:v>0.31500000000000034</c:v>
                </c:pt>
                <c:pt idx="518">
                  <c:v>0.31500000000000034</c:v>
                </c:pt>
                <c:pt idx="519">
                  <c:v>0.31600000000000039</c:v>
                </c:pt>
                <c:pt idx="520">
                  <c:v>0.31600000000000039</c:v>
                </c:pt>
                <c:pt idx="521">
                  <c:v>0.31600000000000039</c:v>
                </c:pt>
                <c:pt idx="522">
                  <c:v>0.31600000000000039</c:v>
                </c:pt>
                <c:pt idx="523">
                  <c:v>0.31600000000000039</c:v>
                </c:pt>
                <c:pt idx="524">
                  <c:v>0.31600000000000039</c:v>
                </c:pt>
                <c:pt idx="525">
                  <c:v>0.31600000000000039</c:v>
                </c:pt>
                <c:pt idx="526">
                  <c:v>0.31600000000000039</c:v>
                </c:pt>
                <c:pt idx="527">
                  <c:v>0.31600000000000039</c:v>
                </c:pt>
                <c:pt idx="528">
                  <c:v>0.31600000000000039</c:v>
                </c:pt>
                <c:pt idx="529">
                  <c:v>0.31600000000000039</c:v>
                </c:pt>
                <c:pt idx="530">
                  <c:v>0.31600000000000039</c:v>
                </c:pt>
                <c:pt idx="531">
                  <c:v>0.31600000000000039</c:v>
                </c:pt>
                <c:pt idx="532">
                  <c:v>0.31600000000000039</c:v>
                </c:pt>
                <c:pt idx="533">
                  <c:v>0.31600000000000039</c:v>
                </c:pt>
                <c:pt idx="534">
                  <c:v>0.31600000000000039</c:v>
                </c:pt>
                <c:pt idx="535">
                  <c:v>0.31600000000000039</c:v>
                </c:pt>
                <c:pt idx="536">
                  <c:v>0.31600000000000039</c:v>
                </c:pt>
                <c:pt idx="537">
                  <c:v>0.31600000000000039</c:v>
                </c:pt>
                <c:pt idx="538">
                  <c:v>0.31600000000000039</c:v>
                </c:pt>
                <c:pt idx="539">
                  <c:v>0.31600000000000039</c:v>
                </c:pt>
                <c:pt idx="540">
                  <c:v>0.31600000000000039</c:v>
                </c:pt>
                <c:pt idx="541">
                  <c:v>0.31600000000000039</c:v>
                </c:pt>
                <c:pt idx="542">
                  <c:v>0.31600000000000039</c:v>
                </c:pt>
                <c:pt idx="543">
                  <c:v>0.31600000000000039</c:v>
                </c:pt>
                <c:pt idx="544">
                  <c:v>0.31600000000000039</c:v>
                </c:pt>
                <c:pt idx="545">
                  <c:v>0.31600000000000039</c:v>
                </c:pt>
                <c:pt idx="546">
                  <c:v>0.31600000000000039</c:v>
                </c:pt>
                <c:pt idx="547">
                  <c:v>0.31600000000000039</c:v>
                </c:pt>
                <c:pt idx="548">
                  <c:v>0.31600000000000039</c:v>
                </c:pt>
                <c:pt idx="549">
                  <c:v>0.31600000000000039</c:v>
                </c:pt>
                <c:pt idx="550">
                  <c:v>0.31600000000000039</c:v>
                </c:pt>
                <c:pt idx="551">
                  <c:v>0.31600000000000039</c:v>
                </c:pt>
                <c:pt idx="552">
                  <c:v>0.31600000000000039</c:v>
                </c:pt>
                <c:pt idx="553">
                  <c:v>0.31600000000000039</c:v>
                </c:pt>
                <c:pt idx="554">
                  <c:v>0.31600000000000039</c:v>
                </c:pt>
                <c:pt idx="555">
                  <c:v>0.31600000000000039</c:v>
                </c:pt>
                <c:pt idx="556">
                  <c:v>0.31600000000000039</c:v>
                </c:pt>
                <c:pt idx="557">
                  <c:v>0.31600000000000039</c:v>
                </c:pt>
                <c:pt idx="558">
                  <c:v>0.31600000000000039</c:v>
                </c:pt>
                <c:pt idx="559">
                  <c:v>0.31600000000000039</c:v>
                </c:pt>
                <c:pt idx="560">
                  <c:v>0.31600000000000039</c:v>
                </c:pt>
                <c:pt idx="561">
                  <c:v>0.31600000000000039</c:v>
                </c:pt>
                <c:pt idx="562">
                  <c:v>0.31600000000000039</c:v>
                </c:pt>
                <c:pt idx="563">
                  <c:v>0.31600000000000039</c:v>
                </c:pt>
                <c:pt idx="564">
                  <c:v>0.31600000000000039</c:v>
                </c:pt>
                <c:pt idx="565">
                  <c:v>0.31600000000000039</c:v>
                </c:pt>
                <c:pt idx="566">
                  <c:v>0.31600000000000039</c:v>
                </c:pt>
                <c:pt idx="567">
                  <c:v>0.31600000000000039</c:v>
                </c:pt>
                <c:pt idx="568">
                  <c:v>0.31600000000000039</c:v>
                </c:pt>
                <c:pt idx="569">
                  <c:v>0.31600000000000039</c:v>
                </c:pt>
                <c:pt idx="570">
                  <c:v>0.31600000000000039</c:v>
                </c:pt>
                <c:pt idx="571">
                  <c:v>0.31600000000000039</c:v>
                </c:pt>
                <c:pt idx="572">
                  <c:v>0.31600000000000039</c:v>
                </c:pt>
                <c:pt idx="573">
                  <c:v>0.31600000000000039</c:v>
                </c:pt>
                <c:pt idx="574">
                  <c:v>0.31600000000000039</c:v>
                </c:pt>
                <c:pt idx="575">
                  <c:v>0.31600000000000039</c:v>
                </c:pt>
                <c:pt idx="576">
                  <c:v>0.31600000000000039</c:v>
                </c:pt>
                <c:pt idx="577">
                  <c:v>0.31600000000000039</c:v>
                </c:pt>
                <c:pt idx="578">
                  <c:v>0.31600000000000039</c:v>
                </c:pt>
                <c:pt idx="579">
                  <c:v>0.31600000000000039</c:v>
                </c:pt>
                <c:pt idx="580">
                  <c:v>0.31600000000000039</c:v>
                </c:pt>
                <c:pt idx="581">
                  <c:v>0.31600000000000039</c:v>
                </c:pt>
                <c:pt idx="582">
                  <c:v>0.31600000000000039</c:v>
                </c:pt>
                <c:pt idx="583">
                  <c:v>0.31600000000000039</c:v>
                </c:pt>
                <c:pt idx="584">
                  <c:v>0.31600000000000039</c:v>
                </c:pt>
                <c:pt idx="585">
                  <c:v>0.31600000000000039</c:v>
                </c:pt>
                <c:pt idx="586">
                  <c:v>0.31600000000000039</c:v>
                </c:pt>
                <c:pt idx="587">
                  <c:v>0.31600000000000039</c:v>
                </c:pt>
                <c:pt idx="588">
                  <c:v>0.31600000000000039</c:v>
                </c:pt>
                <c:pt idx="589">
                  <c:v>0.31600000000000039</c:v>
                </c:pt>
                <c:pt idx="590">
                  <c:v>0.31600000000000039</c:v>
                </c:pt>
                <c:pt idx="591">
                  <c:v>0.31600000000000039</c:v>
                </c:pt>
                <c:pt idx="592">
                  <c:v>0.31600000000000039</c:v>
                </c:pt>
                <c:pt idx="593">
                  <c:v>0.31600000000000039</c:v>
                </c:pt>
                <c:pt idx="594">
                  <c:v>0.31600000000000039</c:v>
                </c:pt>
                <c:pt idx="595">
                  <c:v>0.31600000000000039</c:v>
                </c:pt>
                <c:pt idx="596">
                  <c:v>0.31600000000000039</c:v>
                </c:pt>
                <c:pt idx="597">
                  <c:v>0.31600000000000039</c:v>
                </c:pt>
                <c:pt idx="598">
                  <c:v>0.31600000000000039</c:v>
                </c:pt>
                <c:pt idx="599">
                  <c:v>0.31600000000000039</c:v>
                </c:pt>
                <c:pt idx="600">
                  <c:v>0.31600000000000039</c:v>
                </c:pt>
                <c:pt idx="601">
                  <c:v>0.31600000000000039</c:v>
                </c:pt>
                <c:pt idx="602">
                  <c:v>0.31600000000000039</c:v>
                </c:pt>
                <c:pt idx="603">
                  <c:v>0.31600000000000039</c:v>
                </c:pt>
                <c:pt idx="604">
                  <c:v>0.31600000000000039</c:v>
                </c:pt>
                <c:pt idx="605">
                  <c:v>0.31600000000000039</c:v>
                </c:pt>
                <c:pt idx="606">
                  <c:v>0.31600000000000039</c:v>
                </c:pt>
                <c:pt idx="607">
                  <c:v>0.31600000000000039</c:v>
                </c:pt>
                <c:pt idx="608">
                  <c:v>0.31600000000000039</c:v>
                </c:pt>
                <c:pt idx="609">
                  <c:v>0.31600000000000039</c:v>
                </c:pt>
                <c:pt idx="610">
                  <c:v>0.31600000000000039</c:v>
                </c:pt>
                <c:pt idx="611">
                  <c:v>0.31600000000000039</c:v>
                </c:pt>
                <c:pt idx="612">
                  <c:v>0.31600000000000039</c:v>
                </c:pt>
                <c:pt idx="613">
                  <c:v>0.31600000000000039</c:v>
                </c:pt>
                <c:pt idx="614">
                  <c:v>0.31600000000000039</c:v>
                </c:pt>
                <c:pt idx="615">
                  <c:v>0.31600000000000039</c:v>
                </c:pt>
                <c:pt idx="616">
                  <c:v>0.31600000000000039</c:v>
                </c:pt>
                <c:pt idx="617">
                  <c:v>0.31600000000000039</c:v>
                </c:pt>
                <c:pt idx="618">
                  <c:v>0.31600000000000039</c:v>
                </c:pt>
                <c:pt idx="619">
                  <c:v>0.31600000000000039</c:v>
                </c:pt>
                <c:pt idx="620">
                  <c:v>0.31600000000000039</c:v>
                </c:pt>
                <c:pt idx="621">
                  <c:v>0.31600000000000039</c:v>
                </c:pt>
                <c:pt idx="622">
                  <c:v>0.31600000000000039</c:v>
                </c:pt>
                <c:pt idx="623">
                  <c:v>0.31600000000000039</c:v>
                </c:pt>
                <c:pt idx="624">
                  <c:v>0.31600000000000039</c:v>
                </c:pt>
                <c:pt idx="625">
                  <c:v>0.31600000000000039</c:v>
                </c:pt>
                <c:pt idx="626">
                  <c:v>0.31600000000000039</c:v>
                </c:pt>
                <c:pt idx="627">
                  <c:v>0.31600000000000039</c:v>
                </c:pt>
                <c:pt idx="628">
                  <c:v>0.31600000000000039</c:v>
                </c:pt>
                <c:pt idx="629">
                  <c:v>0.31600000000000039</c:v>
                </c:pt>
                <c:pt idx="630">
                  <c:v>0.31600000000000039</c:v>
                </c:pt>
                <c:pt idx="631">
                  <c:v>0.31600000000000039</c:v>
                </c:pt>
                <c:pt idx="632">
                  <c:v>0.31600000000000039</c:v>
                </c:pt>
                <c:pt idx="633">
                  <c:v>0.31600000000000039</c:v>
                </c:pt>
                <c:pt idx="634">
                  <c:v>0.31600000000000039</c:v>
                </c:pt>
                <c:pt idx="635">
                  <c:v>0.31600000000000039</c:v>
                </c:pt>
                <c:pt idx="636">
                  <c:v>0.31600000000000039</c:v>
                </c:pt>
                <c:pt idx="637">
                  <c:v>0.31600000000000039</c:v>
                </c:pt>
                <c:pt idx="638">
                  <c:v>0.31600000000000039</c:v>
                </c:pt>
                <c:pt idx="639">
                  <c:v>0.31600000000000039</c:v>
                </c:pt>
                <c:pt idx="640">
                  <c:v>0.31600000000000039</c:v>
                </c:pt>
                <c:pt idx="641">
                  <c:v>0.31600000000000039</c:v>
                </c:pt>
                <c:pt idx="642">
                  <c:v>0.31600000000000039</c:v>
                </c:pt>
                <c:pt idx="643">
                  <c:v>0.31600000000000039</c:v>
                </c:pt>
                <c:pt idx="644">
                  <c:v>0.31600000000000039</c:v>
                </c:pt>
                <c:pt idx="645">
                  <c:v>0.31600000000000039</c:v>
                </c:pt>
                <c:pt idx="646">
                  <c:v>0.31600000000000039</c:v>
                </c:pt>
                <c:pt idx="647">
                  <c:v>0.31600000000000039</c:v>
                </c:pt>
                <c:pt idx="648">
                  <c:v>0.31600000000000039</c:v>
                </c:pt>
                <c:pt idx="649">
                  <c:v>0.31600000000000039</c:v>
                </c:pt>
                <c:pt idx="650">
                  <c:v>0.31600000000000039</c:v>
                </c:pt>
                <c:pt idx="651">
                  <c:v>0.31600000000000039</c:v>
                </c:pt>
                <c:pt idx="652">
                  <c:v>0.31600000000000039</c:v>
                </c:pt>
                <c:pt idx="653">
                  <c:v>0.31600000000000039</c:v>
                </c:pt>
                <c:pt idx="654">
                  <c:v>0.31600000000000039</c:v>
                </c:pt>
                <c:pt idx="655">
                  <c:v>0.31600000000000039</c:v>
                </c:pt>
                <c:pt idx="656">
                  <c:v>0.31600000000000039</c:v>
                </c:pt>
                <c:pt idx="657">
                  <c:v>0.31600000000000039</c:v>
                </c:pt>
                <c:pt idx="658">
                  <c:v>0.31600000000000039</c:v>
                </c:pt>
                <c:pt idx="659">
                  <c:v>0.31600000000000039</c:v>
                </c:pt>
                <c:pt idx="660">
                  <c:v>0.31600000000000039</c:v>
                </c:pt>
                <c:pt idx="661">
                  <c:v>0.31600000000000039</c:v>
                </c:pt>
                <c:pt idx="662">
                  <c:v>0.31600000000000039</c:v>
                </c:pt>
                <c:pt idx="663">
                  <c:v>0.31600000000000039</c:v>
                </c:pt>
                <c:pt idx="664">
                  <c:v>0.31600000000000039</c:v>
                </c:pt>
                <c:pt idx="665">
                  <c:v>0.31600000000000039</c:v>
                </c:pt>
                <c:pt idx="666">
                  <c:v>0.31600000000000039</c:v>
                </c:pt>
                <c:pt idx="667">
                  <c:v>0.31600000000000039</c:v>
                </c:pt>
                <c:pt idx="668">
                  <c:v>0.31600000000000039</c:v>
                </c:pt>
                <c:pt idx="669">
                  <c:v>0.31600000000000039</c:v>
                </c:pt>
                <c:pt idx="670">
                  <c:v>0.31600000000000039</c:v>
                </c:pt>
                <c:pt idx="671">
                  <c:v>0.31600000000000039</c:v>
                </c:pt>
                <c:pt idx="672">
                  <c:v>0.31600000000000039</c:v>
                </c:pt>
                <c:pt idx="673">
                  <c:v>0.31600000000000039</c:v>
                </c:pt>
                <c:pt idx="674">
                  <c:v>0.31600000000000039</c:v>
                </c:pt>
                <c:pt idx="675">
                  <c:v>0.31600000000000039</c:v>
                </c:pt>
                <c:pt idx="676">
                  <c:v>0.31600000000000039</c:v>
                </c:pt>
                <c:pt idx="677">
                  <c:v>0.31600000000000039</c:v>
                </c:pt>
                <c:pt idx="678">
                  <c:v>0.31600000000000039</c:v>
                </c:pt>
                <c:pt idx="679">
                  <c:v>0.31600000000000039</c:v>
                </c:pt>
                <c:pt idx="680">
                  <c:v>0.31600000000000039</c:v>
                </c:pt>
                <c:pt idx="681">
                  <c:v>0.31600000000000039</c:v>
                </c:pt>
                <c:pt idx="682">
                  <c:v>0.31600000000000039</c:v>
                </c:pt>
                <c:pt idx="683">
                  <c:v>0.31600000000000039</c:v>
                </c:pt>
                <c:pt idx="684">
                  <c:v>0.31600000000000039</c:v>
                </c:pt>
                <c:pt idx="685">
                  <c:v>0.31600000000000039</c:v>
                </c:pt>
                <c:pt idx="686">
                  <c:v>0.31600000000000039</c:v>
                </c:pt>
                <c:pt idx="687">
                  <c:v>0.31600000000000039</c:v>
                </c:pt>
                <c:pt idx="688">
                  <c:v>0.31600000000000039</c:v>
                </c:pt>
                <c:pt idx="689">
                  <c:v>0.31600000000000039</c:v>
                </c:pt>
                <c:pt idx="690">
                  <c:v>0.31600000000000039</c:v>
                </c:pt>
                <c:pt idx="691">
                  <c:v>0.31600000000000039</c:v>
                </c:pt>
                <c:pt idx="692">
                  <c:v>0.31600000000000039</c:v>
                </c:pt>
                <c:pt idx="693">
                  <c:v>0.31600000000000039</c:v>
                </c:pt>
                <c:pt idx="694">
                  <c:v>0.31600000000000039</c:v>
                </c:pt>
                <c:pt idx="695">
                  <c:v>0.31600000000000039</c:v>
                </c:pt>
                <c:pt idx="696">
                  <c:v>0.31600000000000039</c:v>
                </c:pt>
                <c:pt idx="697">
                  <c:v>0.31600000000000039</c:v>
                </c:pt>
                <c:pt idx="698">
                  <c:v>0.31600000000000039</c:v>
                </c:pt>
                <c:pt idx="699">
                  <c:v>0.31600000000000039</c:v>
                </c:pt>
                <c:pt idx="700">
                  <c:v>0.31600000000000039</c:v>
                </c:pt>
                <c:pt idx="701">
                  <c:v>0.31600000000000039</c:v>
                </c:pt>
                <c:pt idx="702">
                  <c:v>0.31600000000000039</c:v>
                </c:pt>
                <c:pt idx="703">
                  <c:v>0.31600000000000039</c:v>
                </c:pt>
                <c:pt idx="704">
                  <c:v>0.31600000000000039</c:v>
                </c:pt>
                <c:pt idx="705">
                  <c:v>0.31600000000000039</c:v>
                </c:pt>
                <c:pt idx="706">
                  <c:v>0.31600000000000039</c:v>
                </c:pt>
                <c:pt idx="707">
                  <c:v>0.31600000000000039</c:v>
                </c:pt>
                <c:pt idx="708">
                  <c:v>0.31600000000000039</c:v>
                </c:pt>
                <c:pt idx="709">
                  <c:v>0.31600000000000039</c:v>
                </c:pt>
                <c:pt idx="710">
                  <c:v>0.31600000000000039</c:v>
                </c:pt>
                <c:pt idx="711">
                  <c:v>0.31600000000000039</c:v>
                </c:pt>
                <c:pt idx="712">
                  <c:v>0.31600000000000039</c:v>
                </c:pt>
                <c:pt idx="713">
                  <c:v>0.31600000000000039</c:v>
                </c:pt>
                <c:pt idx="714">
                  <c:v>0.31600000000000039</c:v>
                </c:pt>
                <c:pt idx="715">
                  <c:v>0.31600000000000039</c:v>
                </c:pt>
                <c:pt idx="716">
                  <c:v>0.31600000000000039</c:v>
                </c:pt>
                <c:pt idx="717">
                  <c:v>0.31600000000000039</c:v>
                </c:pt>
                <c:pt idx="718">
                  <c:v>0.31600000000000039</c:v>
                </c:pt>
                <c:pt idx="719">
                  <c:v>0.31600000000000039</c:v>
                </c:pt>
                <c:pt idx="720">
                  <c:v>0.31600000000000039</c:v>
                </c:pt>
                <c:pt idx="721">
                  <c:v>0.31600000000000039</c:v>
                </c:pt>
                <c:pt idx="722">
                  <c:v>0.31600000000000039</c:v>
                </c:pt>
                <c:pt idx="723">
                  <c:v>0.31600000000000039</c:v>
                </c:pt>
                <c:pt idx="724">
                  <c:v>0.31600000000000039</c:v>
                </c:pt>
                <c:pt idx="725">
                  <c:v>0.31600000000000039</c:v>
                </c:pt>
                <c:pt idx="726">
                  <c:v>0.31600000000000039</c:v>
                </c:pt>
                <c:pt idx="727">
                  <c:v>0.31600000000000039</c:v>
                </c:pt>
                <c:pt idx="728">
                  <c:v>0.31600000000000039</c:v>
                </c:pt>
                <c:pt idx="729">
                  <c:v>0.31600000000000039</c:v>
                </c:pt>
                <c:pt idx="730">
                  <c:v>0.31600000000000039</c:v>
                </c:pt>
                <c:pt idx="731">
                  <c:v>0.31600000000000039</c:v>
                </c:pt>
                <c:pt idx="732">
                  <c:v>0.31600000000000039</c:v>
                </c:pt>
                <c:pt idx="733">
                  <c:v>0.31600000000000039</c:v>
                </c:pt>
                <c:pt idx="734">
                  <c:v>0.31600000000000039</c:v>
                </c:pt>
                <c:pt idx="735">
                  <c:v>0.31600000000000039</c:v>
                </c:pt>
                <c:pt idx="736">
                  <c:v>0.31600000000000039</c:v>
                </c:pt>
                <c:pt idx="737">
                  <c:v>0.31600000000000039</c:v>
                </c:pt>
                <c:pt idx="738">
                  <c:v>0.31600000000000039</c:v>
                </c:pt>
                <c:pt idx="739">
                  <c:v>0.31600000000000039</c:v>
                </c:pt>
                <c:pt idx="740">
                  <c:v>0.31600000000000039</c:v>
                </c:pt>
                <c:pt idx="741">
                  <c:v>0.31600000000000039</c:v>
                </c:pt>
                <c:pt idx="742">
                  <c:v>0.31600000000000039</c:v>
                </c:pt>
                <c:pt idx="743">
                  <c:v>0.31600000000000039</c:v>
                </c:pt>
                <c:pt idx="744">
                  <c:v>0.31600000000000039</c:v>
                </c:pt>
                <c:pt idx="745">
                  <c:v>0.31600000000000039</c:v>
                </c:pt>
                <c:pt idx="746">
                  <c:v>0.31600000000000039</c:v>
                </c:pt>
                <c:pt idx="747">
                  <c:v>0.31600000000000039</c:v>
                </c:pt>
                <c:pt idx="748">
                  <c:v>0.31600000000000039</c:v>
                </c:pt>
                <c:pt idx="749">
                  <c:v>0.31600000000000039</c:v>
                </c:pt>
                <c:pt idx="750">
                  <c:v>0.31600000000000039</c:v>
                </c:pt>
                <c:pt idx="751">
                  <c:v>0.31600000000000039</c:v>
                </c:pt>
                <c:pt idx="752">
                  <c:v>0.31600000000000039</c:v>
                </c:pt>
                <c:pt idx="753">
                  <c:v>0.31600000000000039</c:v>
                </c:pt>
                <c:pt idx="754">
                  <c:v>0.31600000000000039</c:v>
                </c:pt>
                <c:pt idx="755">
                  <c:v>0.31600000000000039</c:v>
                </c:pt>
                <c:pt idx="756">
                  <c:v>0.31600000000000039</c:v>
                </c:pt>
                <c:pt idx="757">
                  <c:v>0.31600000000000039</c:v>
                </c:pt>
                <c:pt idx="758">
                  <c:v>0.31600000000000039</c:v>
                </c:pt>
                <c:pt idx="759">
                  <c:v>0.31600000000000039</c:v>
                </c:pt>
                <c:pt idx="760">
                  <c:v>0.31600000000000039</c:v>
                </c:pt>
                <c:pt idx="761">
                  <c:v>0.31600000000000039</c:v>
                </c:pt>
                <c:pt idx="762">
                  <c:v>0.31600000000000039</c:v>
                </c:pt>
                <c:pt idx="763">
                  <c:v>0.31600000000000039</c:v>
                </c:pt>
                <c:pt idx="764">
                  <c:v>0.31600000000000039</c:v>
                </c:pt>
                <c:pt idx="765">
                  <c:v>0.31600000000000039</c:v>
                </c:pt>
                <c:pt idx="766">
                  <c:v>0.31600000000000039</c:v>
                </c:pt>
                <c:pt idx="767">
                  <c:v>0.31600000000000039</c:v>
                </c:pt>
                <c:pt idx="768">
                  <c:v>0.31600000000000039</c:v>
                </c:pt>
                <c:pt idx="769">
                  <c:v>0.31600000000000039</c:v>
                </c:pt>
                <c:pt idx="770">
                  <c:v>0.31600000000000039</c:v>
                </c:pt>
                <c:pt idx="771">
                  <c:v>0.31600000000000039</c:v>
                </c:pt>
                <c:pt idx="772">
                  <c:v>0.31600000000000039</c:v>
                </c:pt>
                <c:pt idx="773">
                  <c:v>0.31600000000000039</c:v>
                </c:pt>
                <c:pt idx="774">
                  <c:v>0.31600000000000039</c:v>
                </c:pt>
                <c:pt idx="775">
                  <c:v>0.31600000000000039</c:v>
                </c:pt>
                <c:pt idx="776">
                  <c:v>0.31600000000000039</c:v>
                </c:pt>
                <c:pt idx="777">
                  <c:v>0.31600000000000039</c:v>
                </c:pt>
                <c:pt idx="778">
                  <c:v>0.31600000000000039</c:v>
                </c:pt>
                <c:pt idx="779">
                  <c:v>0.31600000000000039</c:v>
                </c:pt>
                <c:pt idx="780">
                  <c:v>0.31600000000000039</c:v>
                </c:pt>
                <c:pt idx="781">
                  <c:v>0.31600000000000039</c:v>
                </c:pt>
                <c:pt idx="782">
                  <c:v>0.31600000000000039</c:v>
                </c:pt>
                <c:pt idx="783">
                  <c:v>0.31600000000000039</c:v>
                </c:pt>
                <c:pt idx="784">
                  <c:v>0.31600000000000039</c:v>
                </c:pt>
                <c:pt idx="785">
                  <c:v>0.31600000000000039</c:v>
                </c:pt>
                <c:pt idx="786">
                  <c:v>0.31600000000000039</c:v>
                </c:pt>
                <c:pt idx="787">
                  <c:v>0.31600000000000039</c:v>
                </c:pt>
                <c:pt idx="788">
                  <c:v>0.31600000000000039</c:v>
                </c:pt>
                <c:pt idx="789">
                  <c:v>0.31600000000000039</c:v>
                </c:pt>
                <c:pt idx="790">
                  <c:v>0.31600000000000039</c:v>
                </c:pt>
                <c:pt idx="791">
                  <c:v>0.31600000000000039</c:v>
                </c:pt>
                <c:pt idx="792">
                  <c:v>0.31600000000000039</c:v>
                </c:pt>
                <c:pt idx="793">
                  <c:v>0.31600000000000039</c:v>
                </c:pt>
                <c:pt idx="794">
                  <c:v>0.31600000000000039</c:v>
                </c:pt>
                <c:pt idx="795">
                  <c:v>0.31600000000000039</c:v>
                </c:pt>
                <c:pt idx="796">
                  <c:v>0.31600000000000039</c:v>
                </c:pt>
                <c:pt idx="797">
                  <c:v>0.31600000000000039</c:v>
                </c:pt>
                <c:pt idx="798">
                  <c:v>0.31600000000000039</c:v>
                </c:pt>
                <c:pt idx="799">
                  <c:v>0.31600000000000039</c:v>
                </c:pt>
                <c:pt idx="800">
                  <c:v>0.31600000000000039</c:v>
                </c:pt>
                <c:pt idx="801">
                  <c:v>0.31600000000000039</c:v>
                </c:pt>
                <c:pt idx="802">
                  <c:v>0.31600000000000039</c:v>
                </c:pt>
                <c:pt idx="803">
                  <c:v>0.31600000000000039</c:v>
                </c:pt>
                <c:pt idx="804">
                  <c:v>0.31600000000000039</c:v>
                </c:pt>
                <c:pt idx="805">
                  <c:v>0.31600000000000039</c:v>
                </c:pt>
                <c:pt idx="806">
                  <c:v>0.31600000000000039</c:v>
                </c:pt>
                <c:pt idx="807">
                  <c:v>0.31600000000000039</c:v>
                </c:pt>
                <c:pt idx="808">
                  <c:v>0.31600000000000039</c:v>
                </c:pt>
                <c:pt idx="809">
                  <c:v>0.31600000000000039</c:v>
                </c:pt>
                <c:pt idx="810">
                  <c:v>0.31600000000000039</c:v>
                </c:pt>
                <c:pt idx="811">
                  <c:v>0.31600000000000039</c:v>
                </c:pt>
                <c:pt idx="812">
                  <c:v>0.31600000000000039</c:v>
                </c:pt>
                <c:pt idx="813">
                  <c:v>0.31600000000000039</c:v>
                </c:pt>
                <c:pt idx="814">
                  <c:v>0.31600000000000039</c:v>
                </c:pt>
                <c:pt idx="815">
                  <c:v>0.31600000000000039</c:v>
                </c:pt>
                <c:pt idx="816">
                  <c:v>0.31600000000000039</c:v>
                </c:pt>
                <c:pt idx="817">
                  <c:v>0.31600000000000039</c:v>
                </c:pt>
                <c:pt idx="818">
                  <c:v>0.31600000000000039</c:v>
                </c:pt>
                <c:pt idx="819">
                  <c:v>0.31600000000000039</c:v>
                </c:pt>
                <c:pt idx="820">
                  <c:v>0.31600000000000039</c:v>
                </c:pt>
                <c:pt idx="821">
                  <c:v>0.31600000000000039</c:v>
                </c:pt>
                <c:pt idx="822">
                  <c:v>0.31600000000000039</c:v>
                </c:pt>
                <c:pt idx="823">
                  <c:v>0.31600000000000039</c:v>
                </c:pt>
                <c:pt idx="824">
                  <c:v>0.31600000000000039</c:v>
                </c:pt>
                <c:pt idx="825">
                  <c:v>0.31600000000000039</c:v>
                </c:pt>
                <c:pt idx="826">
                  <c:v>0.31600000000000039</c:v>
                </c:pt>
                <c:pt idx="827">
                  <c:v>0.31600000000000039</c:v>
                </c:pt>
                <c:pt idx="828">
                  <c:v>0.31600000000000039</c:v>
                </c:pt>
                <c:pt idx="829">
                  <c:v>0.31600000000000039</c:v>
                </c:pt>
                <c:pt idx="830">
                  <c:v>0.31600000000000039</c:v>
                </c:pt>
                <c:pt idx="831">
                  <c:v>0.31600000000000039</c:v>
                </c:pt>
                <c:pt idx="832">
                  <c:v>0.31600000000000039</c:v>
                </c:pt>
                <c:pt idx="833">
                  <c:v>0.31600000000000039</c:v>
                </c:pt>
                <c:pt idx="834">
                  <c:v>0.31600000000000039</c:v>
                </c:pt>
                <c:pt idx="835">
                  <c:v>0.31600000000000039</c:v>
                </c:pt>
                <c:pt idx="836">
                  <c:v>0.31600000000000039</c:v>
                </c:pt>
                <c:pt idx="837">
                  <c:v>0.31600000000000039</c:v>
                </c:pt>
                <c:pt idx="838">
                  <c:v>0.31600000000000039</c:v>
                </c:pt>
                <c:pt idx="839">
                  <c:v>0.31600000000000039</c:v>
                </c:pt>
                <c:pt idx="840">
                  <c:v>0.31600000000000039</c:v>
                </c:pt>
                <c:pt idx="841">
                  <c:v>0.31600000000000039</c:v>
                </c:pt>
                <c:pt idx="842">
                  <c:v>0.31600000000000039</c:v>
                </c:pt>
                <c:pt idx="843">
                  <c:v>0.31600000000000039</c:v>
                </c:pt>
                <c:pt idx="844">
                  <c:v>0.31600000000000039</c:v>
                </c:pt>
                <c:pt idx="845">
                  <c:v>0.31600000000000039</c:v>
                </c:pt>
                <c:pt idx="846">
                  <c:v>0.31600000000000039</c:v>
                </c:pt>
                <c:pt idx="847">
                  <c:v>0.31600000000000039</c:v>
                </c:pt>
                <c:pt idx="848">
                  <c:v>0.31600000000000039</c:v>
                </c:pt>
                <c:pt idx="849">
                  <c:v>0.31600000000000039</c:v>
                </c:pt>
                <c:pt idx="850">
                  <c:v>0.31600000000000039</c:v>
                </c:pt>
                <c:pt idx="851">
                  <c:v>0.31600000000000039</c:v>
                </c:pt>
                <c:pt idx="852">
                  <c:v>0.31600000000000039</c:v>
                </c:pt>
                <c:pt idx="853">
                  <c:v>0.31600000000000039</c:v>
                </c:pt>
                <c:pt idx="854">
                  <c:v>0.31600000000000039</c:v>
                </c:pt>
                <c:pt idx="855">
                  <c:v>0.31600000000000039</c:v>
                </c:pt>
                <c:pt idx="856">
                  <c:v>0.31600000000000039</c:v>
                </c:pt>
                <c:pt idx="857">
                  <c:v>0.31600000000000039</c:v>
                </c:pt>
                <c:pt idx="858">
                  <c:v>0.31600000000000039</c:v>
                </c:pt>
                <c:pt idx="859">
                  <c:v>0.31600000000000039</c:v>
                </c:pt>
                <c:pt idx="860">
                  <c:v>0.31600000000000039</c:v>
                </c:pt>
                <c:pt idx="861">
                  <c:v>0.31600000000000039</c:v>
                </c:pt>
                <c:pt idx="862">
                  <c:v>0.31600000000000039</c:v>
                </c:pt>
                <c:pt idx="863">
                  <c:v>0.31600000000000039</c:v>
                </c:pt>
                <c:pt idx="864">
                  <c:v>0.31600000000000039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914944"/>
        <c:axId val="104916480"/>
      </c:scatterChart>
      <c:valAx>
        <c:axId val="104914944"/>
        <c:scaling>
          <c:orientation val="minMax"/>
          <c:max val="6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ln w="254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3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04916480"/>
        <c:crosses val="autoZero"/>
        <c:crossBetween val="midCat"/>
        <c:majorUnit val="5"/>
      </c:valAx>
      <c:valAx>
        <c:axId val="104916480"/>
        <c:scaling>
          <c:orientation val="minMax"/>
          <c:max val="0.35000000000000031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#,##0.00" sourceLinked="0"/>
        <c:majorTickMark val="out"/>
        <c:minorTickMark val="none"/>
        <c:tickLblPos val="nextTo"/>
        <c:spPr>
          <a:ln w="254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3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04914944"/>
        <c:crosses val="autoZero"/>
        <c:crossBetween val="midCat"/>
      </c:valAx>
      <c:spPr>
        <a:noFill/>
        <a:ln w="317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6.1111172810027807E-2"/>
          <c:y val="0.85696286230785101"/>
          <c:w val="0.91269856253863979"/>
          <c:h val="0.12963897617574383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31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FF"/>
    </a:solidFill>
    <a:ln w="9525">
      <a:noFill/>
    </a:ln>
  </c:spPr>
  <c:txPr>
    <a:bodyPr/>
    <a:lstStyle/>
    <a:p>
      <a:pPr>
        <a:defRPr sz="14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1096887802118728E-2"/>
          <c:y val="0.1857792911021261"/>
          <c:w val="0.88940397271113159"/>
          <c:h val="0.66569868181519221"/>
        </c:manualLayout>
      </c:layout>
      <c:scatterChart>
        <c:scatterStyle val="lineMarker"/>
        <c:varyColors val="0"/>
        <c:ser>
          <c:idx val="1"/>
          <c:order val="0"/>
          <c:tx>
            <c:strRef>
              <c:f>Лист1!$C$2</c:f>
              <c:strCache>
                <c:ptCount val="1"/>
                <c:pt idx="0">
                  <c:v>Моделирование</c:v>
                </c:pt>
              </c:strCache>
            </c:strRef>
          </c:tx>
          <c:spPr>
            <a:ln w="38100">
              <a:solidFill>
                <a:srgbClr val="C00000"/>
              </a:solidFill>
              <a:prstDash val="solid"/>
            </a:ln>
          </c:spPr>
          <c:marker>
            <c:symbol val="none"/>
          </c:marker>
          <c:yVal>
            <c:numRef>
              <c:f>Лист1!$D$4:$D$142</c:f>
              <c:numCache>
                <c:formatCode>General</c:formatCode>
                <c:ptCount val="139"/>
                <c:pt idx="0">
                  <c:v>3.8170749999999987</c:v>
                </c:pt>
                <c:pt idx="1">
                  <c:v>9.0023630000000008</c:v>
                </c:pt>
                <c:pt idx="2">
                  <c:v>10.030106</c:v>
                </c:pt>
                <c:pt idx="3">
                  <c:v>10.784255999999999</c:v>
                </c:pt>
                <c:pt idx="4">
                  <c:v>11.578768999999999</c:v>
                </c:pt>
                <c:pt idx="5">
                  <c:v>13.279775000000001</c:v>
                </c:pt>
                <c:pt idx="6">
                  <c:v>14.098763</c:v>
                </c:pt>
                <c:pt idx="7">
                  <c:v>16.037538000000001</c:v>
                </c:pt>
                <c:pt idx="8">
                  <c:v>18.770743999999972</c:v>
                </c:pt>
                <c:pt idx="9">
                  <c:v>22.615569000000001</c:v>
                </c:pt>
                <c:pt idx="10">
                  <c:v>23.003212999999974</c:v>
                </c:pt>
                <c:pt idx="11">
                  <c:v>25.10491900000002</c:v>
                </c:pt>
                <c:pt idx="12">
                  <c:v>27.130538000000001</c:v>
                </c:pt>
                <c:pt idx="13">
                  <c:v>29.346344000000002</c:v>
                </c:pt>
                <c:pt idx="14">
                  <c:v>31.144224999999999</c:v>
                </c:pt>
                <c:pt idx="15">
                  <c:v>33.984674999999996</c:v>
                </c:pt>
                <c:pt idx="16">
                  <c:v>35.672838000000013</c:v>
                </c:pt>
                <c:pt idx="17">
                  <c:v>40.281987999999998</c:v>
                </c:pt>
                <c:pt idx="18">
                  <c:v>42.418694000000002</c:v>
                </c:pt>
                <c:pt idx="19">
                  <c:v>45.860438000000002</c:v>
                </c:pt>
                <c:pt idx="20">
                  <c:v>47.013638</c:v>
                </c:pt>
                <c:pt idx="21">
                  <c:v>49.550013</c:v>
                </c:pt>
                <c:pt idx="22">
                  <c:v>52.313213000000005</c:v>
                </c:pt>
                <c:pt idx="23">
                  <c:v>54.905775000000013</c:v>
                </c:pt>
                <c:pt idx="24">
                  <c:v>57.638606000000003</c:v>
                </c:pt>
                <c:pt idx="25">
                  <c:v>59.801368999999994</c:v>
                </c:pt>
                <c:pt idx="26">
                  <c:v>60.864175000000003</c:v>
                </c:pt>
                <c:pt idx="27">
                  <c:v>62.893763</c:v>
                </c:pt>
                <c:pt idx="28">
                  <c:v>64.856668999999982</c:v>
                </c:pt>
                <c:pt idx="29">
                  <c:v>67.767300000000006</c:v>
                </c:pt>
                <c:pt idx="30">
                  <c:v>68.509169000000085</c:v>
                </c:pt>
                <c:pt idx="31">
                  <c:v>69.396462999999983</c:v>
                </c:pt>
                <c:pt idx="32">
                  <c:v>70.386763000000002</c:v>
                </c:pt>
                <c:pt idx="33">
                  <c:v>71.648181000000008</c:v>
                </c:pt>
                <c:pt idx="34">
                  <c:v>73.274143999999993</c:v>
                </c:pt>
                <c:pt idx="35">
                  <c:v>74.676099999999948</c:v>
                </c:pt>
                <c:pt idx="36">
                  <c:v>74.633413000000004</c:v>
                </c:pt>
                <c:pt idx="37">
                  <c:v>75.054074999999983</c:v>
                </c:pt>
                <c:pt idx="38">
                  <c:v>76.132680999999948</c:v>
                </c:pt>
                <c:pt idx="39">
                  <c:v>77.319106000000005</c:v>
                </c:pt>
                <c:pt idx="40">
                  <c:v>79.034537999999998</c:v>
                </c:pt>
                <c:pt idx="41">
                  <c:v>82.302225000000007</c:v>
                </c:pt>
                <c:pt idx="42">
                  <c:v>83.121818999999988</c:v>
                </c:pt>
                <c:pt idx="43">
                  <c:v>83.492818999999983</c:v>
                </c:pt>
                <c:pt idx="44">
                  <c:v>83.949962999999997</c:v>
                </c:pt>
                <c:pt idx="45">
                  <c:v>84.404144000000116</c:v>
                </c:pt>
                <c:pt idx="46">
                  <c:v>85.336756000000008</c:v>
                </c:pt>
                <c:pt idx="47">
                  <c:v>86.699106</c:v>
                </c:pt>
                <c:pt idx="48">
                  <c:v>87.865880999999959</c:v>
                </c:pt>
                <c:pt idx="49">
                  <c:v>93.038749999999979</c:v>
                </c:pt>
                <c:pt idx="50">
                  <c:v>93.755813000000003</c:v>
                </c:pt>
                <c:pt idx="51">
                  <c:v>93.722093999999998</c:v>
                </c:pt>
                <c:pt idx="52">
                  <c:v>93.590975</c:v>
                </c:pt>
                <c:pt idx="53">
                  <c:v>95.553487999999959</c:v>
                </c:pt>
                <c:pt idx="54">
                  <c:v>96.072762999999838</c:v>
                </c:pt>
                <c:pt idx="55">
                  <c:v>97.645949999999999</c:v>
                </c:pt>
                <c:pt idx="56">
                  <c:v>97.994938000000005</c:v>
                </c:pt>
                <c:pt idx="57">
                  <c:v>99.060406</c:v>
                </c:pt>
                <c:pt idx="58">
                  <c:v>100.50707</c:v>
                </c:pt>
                <c:pt idx="59">
                  <c:v>102.09956000000008</c:v>
                </c:pt>
                <c:pt idx="60">
                  <c:v>102.63545000000001</c:v>
                </c:pt>
                <c:pt idx="61">
                  <c:v>103.62530999999991</c:v>
                </c:pt>
                <c:pt idx="62">
                  <c:v>105.0117</c:v>
                </c:pt>
                <c:pt idx="63">
                  <c:v>106.70248000000001</c:v>
                </c:pt>
                <c:pt idx="64">
                  <c:v>107.38803999999998</c:v>
                </c:pt>
                <c:pt idx="65">
                  <c:v>107.61539999999998</c:v>
                </c:pt>
                <c:pt idx="66">
                  <c:v>108.07863999999998</c:v>
                </c:pt>
                <c:pt idx="67">
                  <c:v>108.86668999999999</c:v>
                </c:pt>
                <c:pt idx="68">
                  <c:v>108.99718000000009</c:v>
                </c:pt>
                <c:pt idx="69">
                  <c:v>109.28346000000002</c:v>
                </c:pt>
                <c:pt idx="70">
                  <c:v>107.62077999999993</c:v>
                </c:pt>
                <c:pt idx="71">
                  <c:v>105.72463999999999</c:v>
                </c:pt>
                <c:pt idx="72">
                  <c:v>106.12191000000001</c:v>
                </c:pt>
                <c:pt idx="73">
                  <c:v>107.43836</c:v>
                </c:pt>
                <c:pt idx="74">
                  <c:v>107.28673999999998</c:v>
                </c:pt>
                <c:pt idx="75">
                  <c:v>107.68828000000001</c:v>
                </c:pt>
                <c:pt idx="76">
                  <c:v>108.28246000000001</c:v>
                </c:pt>
                <c:pt idx="77">
                  <c:v>109.74368000000008</c:v>
                </c:pt>
                <c:pt idx="78">
                  <c:v>110.09108999999999</c:v>
                </c:pt>
                <c:pt idx="79">
                  <c:v>110.66948000000001</c:v>
                </c:pt>
                <c:pt idx="80">
                  <c:v>109.89973000000001</c:v>
                </c:pt>
                <c:pt idx="81">
                  <c:v>110.4883</c:v>
                </c:pt>
                <c:pt idx="82">
                  <c:v>110.82935000000001</c:v>
                </c:pt>
                <c:pt idx="83">
                  <c:v>111.13095</c:v>
                </c:pt>
                <c:pt idx="84">
                  <c:v>110.19046000000002</c:v>
                </c:pt>
                <c:pt idx="85">
                  <c:v>110.7407</c:v>
                </c:pt>
                <c:pt idx="86">
                  <c:v>111.8316600000001</c:v>
                </c:pt>
                <c:pt idx="87">
                  <c:v>112.07834999999992</c:v>
                </c:pt>
                <c:pt idx="88">
                  <c:v>112.34983999999999</c:v>
                </c:pt>
                <c:pt idx="89">
                  <c:v>112.79551000000002</c:v>
                </c:pt>
                <c:pt idx="90">
                  <c:v>112.79931000000002</c:v>
                </c:pt>
                <c:pt idx="91">
                  <c:v>112.01224999999999</c:v>
                </c:pt>
                <c:pt idx="92">
                  <c:v>111.93064000000008</c:v>
                </c:pt>
                <c:pt idx="93">
                  <c:v>110.85984999999998</c:v>
                </c:pt>
                <c:pt idx="94">
                  <c:v>110.96543</c:v>
                </c:pt>
                <c:pt idx="95">
                  <c:v>109.81125000000009</c:v>
                </c:pt>
                <c:pt idx="96">
                  <c:v>109.84790000000002</c:v>
                </c:pt>
                <c:pt idx="97">
                  <c:v>109.59273999999998</c:v>
                </c:pt>
                <c:pt idx="98">
                  <c:v>109.83847999999998</c:v>
                </c:pt>
                <c:pt idx="99">
                  <c:v>108.0129</c:v>
                </c:pt>
                <c:pt idx="100">
                  <c:v>106.71591000000002</c:v>
                </c:pt>
                <c:pt idx="101">
                  <c:v>105.97846000000001</c:v>
                </c:pt>
                <c:pt idx="102">
                  <c:v>104.00147</c:v>
                </c:pt>
                <c:pt idx="103">
                  <c:v>103.41303000000002</c:v>
                </c:pt>
                <c:pt idx="104">
                  <c:v>102.56828</c:v>
                </c:pt>
                <c:pt idx="105">
                  <c:v>101.01988</c:v>
                </c:pt>
                <c:pt idx="106">
                  <c:v>98.643394000000001</c:v>
                </c:pt>
                <c:pt idx="107">
                  <c:v>97.390281000000002</c:v>
                </c:pt>
                <c:pt idx="108">
                  <c:v>95.524143999999993</c:v>
                </c:pt>
                <c:pt idx="109">
                  <c:v>93.051818999999981</c:v>
                </c:pt>
                <c:pt idx="110">
                  <c:v>92.274374999999978</c:v>
                </c:pt>
                <c:pt idx="111">
                  <c:v>91.510900000000007</c:v>
                </c:pt>
                <c:pt idx="112">
                  <c:v>87.463899999999995</c:v>
                </c:pt>
                <c:pt idx="113">
                  <c:v>82.717381000000003</c:v>
                </c:pt>
                <c:pt idx="114">
                  <c:v>80.485894000000002</c:v>
                </c:pt>
                <c:pt idx="115">
                  <c:v>77.282544000000001</c:v>
                </c:pt>
                <c:pt idx="116">
                  <c:v>74.230368999999982</c:v>
                </c:pt>
                <c:pt idx="117">
                  <c:v>73.016099999999994</c:v>
                </c:pt>
                <c:pt idx="118">
                  <c:v>72.083894000000001</c:v>
                </c:pt>
                <c:pt idx="119">
                  <c:v>69.163806000000008</c:v>
                </c:pt>
                <c:pt idx="120">
                  <c:v>69.946363000000119</c:v>
                </c:pt>
                <c:pt idx="121">
                  <c:v>68.999174999999994</c:v>
                </c:pt>
                <c:pt idx="122">
                  <c:v>68.493531000000004</c:v>
                </c:pt>
                <c:pt idx="123">
                  <c:v>67.256456</c:v>
                </c:pt>
                <c:pt idx="124">
                  <c:v>62.688988000000002</c:v>
                </c:pt>
                <c:pt idx="125">
                  <c:v>56.285431000000003</c:v>
                </c:pt>
                <c:pt idx="126">
                  <c:v>46.975713000000013</c:v>
                </c:pt>
                <c:pt idx="127">
                  <c:v>38.431263000000001</c:v>
                </c:pt>
                <c:pt idx="128">
                  <c:v>37.744994000000005</c:v>
                </c:pt>
                <c:pt idx="129">
                  <c:v>35.585756000000011</c:v>
                </c:pt>
                <c:pt idx="130">
                  <c:v>31.513625000000001</c:v>
                </c:pt>
                <c:pt idx="131">
                  <c:v>28.161688000000005</c:v>
                </c:pt>
                <c:pt idx="132">
                  <c:v>25.297794</c:v>
                </c:pt>
                <c:pt idx="133">
                  <c:v>22.279762999999978</c:v>
                </c:pt>
                <c:pt idx="134">
                  <c:v>18.637219000000005</c:v>
                </c:pt>
                <c:pt idx="135">
                  <c:v>13.029081</c:v>
                </c:pt>
                <c:pt idx="136">
                  <c:v>10.171131000000001</c:v>
                </c:pt>
                <c:pt idx="137">
                  <c:v>7.3117809999999945</c:v>
                </c:pt>
                <c:pt idx="138">
                  <c:v>3.796694</c:v>
                </c:pt>
              </c:numCache>
            </c:numRef>
          </c:yVal>
          <c:smooth val="0"/>
        </c:ser>
        <c:ser>
          <c:idx val="2"/>
          <c:order val="1"/>
          <c:tx>
            <c:strRef>
              <c:f>Лист1!$F$2</c:f>
              <c:strCache>
                <c:ptCount val="1"/>
                <c:pt idx="0">
                  <c:v>Испытания</c:v>
                </c:pt>
              </c:strCache>
            </c:strRef>
          </c:tx>
          <c:spPr>
            <a:ln w="0" cmpd="sng">
              <a:noFill/>
              <a:miter lim="800000"/>
            </a:ln>
          </c:spPr>
          <c:marker>
            <c:symbol val="circle"/>
            <c:size val="9"/>
            <c:spPr>
              <a:solidFill>
                <a:srgbClr val="00B050"/>
              </a:solidFill>
              <a:ln w="22225" cap="rnd">
                <a:solidFill>
                  <a:schemeClr val="tx2"/>
                </a:solidFill>
                <a:miter lim="800000"/>
              </a:ln>
            </c:spPr>
          </c:marker>
          <c:yVal>
            <c:numRef>
              <c:f>Лист1!$F$4:$F$142</c:f>
              <c:numCache>
                <c:formatCode>General</c:formatCode>
                <c:ptCount val="139"/>
                <c:pt idx="34">
                  <c:v>70</c:v>
                </c:pt>
                <c:pt idx="51">
                  <c:v>94</c:v>
                </c:pt>
                <c:pt idx="66">
                  <c:v>112</c:v>
                </c:pt>
                <c:pt idx="70">
                  <c:v>98</c:v>
                </c:pt>
                <c:pt idx="89">
                  <c:v>112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171584"/>
        <c:axId val="79173888"/>
      </c:scatterChart>
      <c:valAx>
        <c:axId val="79171584"/>
        <c:scaling>
          <c:orientation val="minMax"/>
          <c:max val="140"/>
        </c:scaling>
        <c:delete val="0"/>
        <c:axPos val="b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 sz="1200"/>
                  <a:t>№ вагонов</a:t>
                </a:r>
              </a:p>
            </c:rich>
          </c:tx>
          <c:layout>
            <c:manualLayout>
              <c:xMode val="edge"/>
              <c:yMode val="edge"/>
              <c:x val="0.90322716033612749"/>
              <c:y val="0.9018141921449007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254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9173888"/>
        <c:crosses val="autoZero"/>
        <c:crossBetween val="midCat"/>
        <c:majorUnit val="10"/>
      </c:valAx>
      <c:valAx>
        <c:axId val="79173888"/>
        <c:scaling>
          <c:orientation val="minMax"/>
          <c:min val="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l">
                  <a:defRPr sz="14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 sz="1400" dirty="0" smtClean="0"/>
                  <a:t>Продольная </a:t>
                </a:r>
                <a:r>
                  <a:rPr lang="ru-RU" sz="1400" dirty="0" err="1" smtClean="0"/>
                  <a:t>силы,тс</a:t>
                </a:r>
                <a:endParaRPr lang="ru-RU" sz="1400" dirty="0"/>
              </a:p>
            </c:rich>
          </c:tx>
          <c:layout>
            <c:manualLayout>
              <c:xMode val="edge"/>
              <c:yMode val="edge"/>
              <c:x val="1.2104269121632099E-2"/>
              <c:y val="9.1982123856139589E-2"/>
            </c:manualLayout>
          </c:layout>
          <c:overlay val="0"/>
          <c:spPr>
            <a:noFill/>
            <a:ln w="25400">
              <a:noFill/>
            </a:ln>
          </c:spPr>
        </c:title>
        <c:numFmt formatCode="0" sourceLinked="0"/>
        <c:majorTickMark val="out"/>
        <c:minorTickMark val="none"/>
        <c:tickLblPos val="nextTo"/>
        <c:spPr>
          <a:ln w="254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9171584"/>
        <c:crosses val="autoZero"/>
        <c:crossBetween val="midCat"/>
      </c:valAx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19119351100811105"/>
          <c:y val="0.91111262443545848"/>
          <c:w val="0.6396292004635018"/>
          <c:h val="7.0871060036414371E-2"/>
        </c:manualLayout>
      </c:layout>
      <c:overlay val="0"/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FF"/>
    </a:solidFill>
    <a:ln w="9525">
      <a:noFill/>
    </a:ln>
  </c:spPr>
  <c:txPr>
    <a:bodyPr/>
    <a:lstStyle/>
    <a:p>
      <a:pPr>
        <a:defRPr sz="11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5731868534815496E-2"/>
          <c:y val="9.8785766038078746E-2"/>
          <c:w val="0.88940397271113159"/>
          <c:h val="0.70289069659938486"/>
        </c:manualLayout>
      </c:layout>
      <c:scatterChart>
        <c:scatterStyle val="lineMarker"/>
        <c:varyColors val="0"/>
        <c:ser>
          <c:idx val="1"/>
          <c:order val="0"/>
          <c:tx>
            <c:strRef>
              <c:f>Лист1!$C$2</c:f>
              <c:strCache>
                <c:ptCount val="1"/>
                <c:pt idx="0">
                  <c:v>Торможение синхронно с головы и середины</c:v>
                </c:pt>
              </c:strCache>
            </c:strRef>
          </c:tx>
          <c:spPr>
            <a:ln w="38100">
              <a:solidFill>
                <a:srgbClr val="C00000"/>
              </a:solidFill>
              <a:prstDash val="solid"/>
            </a:ln>
          </c:spPr>
          <c:marker>
            <c:symbol val="none"/>
          </c:marker>
          <c:yVal>
            <c:numRef>
              <c:f>Лист1!$D$4:$D$142</c:f>
              <c:numCache>
                <c:formatCode>General</c:formatCode>
                <c:ptCount val="139"/>
                <c:pt idx="0">
                  <c:v>3.5827440000000004</c:v>
                </c:pt>
                <c:pt idx="1">
                  <c:v>8.9543380000000035</c:v>
                </c:pt>
                <c:pt idx="2">
                  <c:v>10.735838000000001</c:v>
                </c:pt>
                <c:pt idx="3">
                  <c:v>16.632888000000033</c:v>
                </c:pt>
                <c:pt idx="4">
                  <c:v>20.606544</c:v>
                </c:pt>
                <c:pt idx="5">
                  <c:v>22.531156000000021</c:v>
                </c:pt>
                <c:pt idx="6">
                  <c:v>24.900969</c:v>
                </c:pt>
                <c:pt idx="7">
                  <c:v>25.940712999999956</c:v>
                </c:pt>
                <c:pt idx="8">
                  <c:v>27.735518999999989</c:v>
                </c:pt>
                <c:pt idx="9">
                  <c:v>30.829231</c:v>
                </c:pt>
                <c:pt idx="10">
                  <c:v>34.539831</c:v>
                </c:pt>
                <c:pt idx="11">
                  <c:v>38.728425000000044</c:v>
                </c:pt>
                <c:pt idx="12">
                  <c:v>44.805963000000006</c:v>
                </c:pt>
                <c:pt idx="13">
                  <c:v>48.703694000000006</c:v>
                </c:pt>
                <c:pt idx="14">
                  <c:v>49.6098</c:v>
                </c:pt>
                <c:pt idx="15">
                  <c:v>51.249919000000013</c:v>
                </c:pt>
                <c:pt idx="16">
                  <c:v>52.442119000000012</c:v>
                </c:pt>
                <c:pt idx="17">
                  <c:v>52.674925000000002</c:v>
                </c:pt>
                <c:pt idx="18">
                  <c:v>51.677513000000012</c:v>
                </c:pt>
                <c:pt idx="19">
                  <c:v>52.201388000000001</c:v>
                </c:pt>
                <c:pt idx="20">
                  <c:v>53.687150000000003</c:v>
                </c:pt>
                <c:pt idx="21">
                  <c:v>54.408294000000005</c:v>
                </c:pt>
                <c:pt idx="22">
                  <c:v>55.718025000000011</c:v>
                </c:pt>
                <c:pt idx="23">
                  <c:v>56.177531000000009</c:v>
                </c:pt>
                <c:pt idx="24">
                  <c:v>57.294244000000006</c:v>
                </c:pt>
                <c:pt idx="25">
                  <c:v>60.131338000000042</c:v>
                </c:pt>
                <c:pt idx="26">
                  <c:v>60.741956000000009</c:v>
                </c:pt>
                <c:pt idx="27">
                  <c:v>62.019606000000003</c:v>
                </c:pt>
                <c:pt idx="28">
                  <c:v>63.362963000000001</c:v>
                </c:pt>
                <c:pt idx="29">
                  <c:v>67.351219000000086</c:v>
                </c:pt>
                <c:pt idx="30">
                  <c:v>68.233787999999919</c:v>
                </c:pt>
                <c:pt idx="31">
                  <c:v>68.948869000000087</c:v>
                </c:pt>
                <c:pt idx="32">
                  <c:v>70.123249999999999</c:v>
                </c:pt>
                <c:pt idx="33">
                  <c:v>71.579906000000008</c:v>
                </c:pt>
                <c:pt idx="34">
                  <c:v>73.879513000000003</c:v>
                </c:pt>
                <c:pt idx="35">
                  <c:v>75.020349999999979</c:v>
                </c:pt>
                <c:pt idx="36">
                  <c:v>74.452506</c:v>
                </c:pt>
                <c:pt idx="37">
                  <c:v>74.96026300000014</c:v>
                </c:pt>
                <c:pt idx="38">
                  <c:v>75.97641299999998</c:v>
                </c:pt>
                <c:pt idx="39">
                  <c:v>77.189793999999978</c:v>
                </c:pt>
                <c:pt idx="40">
                  <c:v>78.006774999999948</c:v>
                </c:pt>
                <c:pt idx="41">
                  <c:v>82.378724999999989</c:v>
                </c:pt>
                <c:pt idx="42">
                  <c:v>83.441388000000003</c:v>
                </c:pt>
                <c:pt idx="43">
                  <c:v>83.480137999999982</c:v>
                </c:pt>
                <c:pt idx="44">
                  <c:v>83.744131000000024</c:v>
                </c:pt>
                <c:pt idx="45">
                  <c:v>84.061768999999998</c:v>
                </c:pt>
                <c:pt idx="46">
                  <c:v>84.806443999999999</c:v>
                </c:pt>
                <c:pt idx="47">
                  <c:v>85.422487999999959</c:v>
                </c:pt>
                <c:pt idx="48">
                  <c:v>86.817963000000105</c:v>
                </c:pt>
                <c:pt idx="49">
                  <c:v>92.271556000000004</c:v>
                </c:pt>
                <c:pt idx="50">
                  <c:v>94.022225000000006</c:v>
                </c:pt>
                <c:pt idx="51">
                  <c:v>93.971987999999982</c:v>
                </c:pt>
                <c:pt idx="52">
                  <c:v>93.415700000000001</c:v>
                </c:pt>
                <c:pt idx="53">
                  <c:v>93.389713</c:v>
                </c:pt>
                <c:pt idx="54">
                  <c:v>95.05493100000001</c:v>
                </c:pt>
                <c:pt idx="55">
                  <c:v>95.758043999999998</c:v>
                </c:pt>
                <c:pt idx="56">
                  <c:v>96.481525000000104</c:v>
                </c:pt>
                <c:pt idx="57">
                  <c:v>97.809349999999981</c:v>
                </c:pt>
                <c:pt idx="58">
                  <c:v>98.918638000000001</c:v>
                </c:pt>
                <c:pt idx="59">
                  <c:v>99.676937999999865</c:v>
                </c:pt>
                <c:pt idx="60">
                  <c:v>101.11238999999998</c:v>
                </c:pt>
                <c:pt idx="61">
                  <c:v>101.88954</c:v>
                </c:pt>
                <c:pt idx="62">
                  <c:v>103.58769000000002</c:v>
                </c:pt>
                <c:pt idx="63">
                  <c:v>104.67551999999998</c:v>
                </c:pt>
                <c:pt idx="64">
                  <c:v>104.69755000000002</c:v>
                </c:pt>
                <c:pt idx="65">
                  <c:v>105.50903000000001</c:v>
                </c:pt>
                <c:pt idx="66">
                  <c:v>105.63530999999998</c:v>
                </c:pt>
                <c:pt idx="67">
                  <c:v>106.15132999999999</c:v>
                </c:pt>
                <c:pt idx="68">
                  <c:v>106.85731000000001</c:v>
                </c:pt>
                <c:pt idx="69">
                  <c:v>107.14313999999999</c:v>
                </c:pt>
                <c:pt idx="70">
                  <c:v>105.58783000000001</c:v>
                </c:pt>
                <c:pt idx="71">
                  <c:v>104.22905</c:v>
                </c:pt>
                <c:pt idx="72">
                  <c:v>104.33176</c:v>
                </c:pt>
                <c:pt idx="73">
                  <c:v>104.78765000000008</c:v>
                </c:pt>
                <c:pt idx="74">
                  <c:v>105.49990000000008</c:v>
                </c:pt>
                <c:pt idx="75">
                  <c:v>105.96020000000009</c:v>
                </c:pt>
                <c:pt idx="76">
                  <c:v>106.38928999999999</c:v>
                </c:pt>
                <c:pt idx="77">
                  <c:v>107.5539</c:v>
                </c:pt>
                <c:pt idx="78">
                  <c:v>107.93033999999999</c:v>
                </c:pt>
                <c:pt idx="79">
                  <c:v>107.37005000000001</c:v>
                </c:pt>
                <c:pt idx="80">
                  <c:v>107.69511000000001</c:v>
                </c:pt>
                <c:pt idx="81">
                  <c:v>108.31773999999999</c:v>
                </c:pt>
                <c:pt idx="82">
                  <c:v>108.91573000000001</c:v>
                </c:pt>
                <c:pt idx="83">
                  <c:v>108.50118999999999</c:v>
                </c:pt>
                <c:pt idx="84">
                  <c:v>108.13677999999992</c:v>
                </c:pt>
                <c:pt idx="85">
                  <c:v>108.73033000000001</c:v>
                </c:pt>
                <c:pt idx="86">
                  <c:v>109.92188</c:v>
                </c:pt>
                <c:pt idx="87">
                  <c:v>109.42248000000001</c:v>
                </c:pt>
                <c:pt idx="88">
                  <c:v>110.07661</c:v>
                </c:pt>
                <c:pt idx="89">
                  <c:v>111.31951000000002</c:v>
                </c:pt>
                <c:pt idx="90">
                  <c:v>110.34473999999999</c:v>
                </c:pt>
                <c:pt idx="91">
                  <c:v>110.00783</c:v>
                </c:pt>
                <c:pt idx="92">
                  <c:v>109.9515600000001</c:v>
                </c:pt>
                <c:pt idx="93">
                  <c:v>110.19588999999998</c:v>
                </c:pt>
                <c:pt idx="94">
                  <c:v>109.16507999999995</c:v>
                </c:pt>
                <c:pt idx="95">
                  <c:v>110.24518999999999</c:v>
                </c:pt>
                <c:pt idx="96">
                  <c:v>109.8018</c:v>
                </c:pt>
                <c:pt idx="97">
                  <c:v>109.49563000000002</c:v>
                </c:pt>
                <c:pt idx="98">
                  <c:v>108.51216000000002</c:v>
                </c:pt>
                <c:pt idx="99">
                  <c:v>106.3141100000001</c:v>
                </c:pt>
                <c:pt idx="100">
                  <c:v>105.28833999999998</c:v>
                </c:pt>
                <c:pt idx="101">
                  <c:v>103.64326000000008</c:v>
                </c:pt>
                <c:pt idx="102">
                  <c:v>101.70074</c:v>
                </c:pt>
                <c:pt idx="103">
                  <c:v>100.75083000000001</c:v>
                </c:pt>
                <c:pt idx="104">
                  <c:v>100.11636</c:v>
                </c:pt>
                <c:pt idx="105">
                  <c:v>98.943444000000085</c:v>
                </c:pt>
                <c:pt idx="106">
                  <c:v>96.667881000000008</c:v>
                </c:pt>
                <c:pt idx="107">
                  <c:v>95.006706000000008</c:v>
                </c:pt>
                <c:pt idx="108">
                  <c:v>93.588868999999988</c:v>
                </c:pt>
                <c:pt idx="109">
                  <c:v>91.985787999999914</c:v>
                </c:pt>
                <c:pt idx="110">
                  <c:v>89.031106000000023</c:v>
                </c:pt>
                <c:pt idx="111">
                  <c:v>89.823437999999854</c:v>
                </c:pt>
                <c:pt idx="112">
                  <c:v>84.206288000000001</c:v>
                </c:pt>
                <c:pt idx="113">
                  <c:v>82.905730999999989</c:v>
                </c:pt>
                <c:pt idx="114">
                  <c:v>80.089987999999948</c:v>
                </c:pt>
                <c:pt idx="115">
                  <c:v>76.635362999999899</c:v>
                </c:pt>
                <c:pt idx="116">
                  <c:v>75.638180999999989</c:v>
                </c:pt>
                <c:pt idx="117">
                  <c:v>72.117975000000001</c:v>
                </c:pt>
                <c:pt idx="118">
                  <c:v>71.536862999999983</c:v>
                </c:pt>
                <c:pt idx="119">
                  <c:v>71.144418999999999</c:v>
                </c:pt>
                <c:pt idx="120">
                  <c:v>69.532425000000003</c:v>
                </c:pt>
                <c:pt idx="121">
                  <c:v>68.630856000000009</c:v>
                </c:pt>
                <c:pt idx="122">
                  <c:v>68.142705999999919</c:v>
                </c:pt>
                <c:pt idx="123">
                  <c:v>67.066800000000001</c:v>
                </c:pt>
                <c:pt idx="124">
                  <c:v>66.762806000000012</c:v>
                </c:pt>
                <c:pt idx="125">
                  <c:v>65.959137999999982</c:v>
                </c:pt>
                <c:pt idx="126">
                  <c:v>64.752837999999883</c:v>
                </c:pt>
                <c:pt idx="127">
                  <c:v>53.019443999999993</c:v>
                </c:pt>
                <c:pt idx="128">
                  <c:v>47.043056</c:v>
                </c:pt>
                <c:pt idx="129">
                  <c:v>42.900287999999996</c:v>
                </c:pt>
                <c:pt idx="130">
                  <c:v>41.517237999999999</c:v>
                </c:pt>
                <c:pt idx="131">
                  <c:v>39.900344000000004</c:v>
                </c:pt>
                <c:pt idx="132">
                  <c:v>37.258894000000005</c:v>
                </c:pt>
                <c:pt idx="133">
                  <c:v>29.332644000000002</c:v>
                </c:pt>
                <c:pt idx="134">
                  <c:v>20.624587999999999</c:v>
                </c:pt>
                <c:pt idx="135">
                  <c:v>15.618281</c:v>
                </c:pt>
                <c:pt idx="136">
                  <c:v>10.2652</c:v>
                </c:pt>
                <c:pt idx="137">
                  <c:v>7.3523439999999995</c:v>
                </c:pt>
                <c:pt idx="138">
                  <c:v>3.004419</c:v>
                </c:pt>
              </c:numCache>
            </c:numRef>
          </c:yVal>
          <c:smooth val="0"/>
        </c:ser>
        <c:ser>
          <c:idx val="2"/>
          <c:order val="1"/>
          <c:tx>
            <c:strRef>
              <c:f>Лист1!$H$2</c:f>
              <c:strCache>
                <c:ptCount val="1"/>
                <c:pt idx="0">
                  <c:v>Торможение только с головы</c:v>
                </c:pt>
              </c:strCache>
            </c:strRef>
          </c:tx>
          <c:spPr>
            <a:ln w="38100">
              <a:solidFill>
                <a:srgbClr val="0070C0"/>
              </a:solidFill>
            </a:ln>
          </c:spPr>
          <c:marker>
            <c:symbol val="none"/>
          </c:marker>
          <c:yVal>
            <c:numRef>
              <c:f>Лист1!$H$4:$H$142</c:f>
              <c:numCache>
                <c:formatCode>General</c:formatCode>
                <c:ptCount val="139"/>
                <c:pt idx="0">
                  <c:v>4.7726309999999996</c:v>
                </c:pt>
                <c:pt idx="1">
                  <c:v>14.696644000000004</c:v>
                </c:pt>
                <c:pt idx="2">
                  <c:v>18.868605999999989</c:v>
                </c:pt>
                <c:pt idx="3">
                  <c:v>24.638355999999998</c:v>
                </c:pt>
                <c:pt idx="4">
                  <c:v>27.656124999999999</c:v>
                </c:pt>
                <c:pt idx="5">
                  <c:v>30.700199999999974</c:v>
                </c:pt>
                <c:pt idx="6">
                  <c:v>34.571849999999998</c:v>
                </c:pt>
                <c:pt idx="7">
                  <c:v>37.509550000000011</c:v>
                </c:pt>
                <c:pt idx="8">
                  <c:v>40.646531000000003</c:v>
                </c:pt>
                <c:pt idx="9">
                  <c:v>44.606469000000004</c:v>
                </c:pt>
                <c:pt idx="10">
                  <c:v>48.807080999999997</c:v>
                </c:pt>
                <c:pt idx="11">
                  <c:v>51.809719000000001</c:v>
                </c:pt>
                <c:pt idx="12">
                  <c:v>55.085643999999995</c:v>
                </c:pt>
                <c:pt idx="13">
                  <c:v>55.699456000000012</c:v>
                </c:pt>
                <c:pt idx="14">
                  <c:v>58.835538000000042</c:v>
                </c:pt>
                <c:pt idx="15">
                  <c:v>62.228594000000058</c:v>
                </c:pt>
                <c:pt idx="16">
                  <c:v>64.52408100000001</c:v>
                </c:pt>
                <c:pt idx="17">
                  <c:v>67.270606000000001</c:v>
                </c:pt>
                <c:pt idx="18">
                  <c:v>71.723818999999978</c:v>
                </c:pt>
                <c:pt idx="19">
                  <c:v>76.534762999999998</c:v>
                </c:pt>
                <c:pt idx="20">
                  <c:v>78.767363000000088</c:v>
                </c:pt>
                <c:pt idx="21">
                  <c:v>81.773880999999989</c:v>
                </c:pt>
                <c:pt idx="22">
                  <c:v>84.537144000000026</c:v>
                </c:pt>
                <c:pt idx="23">
                  <c:v>85.732094000000004</c:v>
                </c:pt>
                <c:pt idx="24">
                  <c:v>88.638469000000001</c:v>
                </c:pt>
                <c:pt idx="25">
                  <c:v>88.989281000000005</c:v>
                </c:pt>
                <c:pt idx="26">
                  <c:v>90.298506000000003</c:v>
                </c:pt>
                <c:pt idx="27">
                  <c:v>91.958625000000026</c:v>
                </c:pt>
                <c:pt idx="28">
                  <c:v>93.625512999999899</c:v>
                </c:pt>
                <c:pt idx="29">
                  <c:v>95.196962999999982</c:v>
                </c:pt>
                <c:pt idx="30">
                  <c:v>96.747663000000202</c:v>
                </c:pt>
                <c:pt idx="31">
                  <c:v>97.980031000000011</c:v>
                </c:pt>
                <c:pt idx="32">
                  <c:v>99.603594000000001</c:v>
                </c:pt>
                <c:pt idx="33">
                  <c:v>101.31094</c:v>
                </c:pt>
                <c:pt idx="34">
                  <c:v>103.29895</c:v>
                </c:pt>
                <c:pt idx="35">
                  <c:v>105.34081</c:v>
                </c:pt>
                <c:pt idx="36">
                  <c:v>106.37499</c:v>
                </c:pt>
                <c:pt idx="37">
                  <c:v>107.62195</c:v>
                </c:pt>
                <c:pt idx="38">
                  <c:v>108.88030000000001</c:v>
                </c:pt>
                <c:pt idx="39">
                  <c:v>110.22920000000002</c:v>
                </c:pt>
                <c:pt idx="40">
                  <c:v>110.48518999999999</c:v>
                </c:pt>
                <c:pt idx="41">
                  <c:v>110.73985</c:v>
                </c:pt>
                <c:pt idx="42">
                  <c:v>111.08676000000001</c:v>
                </c:pt>
                <c:pt idx="43">
                  <c:v>111.4237</c:v>
                </c:pt>
                <c:pt idx="44">
                  <c:v>112.4674100000001</c:v>
                </c:pt>
                <c:pt idx="45">
                  <c:v>114.27948000000001</c:v>
                </c:pt>
                <c:pt idx="46">
                  <c:v>114.84435000000002</c:v>
                </c:pt>
                <c:pt idx="47">
                  <c:v>116.28911000000002</c:v>
                </c:pt>
                <c:pt idx="48">
                  <c:v>117.64636000000002</c:v>
                </c:pt>
                <c:pt idx="49">
                  <c:v>118.02041000000001</c:v>
                </c:pt>
                <c:pt idx="50">
                  <c:v>119.36798999999999</c:v>
                </c:pt>
                <c:pt idx="51">
                  <c:v>119.64265</c:v>
                </c:pt>
                <c:pt idx="52">
                  <c:v>121.86214</c:v>
                </c:pt>
                <c:pt idx="53">
                  <c:v>123.40069000000008</c:v>
                </c:pt>
                <c:pt idx="54">
                  <c:v>124.56308999999999</c:v>
                </c:pt>
                <c:pt idx="55">
                  <c:v>125.2199100000001</c:v>
                </c:pt>
                <c:pt idx="56">
                  <c:v>126.62653999999998</c:v>
                </c:pt>
                <c:pt idx="57">
                  <c:v>127.84253000000001</c:v>
                </c:pt>
                <c:pt idx="58">
                  <c:v>130.04619</c:v>
                </c:pt>
                <c:pt idx="59">
                  <c:v>131.68793000000016</c:v>
                </c:pt>
                <c:pt idx="60">
                  <c:v>132.37381000000002</c:v>
                </c:pt>
                <c:pt idx="61">
                  <c:v>133.49016</c:v>
                </c:pt>
                <c:pt idx="62">
                  <c:v>135.10433</c:v>
                </c:pt>
                <c:pt idx="63">
                  <c:v>136.35678000000001</c:v>
                </c:pt>
                <c:pt idx="64">
                  <c:v>137.26925999999995</c:v>
                </c:pt>
                <c:pt idx="65">
                  <c:v>139.73236</c:v>
                </c:pt>
                <c:pt idx="66">
                  <c:v>140.36414000000016</c:v>
                </c:pt>
                <c:pt idx="67">
                  <c:v>140.00925000000001</c:v>
                </c:pt>
                <c:pt idx="68">
                  <c:v>140.54214000000007</c:v>
                </c:pt>
                <c:pt idx="69">
                  <c:v>141.64997999999983</c:v>
                </c:pt>
                <c:pt idx="70">
                  <c:v>141.09629000000001</c:v>
                </c:pt>
                <c:pt idx="71">
                  <c:v>140.85666000000001</c:v>
                </c:pt>
                <c:pt idx="72">
                  <c:v>141.1644</c:v>
                </c:pt>
                <c:pt idx="73">
                  <c:v>139.06164000000001</c:v>
                </c:pt>
                <c:pt idx="74">
                  <c:v>138.35774000000023</c:v>
                </c:pt>
                <c:pt idx="75">
                  <c:v>138.92809000000017</c:v>
                </c:pt>
                <c:pt idx="76">
                  <c:v>136.56578999999999</c:v>
                </c:pt>
                <c:pt idx="77">
                  <c:v>135.8328400000002</c:v>
                </c:pt>
                <c:pt idx="78">
                  <c:v>135.74477999999982</c:v>
                </c:pt>
                <c:pt idx="79">
                  <c:v>134.21924999999999</c:v>
                </c:pt>
                <c:pt idx="80">
                  <c:v>135.36715000000001</c:v>
                </c:pt>
                <c:pt idx="81">
                  <c:v>133.77497999999983</c:v>
                </c:pt>
                <c:pt idx="82">
                  <c:v>133.80373</c:v>
                </c:pt>
                <c:pt idx="83">
                  <c:v>130.80115000000001</c:v>
                </c:pt>
                <c:pt idx="84">
                  <c:v>131.04411000000002</c:v>
                </c:pt>
                <c:pt idx="85">
                  <c:v>129.72828000000001</c:v>
                </c:pt>
                <c:pt idx="86">
                  <c:v>129.94257999999999</c:v>
                </c:pt>
                <c:pt idx="87">
                  <c:v>128.31551000000002</c:v>
                </c:pt>
                <c:pt idx="88">
                  <c:v>127.74014000000008</c:v>
                </c:pt>
                <c:pt idx="89">
                  <c:v>126.61460000000002</c:v>
                </c:pt>
                <c:pt idx="90">
                  <c:v>124.90405000000008</c:v>
                </c:pt>
                <c:pt idx="91">
                  <c:v>124.01803000000001</c:v>
                </c:pt>
                <c:pt idx="92">
                  <c:v>122.8678</c:v>
                </c:pt>
                <c:pt idx="93">
                  <c:v>121.1091</c:v>
                </c:pt>
                <c:pt idx="94">
                  <c:v>119.60193000000001</c:v>
                </c:pt>
                <c:pt idx="95">
                  <c:v>117.90953999999999</c:v>
                </c:pt>
                <c:pt idx="96">
                  <c:v>116.20555</c:v>
                </c:pt>
                <c:pt idx="97">
                  <c:v>114.60643999999998</c:v>
                </c:pt>
                <c:pt idx="98">
                  <c:v>112.87982999999998</c:v>
                </c:pt>
                <c:pt idx="99">
                  <c:v>110.48895</c:v>
                </c:pt>
                <c:pt idx="100">
                  <c:v>108.82826000000001</c:v>
                </c:pt>
                <c:pt idx="101">
                  <c:v>107.69735</c:v>
                </c:pt>
                <c:pt idx="102">
                  <c:v>106.61188999999999</c:v>
                </c:pt>
                <c:pt idx="103">
                  <c:v>105.9249100000001</c:v>
                </c:pt>
                <c:pt idx="104">
                  <c:v>106.14731</c:v>
                </c:pt>
                <c:pt idx="105">
                  <c:v>106.9012000000001</c:v>
                </c:pt>
                <c:pt idx="106">
                  <c:v>108.6142100000001</c:v>
                </c:pt>
                <c:pt idx="107">
                  <c:v>107.91048000000002</c:v>
                </c:pt>
                <c:pt idx="108">
                  <c:v>102.0446000000001</c:v>
                </c:pt>
                <c:pt idx="109">
                  <c:v>101.25514</c:v>
                </c:pt>
                <c:pt idx="110">
                  <c:v>101.10460999999999</c:v>
                </c:pt>
                <c:pt idx="111">
                  <c:v>99.811819000000085</c:v>
                </c:pt>
                <c:pt idx="112">
                  <c:v>98.732687999999982</c:v>
                </c:pt>
                <c:pt idx="113">
                  <c:v>92.700980999999999</c:v>
                </c:pt>
                <c:pt idx="114">
                  <c:v>89.788181000000009</c:v>
                </c:pt>
                <c:pt idx="115">
                  <c:v>88.492537999999982</c:v>
                </c:pt>
                <c:pt idx="116">
                  <c:v>87.452631000000011</c:v>
                </c:pt>
                <c:pt idx="117">
                  <c:v>85.956649999999996</c:v>
                </c:pt>
                <c:pt idx="118">
                  <c:v>79.486631000000003</c:v>
                </c:pt>
                <c:pt idx="119">
                  <c:v>77.986037999999979</c:v>
                </c:pt>
                <c:pt idx="120">
                  <c:v>74.725363000000002</c:v>
                </c:pt>
                <c:pt idx="121">
                  <c:v>73.933668999999995</c:v>
                </c:pt>
                <c:pt idx="122">
                  <c:v>73.757318999999981</c:v>
                </c:pt>
                <c:pt idx="123">
                  <c:v>67.744306000000023</c:v>
                </c:pt>
                <c:pt idx="124">
                  <c:v>64.679337999999845</c:v>
                </c:pt>
                <c:pt idx="125">
                  <c:v>62.932313000000043</c:v>
                </c:pt>
                <c:pt idx="126">
                  <c:v>61.348031000000006</c:v>
                </c:pt>
                <c:pt idx="127">
                  <c:v>51.145006000000002</c:v>
                </c:pt>
                <c:pt idx="128">
                  <c:v>47.035988000000003</c:v>
                </c:pt>
                <c:pt idx="129">
                  <c:v>44.77855000000006</c:v>
                </c:pt>
                <c:pt idx="130">
                  <c:v>40.953325</c:v>
                </c:pt>
                <c:pt idx="131">
                  <c:v>38.375550000000011</c:v>
                </c:pt>
                <c:pt idx="132">
                  <c:v>36.161731000000003</c:v>
                </c:pt>
                <c:pt idx="133">
                  <c:v>27.323781</c:v>
                </c:pt>
                <c:pt idx="134">
                  <c:v>18.655913000000005</c:v>
                </c:pt>
                <c:pt idx="135">
                  <c:v>13.035231</c:v>
                </c:pt>
                <c:pt idx="136">
                  <c:v>12.773838</c:v>
                </c:pt>
                <c:pt idx="137">
                  <c:v>6.4467379999999999</c:v>
                </c:pt>
                <c:pt idx="138">
                  <c:v>3.473668999999997</c:v>
                </c:pt>
              </c:numCache>
            </c:numRef>
          </c:yVal>
          <c:smooth val="0"/>
        </c:ser>
        <c:ser>
          <c:idx val="0"/>
          <c:order val="2"/>
          <c:tx>
            <c:v>Торможение с головы, середины и хвоста</c:v>
          </c:tx>
          <c:spPr>
            <a:ln w="38100">
              <a:solidFill>
                <a:srgbClr val="2BF70F"/>
              </a:solidFill>
            </a:ln>
          </c:spPr>
          <c:marker>
            <c:symbol val="none"/>
          </c:marker>
          <c:yVal>
            <c:numRef>
              <c:f>Лист1!$M$4:$M$142</c:f>
              <c:numCache>
                <c:formatCode>General</c:formatCode>
                <c:ptCount val="139"/>
                <c:pt idx="0">
                  <c:v>3.3126309999999966</c:v>
                </c:pt>
                <c:pt idx="1">
                  <c:v>10.783269000000001</c:v>
                </c:pt>
                <c:pt idx="2">
                  <c:v>12.87895</c:v>
                </c:pt>
                <c:pt idx="3">
                  <c:v>14.870525000000002</c:v>
                </c:pt>
                <c:pt idx="4">
                  <c:v>17.173919000000001</c:v>
                </c:pt>
                <c:pt idx="5">
                  <c:v>20.466530999999971</c:v>
                </c:pt>
                <c:pt idx="6">
                  <c:v>23.105819</c:v>
                </c:pt>
                <c:pt idx="7">
                  <c:v>27.868138000000002</c:v>
                </c:pt>
                <c:pt idx="8">
                  <c:v>31.959669000000002</c:v>
                </c:pt>
                <c:pt idx="9">
                  <c:v>35.046719000000003</c:v>
                </c:pt>
                <c:pt idx="10">
                  <c:v>40.614975000000001</c:v>
                </c:pt>
                <c:pt idx="11">
                  <c:v>42.104919000000002</c:v>
                </c:pt>
                <c:pt idx="12">
                  <c:v>43.191469000000005</c:v>
                </c:pt>
                <c:pt idx="13">
                  <c:v>44.346344000000002</c:v>
                </c:pt>
                <c:pt idx="14">
                  <c:v>45.144224999999999</c:v>
                </c:pt>
                <c:pt idx="15">
                  <c:v>46.984674999999996</c:v>
                </c:pt>
                <c:pt idx="16">
                  <c:v>48.672838000000013</c:v>
                </c:pt>
                <c:pt idx="17">
                  <c:v>49.281987999999998</c:v>
                </c:pt>
                <c:pt idx="18">
                  <c:v>51.418694000000002</c:v>
                </c:pt>
                <c:pt idx="19">
                  <c:v>52.860438000000002</c:v>
                </c:pt>
                <c:pt idx="20">
                  <c:v>53.013638</c:v>
                </c:pt>
                <c:pt idx="21">
                  <c:v>54.550013</c:v>
                </c:pt>
                <c:pt idx="22">
                  <c:v>55.313213000000005</c:v>
                </c:pt>
                <c:pt idx="23">
                  <c:v>55.905775000000013</c:v>
                </c:pt>
                <c:pt idx="24">
                  <c:v>55.069813000000003</c:v>
                </c:pt>
                <c:pt idx="25">
                  <c:v>55.862250000000003</c:v>
                </c:pt>
                <c:pt idx="26">
                  <c:v>55.223519000000067</c:v>
                </c:pt>
                <c:pt idx="27">
                  <c:v>55.253688000000004</c:v>
                </c:pt>
                <c:pt idx="28">
                  <c:v>55.869719000000011</c:v>
                </c:pt>
                <c:pt idx="29">
                  <c:v>56.522675000000042</c:v>
                </c:pt>
                <c:pt idx="30">
                  <c:v>56.22505000000006</c:v>
                </c:pt>
                <c:pt idx="31">
                  <c:v>56.028363000000013</c:v>
                </c:pt>
                <c:pt idx="32">
                  <c:v>56.230850000000011</c:v>
                </c:pt>
                <c:pt idx="33">
                  <c:v>56.444368999999995</c:v>
                </c:pt>
                <c:pt idx="34">
                  <c:v>56.753306000000009</c:v>
                </c:pt>
                <c:pt idx="35">
                  <c:v>56.875031000000007</c:v>
                </c:pt>
                <c:pt idx="36">
                  <c:v>57.798700000000061</c:v>
                </c:pt>
                <c:pt idx="37">
                  <c:v>59.058706000000008</c:v>
                </c:pt>
                <c:pt idx="38">
                  <c:v>60.007556000000008</c:v>
                </c:pt>
                <c:pt idx="39">
                  <c:v>59.204838000000002</c:v>
                </c:pt>
                <c:pt idx="40">
                  <c:v>60.572731000000012</c:v>
                </c:pt>
                <c:pt idx="41">
                  <c:v>59.584768999999994</c:v>
                </c:pt>
                <c:pt idx="42">
                  <c:v>60.039056000000002</c:v>
                </c:pt>
                <c:pt idx="43">
                  <c:v>59.638425000000012</c:v>
                </c:pt>
                <c:pt idx="44">
                  <c:v>59.507400000000004</c:v>
                </c:pt>
                <c:pt idx="45">
                  <c:v>60.236138000000068</c:v>
                </c:pt>
                <c:pt idx="46">
                  <c:v>60.885468999999993</c:v>
                </c:pt>
                <c:pt idx="47">
                  <c:v>61.204594</c:v>
                </c:pt>
                <c:pt idx="48">
                  <c:v>62.273900000000012</c:v>
                </c:pt>
                <c:pt idx="49">
                  <c:v>63.790188000000043</c:v>
                </c:pt>
                <c:pt idx="50">
                  <c:v>71.051199999999994</c:v>
                </c:pt>
                <c:pt idx="51">
                  <c:v>72.568530999999979</c:v>
                </c:pt>
                <c:pt idx="52">
                  <c:v>73.447318999999993</c:v>
                </c:pt>
                <c:pt idx="53">
                  <c:v>73.012613000000101</c:v>
                </c:pt>
                <c:pt idx="54">
                  <c:v>72.451300000000003</c:v>
                </c:pt>
                <c:pt idx="55">
                  <c:v>72.071763000000004</c:v>
                </c:pt>
                <c:pt idx="56">
                  <c:v>71.837181000000001</c:v>
                </c:pt>
                <c:pt idx="57">
                  <c:v>72.894599999999997</c:v>
                </c:pt>
                <c:pt idx="58">
                  <c:v>73.048599999999993</c:v>
                </c:pt>
                <c:pt idx="59">
                  <c:v>73.177687999999989</c:v>
                </c:pt>
                <c:pt idx="60">
                  <c:v>74.304543999999993</c:v>
                </c:pt>
                <c:pt idx="61">
                  <c:v>79.19614399999999</c:v>
                </c:pt>
                <c:pt idx="62">
                  <c:v>75.197143999999994</c:v>
                </c:pt>
                <c:pt idx="63">
                  <c:v>73.652493999999948</c:v>
                </c:pt>
                <c:pt idx="64">
                  <c:v>72.802355999999989</c:v>
                </c:pt>
                <c:pt idx="65">
                  <c:v>72.550437999999914</c:v>
                </c:pt>
                <c:pt idx="66">
                  <c:v>72.278680999999978</c:v>
                </c:pt>
                <c:pt idx="67">
                  <c:v>72.158774999999864</c:v>
                </c:pt>
                <c:pt idx="68">
                  <c:v>72.149749999999983</c:v>
                </c:pt>
                <c:pt idx="69">
                  <c:v>71.046594000000027</c:v>
                </c:pt>
                <c:pt idx="70">
                  <c:v>66.420924999999997</c:v>
                </c:pt>
                <c:pt idx="71">
                  <c:v>64.179693999999998</c:v>
                </c:pt>
                <c:pt idx="72">
                  <c:v>63.824563000000005</c:v>
                </c:pt>
                <c:pt idx="73">
                  <c:v>62.62973800000006</c:v>
                </c:pt>
                <c:pt idx="74">
                  <c:v>62.121031000000002</c:v>
                </c:pt>
                <c:pt idx="75">
                  <c:v>61.100680999999994</c:v>
                </c:pt>
                <c:pt idx="76">
                  <c:v>59.527506000000002</c:v>
                </c:pt>
                <c:pt idx="77">
                  <c:v>56.554913000000006</c:v>
                </c:pt>
                <c:pt idx="78">
                  <c:v>54.955243999999993</c:v>
                </c:pt>
                <c:pt idx="79">
                  <c:v>54.711138000000012</c:v>
                </c:pt>
                <c:pt idx="80">
                  <c:v>54.596481000000004</c:v>
                </c:pt>
                <c:pt idx="81">
                  <c:v>54.526875000000011</c:v>
                </c:pt>
                <c:pt idx="82">
                  <c:v>54.684224999999998</c:v>
                </c:pt>
                <c:pt idx="83">
                  <c:v>54.664663000000004</c:v>
                </c:pt>
                <c:pt idx="84">
                  <c:v>54.956543999999994</c:v>
                </c:pt>
                <c:pt idx="85">
                  <c:v>55.363756000000002</c:v>
                </c:pt>
                <c:pt idx="86">
                  <c:v>55.931556000000008</c:v>
                </c:pt>
                <c:pt idx="87">
                  <c:v>58.811324999999997</c:v>
                </c:pt>
                <c:pt idx="88">
                  <c:v>61.174243999999995</c:v>
                </c:pt>
                <c:pt idx="89">
                  <c:v>61.563663000000005</c:v>
                </c:pt>
                <c:pt idx="90">
                  <c:v>63.113569000000005</c:v>
                </c:pt>
                <c:pt idx="91">
                  <c:v>61.263506000000049</c:v>
                </c:pt>
                <c:pt idx="92">
                  <c:v>57.883437999999998</c:v>
                </c:pt>
                <c:pt idx="93">
                  <c:v>55.401968999999994</c:v>
                </c:pt>
                <c:pt idx="94">
                  <c:v>55.720694000000009</c:v>
                </c:pt>
                <c:pt idx="95">
                  <c:v>55.167794000000008</c:v>
                </c:pt>
                <c:pt idx="96">
                  <c:v>54.941687999999957</c:v>
                </c:pt>
                <c:pt idx="97">
                  <c:v>54.646094000000005</c:v>
                </c:pt>
                <c:pt idx="98">
                  <c:v>54.593675000000012</c:v>
                </c:pt>
                <c:pt idx="99">
                  <c:v>48.723669000000001</c:v>
                </c:pt>
                <c:pt idx="100">
                  <c:v>45.697356000000013</c:v>
                </c:pt>
                <c:pt idx="101">
                  <c:v>42.999125000000042</c:v>
                </c:pt>
                <c:pt idx="102">
                  <c:v>41.498500000000043</c:v>
                </c:pt>
                <c:pt idx="103">
                  <c:v>39.035575000000044</c:v>
                </c:pt>
                <c:pt idx="104">
                  <c:v>37.402106000000011</c:v>
                </c:pt>
                <c:pt idx="105">
                  <c:v>35.490456000000002</c:v>
                </c:pt>
                <c:pt idx="106">
                  <c:v>33.499375000000043</c:v>
                </c:pt>
                <c:pt idx="107">
                  <c:v>31.306474999999999</c:v>
                </c:pt>
                <c:pt idx="108">
                  <c:v>28.994775000000001</c:v>
                </c:pt>
                <c:pt idx="109">
                  <c:v>26.928768999999978</c:v>
                </c:pt>
                <c:pt idx="110">
                  <c:v>24.484138000000002</c:v>
                </c:pt>
                <c:pt idx="111">
                  <c:v>22.449463000000002</c:v>
                </c:pt>
                <c:pt idx="112">
                  <c:v>21.146737999999978</c:v>
                </c:pt>
                <c:pt idx="113">
                  <c:v>20.949530999999968</c:v>
                </c:pt>
                <c:pt idx="114">
                  <c:v>18.050781000000001</c:v>
                </c:pt>
                <c:pt idx="115">
                  <c:v>16.139019000000001</c:v>
                </c:pt>
                <c:pt idx="116">
                  <c:v>14.44495</c:v>
                </c:pt>
                <c:pt idx="117">
                  <c:v>13.712806</c:v>
                </c:pt>
                <c:pt idx="118">
                  <c:v>12.242362999999999</c:v>
                </c:pt>
                <c:pt idx="119">
                  <c:v>10.209881000000001</c:v>
                </c:pt>
                <c:pt idx="120">
                  <c:v>9.2034880000000001</c:v>
                </c:pt>
                <c:pt idx="121">
                  <c:v>8.9125190000000067</c:v>
                </c:pt>
                <c:pt idx="122">
                  <c:v>8.2356380000000016</c:v>
                </c:pt>
                <c:pt idx="123">
                  <c:v>7.86251899999999</c:v>
                </c:pt>
                <c:pt idx="124">
                  <c:v>7.3122499999999997</c:v>
                </c:pt>
                <c:pt idx="125">
                  <c:v>6.8893500000000003</c:v>
                </c:pt>
                <c:pt idx="126">
                  <c:v>6.3671749999999889</c:v>
                </c:pt>
                <c:pt idx="127">
                  <c:v>5.8280129999999932</c:v>
                </c:pt>
                <c:pt idx="128">
                  <c:v>5.4155749999999943</c:v>
                </c:pt>
                <c:pt idx="129">
                  <c:v>4.2656999999999998</c:v>
                </c:pt>
                <c:pt idx="130">
                  <c:v>4.1483439999999998</c:v>
                </c:pt>
                <c:pt idx="131">
                  <c:v>4.0586129999999985</c:v>
                </c:pt>
                <c:pt idx="132">
                  <c:v>3.9277190000000002</c:v>
                </c:pt>
                <c:pt idx="133">
                  <c:v>3.6487380000000011</c:v>
                </c:pt>
                <c:pt idx="134">
                  <c:v>3.4451129999999988</c:v>
                </c:pt>
                <c:pt idx="135">
                  <c:v>3.1958249999999997</c:v>
                </c:pt>
                <c:pt idx="136">
                  <c:v>2.6949190000000001</c:v>
                </c:pt>
                <c:pt idx="137">
                  <c:v>2.2783000000000002</c:v>
                </c:pt>
                <c:pt idx="138">
                  <c:v>2.0479439999999998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199616"/>
        <c:axId val="79226368"/>
      </c:scatterChart>
      <c:valAx>
        <c:axId val="79199616"/>
        <c:scaling>
          <c:orientation val="minMax"/>
          <c:max val="140"/>
        </c:scaling>
        <c:delete val="0"/>
        <c:axPos val="b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 algn="r">
                  <a:defRPr sz="10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 sz="1000"/>
                  <a:t>№ вагонов</a:t>
                </a:r>
              </a:p>
            </c:rich>
          </c:tx>
          <c:layout>
            <c:manualLayout>
              <c:xMode val="edge"/>
              <c:yMode val="edge"/>
              <c:x val="0.90613331136572151"/>
              <c:y val="0.86146027533466352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254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9226368"/>
        <c:crosses val="autoZero"/>
        <c:crossBetween val="midCat"/>
        <c:majorUnit val="10"/>
      </c:valAx>
      <c:valAx>
        <c:axId val="79226368"/>
        <c:scaling>
          <c:orientation val="minMax"/>
          <c:max val="160"/>
          <c:min val="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l">
                  <a:defRPr sz="14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en-US" sz="1400"/>
                  <a:t>F</a:t>
                </a:r>
                <a:r>
                  <a:rPr lang="ru-RU" sz="1400"/>
                  <a:t>пр,тс</a:t>
                </a:r>
              </a:p>
            </c:rich>
          </c:tx>
          <c:layout>
            <c:manualLayout>
              <c:xMode val="edge"/>
              <c:yMode val="edge"/>
              <c:x val="2.1293667249349852E-2"/>
              <c:y val="3.7650446844251756E-2"/>
            </c:manualLayout>
          </c:layout>
          <c:overlay val="0"/>
          <c:spPr>
            <a:noFill/>
            <a:ln w="25400">
              <a:noFill/>
            </a:ln>
          </c:spPr>
        </c:title>
        <c:numFmt formatCode="0" sourceLinked="0"/>
        <c:majorTickMark val="out"/>
        <c:minorTickMark val="none"/>
        <c:tickLblPos val="nextTo"/>
        <c:spPr>
          <a:ln w="254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9199616"/>
        <c:crosses val="autoZero"/>
        <c:crossBetween val="midCat"/>
      </c:valAx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7.6838638858397465E-2"/>
          <c:y val="0.86281588447653512"/>
          <c:w val="0.83095499451152643"/>
          <c:h val="0.13541534647553863"/>
        </c:manualLayout>
      </c:layout>
      <c:overlay val="0"/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FF"/>
    </a:solidFill>
    <a:ln w="9525">
      <a:noFill/>
    </a:ln>
  </c:spPr>
  <c:txPr>
    <a:bodyPr/>
    <a:lstStyle/>
    <a:p>
      <a:pPr>
        <a:defRPr sz="11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0.07803</cdr:x>
      <cdr:y>0.01975</cdr:y>
    </cdr:from>
    <cdr:to>
      <cdr:x>0.99006</cdr:x>
      <cdr:y>0.13051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17220" y="106680"/>
          <a:ext cx="7520940" cy="6019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0.11089</cdr:x>
      <cdr:y>0</cdr:y>
    </cdr:from>
    <cdr:to>
      <cdr:x>0.919</cdr:x>
      <cdr:y>0.10749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62232" y="-1068870"/>
          <a:ext cx="7012192" cy="5672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0.57398</cdr:x>
      <cdr:y>0.13205</cdr:y>
    </cdr:from>
    <cdr:to>
      <cdr:x>0.90701</cdr:x>
      <cdr:y>0.2461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981813" y="721020"/>
          <a:ext cx="2890496" cy="6227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u="sng" dirty="0">
              <a:solidFill>
                <a:srgbClr val="0000FF"/>
              </a:solidFill>
            </a:rPr>
            <a:t>Максимальная боковая сила от колес на рельсы - 12 тс </a:t>
          </a:r>
        </a:p>
      </cdr:txBody>
    </cdr:sp>
  </cdr:relSizeAnchor>
  <cdr:relSizeAnchor xmlns:cdr="http://schemas.openxmlformats.org/drawingml/2006/chartDrawing">
    <cdr:from>
      <cdr:x>0.44422</cdr:x>
      <cdr:y>0.36387</cdr:y>
    </cdr:from>
    <cdr:to>
      <cdr:x>0.76317</cdr:x>
      <cdr:y>0.4525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855582" y="1986754"/>
          <a:ext cx="2768235" cy="4839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u="sng" dirty="0">
              <a:solidFill>
                <a:srgbClr val="FF0000"/>
              </a:solidFill>
            </a:rPr>
            <a:t>Максимальная боковая сила </a:t>
          </a:r>
        </a:p>
        <a:p xmlns:a="http://schemas.openxmlformats.org/drawingml/2006/main">
          <a:pPr algn="ctr"/>
          <a:r>
            <a:rPr lang="ru-RU" sz="1400" b="1" u="sng" dirty="0">
              <a:solidFill>
                <a:srgbClr val="FF0000"/>
              </a:solidFill>
            </a:rPr>
            <a:t>от колес на рельсы - </a:t>
          </a:r>
          <a:r>
            <a:rPr lang="ru-RU" sz="1400" b="1" u="sng" dirty="0" smtClean="0">
              <a:solidFill>
                <a:srgbClr val="FF0000"/>
              </a:solidFill>
            </a:rPr>
            <a:t>10 </a:t>
          </a:r>
          <a:r>
            <a:rPr lang="ru-RU" sz="1400" b="1" u="sng" dirty="0">
              <a:solidFill>
                <a:srgbClr val="FF0000"/>
              </a:solidFill>
            </a:rPr>
            <a:t>тс </a:t>
          </a:r>
        </a:p>
      </cdr:txBody>
    </cdr:sp>
  </cdr:relSizeAnchor>
  <cdr:relSizeAnchor xmlns:cdr="http://schemas.openxmlformats.org/drawingml/2006/chartDrawing">
    <cdr:from>
      <cdr:x>0.21051</cdr:x>
      <cdr:y>0.57366</cdr:y>
    </cdr:from>
    <cdr:to>
      <cdr:x>0.53423</cdr:x>
      <cdr:y>0.65057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827097" y="3132223"/>
          <a:ext cx="2809659" cy="4199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u="sng" dirty="0">
              <a:solidFill>
                <a:srgbClr val="00B050"/>
              </a:solidFill>
            </a:rPr>
            <a:t>Максимальная боковая сила от колес на рельсы - 7,5 тс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5753" tIns="47878" rIns="95753" bIns="47878" numCol="1" anchor="t" anchorCtr="0" compatLnSpc="1">
            <a:prstTxWarp prst="textNoShape">
              <a:avLst/>
            </a:prstTxWarp>
          </a:bodyPr>
          <a:lstStyle>
            <a:lvl1pPr defTabSz="957572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5753" tIns="47878" rIns="95753" bIns="47878" numCol="1" anchor="t" anchorCtr="0" compatLnSpc="1">
            <a:prstTxWarp prst="textNoShape">
              <a:avLst/>
            </a:prstTxWarp>
          </a:bodyPr>
          <a:lstStyle>
            <a:lvl1pPr algn="r" defTabSz="957572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7063"/>
            <a:ext cx="2986088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5753" tIns="47878" rIns="95753" bIns="47878" numCol="1" anchor="b" anchorCtr="0" compatLnSpc="1">
            <a:prstTxWarp prst="textNoShape">
              <a:avLst/>
            </a:prstTxWarp>
          </a:bodyPr>
          <a:lstStyle>
            <a:lvl1pPr defTabSz="957572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0488" y="9517063"/>
            <a:ext cx="2986087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5753" tIns="47878" rIns="95753" bIns="47878" numCol="1" anchor="b" anchorCtr="0" compatLnSpc="1">
            <a:prstTxWarp prst="textNoShape">
              <a:avLst/>
            </a:prstTxWarp>
          </a:bodyPr>
          <a:lstStyle>
            <a:lvl1pPr algn="r" defTabSz="957572">
              <a:defRPr sz="1200" b="0" baseline="0"/>
            </a:lvl1pPr>
          </a:lstStyle>
          <a:p>
            <a:pPr>
              <a:defRPr/>
            </a:pPr>
            <a:fld id="{D4F9C164-9645-4501-8567-C848829E2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527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5753" tIns="47878" rIns="95753" bIns="47878" numCol="1" anchor="t" anchorCtr="0" compatLnSpc="1">
            <a:prstTxWarp prst="textNoShape">
              <a:avLst/>
            </a:prstTxWarp>
          </a:bodyPr>
          <a:lstStyle>
            <a:lvl1pPr defTabSz="957572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5753" tIns="47878" rIns="95753" bIns="47878" numCol="1" anchor="t" anchorCtr="0" compatLnSpc="1">
            <a:prstTxWarp prst="textNoShape">
              <a:avLst/>
            </a:prstTxWarp>
          </a:bodyPr>
          <a:lstStyle>
            <a:lvl1pPr algn="r" defTabSz="957572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35013" y="752475"/>
            <a:ext cx="5422900" cy="37544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757738"/>
            <a:ext cx="5510213" cy="45100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5753" tIns="47878" rIns="95753" bIns="478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7063"/>
            <a:ext cx="2986088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5753" tIns="47878" rIns="95753" bIns="47878" numCol="1" anchor="b" anchorCtr="0" compatLnSpc="1">
            <a:prstTxWarp prst="textNoShape">
              <a:avLst/>
            </a:prstTxWarp>
          </a:bodyPr>
          <a:lstStyle>
            <a:lvl1pPr defTabSz="957572">
              <a:defRPr sz="1200" b="0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488" y="9517063"/>
            <a:ext cx="2986087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5753" tIns="47878" rIns="95753" bIns="47878" numCol="1" anchor="b" anchorCtr="0" compatLnSpc="1">
            <a:prstTxWarp prst="textNoShape">
              <a:avLst/>
            </a:prstTxWarp>
          </a:bodyPr>
          <a:lstStyle>
            <a:lvl1pPr algn="r" defTabSz="957572">
              <a:defRPr sz="1200" b="0" baseline="0"/>
            </a:lvl1pPr>
          </a:lstStyle>
          <a:p>
            <a:pPr>
              <a:defRPr/>
            </a:pPr>
            <a:fld id="{11A25033-5E44-407F-9BF3-45BCFF761C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9984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170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7171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57263"/>
            <a:fld id="{9F17B447-0EC5-42D3-8039-2FA0A42265EC}" type="slidenum">
              <a:rPr lang="ru-RU" smtClean="0"/>
              <a:pPr defTabSz="957263"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57263"/>
            <a:fld id="{99FE1DC0-B5BB-4A1D-9003-07598901F9E0}" type="slidenum">
              <a:rPr lang="ru-RU" smtClean="0"/>
              <a:pPr defTabSz="957263"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57263"/>
            <a:fld id="{5923AC12-66E5-464C-B43F-214B02069EDC}" type="slidenum">
              <a:rPr lang="ru-RU" smtClean="0"/>
              <a:pPr defTabSz="957263"/>
              <a:t>13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A0C8E-618A-4865-B67B-46B95640AC1C}" type="datetimeFigureOut">
              <a:rPr lang="ru-RU" smtClean="0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8CC0B-D737-4FF0-82A2-23B4DF0AC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18" rIns="9143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aseline="30000">
                <a:latin typeface="+mn-lt"/>
              </a:defRPr>
            </a:lvl1pPr>
          </a:lstStyle>
          <a:p>
            <a:pPr>
              <a:defRPr/>
            </a:pPr>
            <a:fld id="{1C9482BA-2769-4978-B0C8-A51472F03487}" type="datetimeFigureOut">
              <a:rPr lang="ru-RU" smtClean="0"/>
              <a:pPr>
                <a:defRPr/>
              </a:pPr>
              <a:t>05.04.2016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aseline="30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aseline="30000">
                <a:latin typeface="+mn-lt"/>
              </a:defRPr>
            </a:lvl1pPr>
          </a:lstStyle>
          <a:p>
            <a:pPr>
              <a:defRPr/>
            </a:pPr>
            <a:fld id="{9D8BAC6A-A77E-454F-B5A6-A71EFA5E06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3.png"/><Relationship Id="rId7" Type="http://schemas.openxmlformats.org/officeDocument/2006/relationships/image" Target="../media/image4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Рисунок 2"/>
          <p:cNvPicPr>
            <a:picLocks noChangeAspect="1"/>
          </p:cNvPicPr>
          <p:nvPr/>
        </p:nvPicPr>
        <p:blipFill rotWithShape="1">
          <a:blip r:embed="rId2"/>
          <a:srcRect l="21233" t="11337" b="7584"/>
          <a:stretch/>
        </p:blipFill>
        <p:spPr bwMode="auto">
          <a:xfrm>
            <a:off x="17463" y="2466975"/>
            <a:ext cx="5578782" cy="430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63" y="1082675"/>
            <a:ext cx="9906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4227513" y="2582863"/>
            <a:ext cx="56784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64" tIns="41982" rIns="83964" bIns="41982">
            <a:spAutoFit/>
          </a:bodyPr>
          <a:lstStyle/>
          <a:p>
            <a:endParaRPr lang="ru-RU" altLang="ru-RU" sz="1700">
              <a:solidFill>
                <a:schemeClr val="bg1"/>
              </a:solidFill>
            </a:endParaRPr>
          </a:p>
        </p:txBody>
      </p: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561975" y="484188"/>
            <a:ext cx="9344025" cy="515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64" tIns="41982" rIns="83964" bIns="41982">
            <a:spAutoFit/>
          </a:bodyPr>
          <a:lstStyle/>
          <a:p>
            <a:r>
              <a:rPr lang="ru-RU" altLang="ru-RU" sz="1400" dirty="0"/>
              <a:t> ОАО «ВНИКТИ» </a:t>
            </a:r>
          </a:p>
          <a:p>
            <a:r>
              <a:rPr lang="ru-RU" altLang="ru-RU" sz="1400" dirty="0">
                <a:solidFill>
                  <a:srgbClr val="FF0000"/>
                </a:solidFill>
              </a:rPr>
              <a:t>(ОАО «Научно-исследовательский и конструкторско-технологический институт подвижного состава») </a:t>
            </a:r>
          </a:p>
        </p:txBody>
      </p:sp>
      <p:sp>
        <p:nvSpPr>
          <p:cNvPr id="5125" name="Rectangle 1"/>
          <p:cNvSpPr>
            <a:spLocks noChangeArrowheads="1"/>
          </p:cNvSpPr>
          <p:nvPr/>
        </p:nvSpPr>
        <p:spPr bwMode="auto">
          <a:xfrm>
            <a:off x="2973388" y="2652713"/>
            <a:ext cx="6932612" cy="383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64" tIns="41982" rIns="83964" bIns="41982">
            <a:spAutoFit/>
          </a:bodyPr>
          <a:lstStyle/>
          <a:p>
            <a:pPr algn="r"/>
            <a:r>
              <a:rPr lang="ru-RU" altLang="ru-RU" dirty="0" smtClean="0"/>
              <a:t>Докладчики: </a:t>
            </a:r>
            <a:endParaRPr lang="ru-RU" altLang="ru-RU" dirty="0"/>
          </a:p>
          <a:p>
            <a:pPr algn="r"/>
            <a:r>
              <a:rPr lang="ru-RU" altLang="ru-RU" sz="1800" dirty="0"/>
              <a:t>заведующий лабораторией </a:t>
            </a:r>
          </a:p>
          <a:p>
            <a:pPr algn="r"/>
            <a:r>
              <a:rPr lang="ru-RU" altLang="ru-RU" sz="1800" dirty="0"/>
              <a:t>ОАО «ВНИКТИ»</a:t>
            </a:r>
          </a:p>
          <a:p>
            <a:pPr algn="r">
              <a:spcBef>
                <a:spcPts val="600"/>
              </a:spcBef>
            </a:pPr>
            <a:r>
              <a:rPr lang="ru-RU" altLang="ru-RU" sz="1800" dirty="0"/>
              <a:t>СПИРОВ Андрей Владимирович</a:t>
            </a:r>
          </a:p>
          <a:p>
            <a:pPr algn="r"/>
            <a:endParaRPr lang="ru-RU" altLang="ru-RU" sz="1800" dirty="0" smtClean="0"/>
          </a:p>
          <a:p>
            <a:pPr algn="r"/>
            <a:r>
              <a:rPr lang="ru-RU" altLang="ru-RU" sz="1800" dirty="0"/>
              <a:t>в</a:t>
            </a:r>
            <a:r>
              <a:rPr lang="ru-RU" altLang="ru-RU" sz="1800" dirty="0" smtClean="0"/>
              <a:t>едущий научный сотрудник, к.т.н. </a:t>
            </a:r>
            <a:endParaRPr lang="ru-RU" altLang="ru-RU" sz="1800" dirty="0"/>
          </a:p>
          <a:p>
            <a:pPr algn="r"/>
            <a:r>
              <a:rPr lang="ru-RU" altLang="ru-RU" sz="1800" dirty="0"/>
              <a:t>ОАО «ВНИКТИ»</a:t>
            </a:r>
          </a:p>
          <a:p>
            <a:pPr algn="r">
              <a:spcBef>
                <a:spcPts val="600"/>
              </a:spcBef>
            </a:pPr>
            <a:r>
              <a:rPr lang="ru-RU" altLang="ru-RU" sz="1800" smtClean="0"/>
              <a:t>БЫКОВ </a:t>
            </a:r>
            <a:r>
              <a:rPr lang="ru-RU" altLang="ru-RU" sz="1800" dirty="0" smtClean="0"/>
              <a:t>Владимир Александрович</a:t>
            </a:r>
            <a:endParaRPr lang="ru-RU" altLang="ru-RU" sz="1800" dirty="0"/>
          </a:p>
          <a:p>
            <a:pPr algn="r">
              <a:spcBef>
                <a:spcPts val="1200"/>
              </a:spcBef>
            </a:pPr>
            <a:endParaRPr lang="ru-RU" altLang="ru-RU" sz="1800" dirty="0"/>
          </a:p>
          <a:p>
            <a:pPr algn="r">
              <a:spcBef>
                <a:spcPts val="1200"/>
              </a:spcBef>
            </a:pPr>
            <a:endParaRPr lang="ru-RU" altLang="ru-RU" dirty="0"/>
          </a:p>
          <a:p>
            <a:pPr algn="r">
              <a:spcBef>
                <a:spcPts val="1200"/>
              </a:spcBef>
            </a:pPr>
            <a:r>
              <a:rPr lang="ru-RU" altLang="ru-RU" sz="1600" dirty="0" smtClean="0"/>
              <a:t>г. Брянск, 6 апреля 2016 </a:t>
            </a:r>
            <a:r>
              <a:rPr lang="ru-RU" altLang="ru-RU" sz="1600" dirty="0"/>
              <a:t>г. </a:t>
            </a:r>
          </a:p>
        </p:txBody>
      </p:sp>
      <p:sp>
        <p:nvSpPr>
          <p:cNvPr id="5126" name="Заголовок 1"/>
          <p:cNvSpPr>
            <a:spLocks noGrp="1"/>
          </p:cNvSpPr>
          <p:nvPr>
            <p:ph type="ctrTitle"/>
          </p:nvPr>
        </p:nvSpPr>
        <p:spPr>
          <a:xfrm>
            <a:off x="3119284" y="1208088"/>
            <a:ext cx="6577166" cy="1133475"/>
          </a:xfrm>
        </p:spPr>
        <p:txBody>
          <a:bodyPr/>
          <a:lstStyle/>
          <a:p>
            <a:pPr algn="r"/>
            <a:r>
              <a:rPr lang="ru-RU" altLang="ru-RU" sz="1900" b="1" dirty="0" smtClean="0">
                <a:solidFill>
                  <a:schemeClr val="bg1"/>
                </a:solidFill>
              </a:rPr>
              <a:t>МОДЕЛИРОВАНИЕ ТОРМОЖЕНИЯ ДЛИННОСОСТАВНЫХ ПОЕЗДОВ </a:t>
            </a:r>
            <a:br>
              <a:rPr lang="ru-RU" altLang="ru-RU" sz="1900" b="1" dirty="0" smtClean="0">
                <a:solidFill>
                  <a:schemeClr val="bg1"/>
                </a:solidFill>
              </a:rPr>
            </a:br>
            <a:r>
              <a:rPr lang="ru-RU" altLang="ru-RU" sz="1900" b="1" dirty="0" smtClean="0">
                <a:solidFill>
                  <a:schemeClr val="bg1"/>
                </a:solidFill>
              </a:rPr>
              <a:t>ДЛЯ ОЦЕНКИ БЕЗОПАСНОСТИ ДВИЖЕНИЯ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588963" y="534988"/>
            <a:ext cx="8739187" cy="635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1800" dirty="0">
                <a:solidFill>
                  <a:schemeClr val="tx1"/>
                </a:solidFill>
              </a:rPr>
              <a:t>Расчетные рамные силы на электровозах при экстренном торможении </a:t>
            </a:r>
          </a:p>
          <a:p>
            <a:pPr algn="ctr">
              <a:defRPr/>
            </a:pPr>
            <a:r>
              <a:rPr lang="ru-RU" sz="1800" dirty="0">
                <a:solidFill>
                  <a:schemeClr val="tx1"/>
                </a:solidFill>
              </a:rPr>
              <a:t>в кривой </a:t>
            </a:r>
            <a:r>
              <a:rPr lang="en-US" sz="1800" dirty="0">
                <a:solidFill>
                  <a:schemeClr val="tx1"/>
                </a:solidFill>
              </a:rPr>
              <a:t>R</a:t>
            </a:r>
            <a:r>
              <a:rPr lang="ru-RU" sz="1800" dirty="0">
                <a:solidFill>
                  <a:schemeClr val="tx1"/>
                </a:solidFill>
              </a:rPr>
              <a:t>=355</a:t>
            </a:r>
            <a:r>
              <a:rPr lang="en-US" sz="1800" dirty="0">
                <a:solidFill>
                  <a:schemeClr val="tx1"/>
                </a:solidFill>
              </a:rPr>
              <a:t> </a:t>
            </a:r>
            <a:r>
              <a:rPr lang="ru-RU" sz="1800" dirty="0">
                <a:solidFill>
                  <a:schemeClr val="tx1"/>
                </a:solidFill>
              </a:rPr>
              <a:t>м. Установка секций в </a:t>
            </a:r>
            <a:r>
              <a:rPr lang="ru-RU" sz="1800" dirty="0" err="1">
                <a:solidFill>
                  <a:schemeClr val="tx1"/>
                </a:solidFill>
              </a:rPr>
              <a:t>перекосное</a:t>
            </a:r>
            <a:r>
              <a:rPr lang="ru-RU" sz="1800" dirty="0">
                <a:solidFill>
                  <a:schemeClr val="tx1"/>
                </a:solidFill>
              </a:rPr>
              <a:t> состояние. </a:t>
            </a:r>
            <a:endParaRPr lang="ru-RU" sz="1800" dirty="0">
              <a:solidFill>
                <a:srgbClr val="FF0000"/>
              </a:solidFill>
              <a:latin typeface="Arial" charset="0"/>
            </a:endParaRPr>
          </a:p>
        </p:txBody>
      </p:sp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2878138" y="1262063"/>
            <a:ext cx="4826000" cy="928687"/>
            <a:chOff x="4417" y="909"/>
            <a:chExt cx="9404" cy="1808"/>
          </a:xfrm>
        </p:grpSpPr>
        <p:sp>
          <p:nvSpPr>
            <p:cNvPr id="23585" name="Прямоугольник 76"/>
            <p:cNvSpPr>
              <a:spLocks noChangeArrowheads="1"/>
            </p:cNvSpPr>
            <p:nvPr/>
          </p:nvSpPr>
          <p:spPr bwMode="auto">
            <a:xfrm rot="20741618" flipV="1">
              <a:off x="8163" y="1863"/>
              <a:ext cx="1334" cy="71"/>
            </a:xfrm>
            <a:prstGeom prst="rect">
              <a:avLst/>
            </a:prstGeom>
            <a:solidFill>
              <a:srgbClr val="0000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3586" name="Arc 50"/>
            <p:cNvSpPr>
              <a:spLocks/>
            </p:cNvSpPr>
            <p:nvPr/>
          </p:nvSpPr>
          <p:spPr bwMode="auto">
            <a:xfrm>
              <a:off x="4417" y="2214"/>
              <a:ext cx="9385" cy="503"/>
            </a:xfrm>
            <a:custGeom>
              <a:avLst/>
              <a:gdLst>
                <a:gd name="T0" fmla="*/ 0 w 43158"/>
                <a:gd name="T1" fmla="*/ 162 h 21600"/>
                <a:gd name="T2" fmla="*/ 281808 w 43158"/>
                <a:gd name="T3" fmla="*/ 173 h 21600"/>
                <a:gd name="T4" fmla="*/ 140767 w 43158"/>
                <a:gd name="T5" fmla="*/ 173 h 21600"/>
                <a:gd name="T6" fmla="*/ 0 60000 65536"/>
                <a:gd name="T7" fmla="*/ 0 60000 65536"/>
                <a:gd name="T8" fmla="*/ 0 60000 65536"/>
                <a:gd name="T9" fmla="*/ 0 w 43158"/>
                <a:gd name="T10" fmla="*/ 0 h 21600"/>
                <a:gd name="T11" fmla="*/ 43158 w 4315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58" h="21600" fill="none" extrusionOk="0">
                  <a:moveTo>
                    <a:pt x="0" y="20253"/>
                  </a:moveTo>
                  <a:cubicBezTo>
                    <a:pt x="711" y="8868"/>
                    <a:pt x="10151" y="-1"/>
                    <a:pt x="21558" y="0"/>
                  </a:cubicBezTo>
                  <a:cubicBezTo>
                    <a:pt x="33487" y="0"/>
                    <a:pt x="43158" y="9670"/>
                    <a:pt x="43158" y="21600"/>
                  </a:cubicBezTo>
                </a:path>
                <a:path w="43158" h="21600" stroke="0" extrusionOk="0">
                  <a:moveTo>
                    <a:pt x="0" y="20253"/>
                  </a:moveTo>
                  <a:cubicBezTo>
                    <a:pt x="711" y="8868"/>
                    <a:pt x="10151" y="-1"/>
                    <a:pt x="21558" y="0"/>
                  </a:cubicBezTo>
                  <a:cubicBezTo>
                    <a:pt x="33487" y="0"/>
                    <a:pt x="43158" y="9670"/>
                    <a:pt x="43158" y="21600"/>
                  </a:cubicBezTo>
                  <a:lnTo>
                    <a:pt x="21558" y="21600"/>
                  </a:lnTo>
                  <a:lnTo>
                    <a:pt x="0" y="20253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7" name="Прямоугольник 74"/>
            <p:cNvSpPr>
              <a:spLocks/>
            </p:cNvSpPr>
            <p:nvPr/>
          </p:nvSpPr>
          <p:spPr bwMode="auto">
            <a:xfrm rot="327135">
              <a:off x="9127" y="1569"/>
              <a:ext cx="2700" cy="701"/>
            </a:xfrm>
            <a:prstGeom prst="rect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3588" name="Arc 42"/>
            <p:cNvSpPr>
              <a:spLocks/>
            </p:cNvSpPr>
            <p:nvPr/>
          </p:nvSpPr>
          <p:spPr bwMode="auto">
            <a:xfrm>
              <a:off x="4436" y="1432"/>
              <a:ext cx="9385" cy="503"/>
            </a:xfrm>
            <a:custGeom>
              <a:avLst/>
              <a:gdLst>
                <a:gd name="T0" fmla="*/ 0 w 43158"/>
                <a:gd name="T1" fmla="*/ 162 h 21600"/>
                <a:gd name="T2" fmla="*/ 281808 w 43158"/>
                <a:gd name="T3" fmla="*/ 173 h 21600"/>
                <a:gd name="T4" fmla="*/ 140767 w 43158"/>
                <a:gd name="T5" fmla="*/ 173 h 21600"/>
                <a:gd name="T6" fmla="*/ 0 60000 65536"/>
                <a:gd name="T7" fmla="*/ 0 60000 65536"/>
                <a:gd name="T8" fmla="*/ 0 60000 65536"/>
                <a:gd name="T9" fmla="*/ 0 w 43158"/>
                <a:gd name="T10" fmla="*/ 0 h 21600"/>
                <a:gd name="T11" fmla="*/ 43158 w 4315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58" h="21600" fill="none" extrusionOk="0">
                  <a:moveTo>
                    <a:pt x="0" y="20253"/>
                  </a:moveTo>
                  <a:cubicBezTo>
                    <a:pt x="711" y="8868"/>
                    <a:pt x="10151" y="-1"/>
                    <a:pt x="21558" y="0"/>
                  </a:cubicBezTo>
                  <a:cubicBezTo>
                    <a:pt x="33487" y="0"/>
                    <a:pt x="43158" y="9670"/>
                    <a:pt x="43158" y="21600"/>
                  </a:cubicBezTo>
                </a:path>
                <a:path w="43158" h="21600" stroke="0" extrusionOk="0">
                  <a:moveTo>
                    <a:pt x="0" y="20253"/>
                  </a:moveTo>
                  <a:cubicBezTo>
                    <a:pt x="711" y="8868"/>
                    <a:pt x="10151" y="-1"/>
                    <a:pt x="21558" y="0"/>
                  </a:cubicBezTo>
                  <a:cubicBezTo>
                    <a:pt x="33487" y="0"/>
                    <a:pt x="43158" y="9670"/>
                    <a:pt x="43158" y="21600"/>
                  </a:cubicBezTo>
                  <a:lnTo>
                    <a:pt x="21558" y="21600"/>
                  </a:lnTo>
                  <a:lnTo>
                    <a:pt x="0" y="20253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9" name="Прямоугольник 74"/>
            <p:cNvSpPr>
              <a:spLocks/>
            </p:cNvSpPr>
            <p:nvPr/>
          </p:nvSpPr>
          <p:spPr bwMode="auto">
            <a:xfrm rot="327135">
              <a:off x="5823" y="1563"/>
              <a:ext cx="2700" cy="701"/>
            </a:xfrm>
            <a:prstGeom prst="rect">
              <a:avLst/>
            </a:prstGeom>
            <a:solidFill>
              <a:srgbClr val="00B050"/>
            </a:solidFill>
            <a:ln w="25400" algn="ctr">
              <a:solidFill>
                <a:srgbClr val="00B05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3590" name="AutoShape 47"/>
            <p:cNvSpPr>
              <a:spLocks noChangeArrowheads="1"/>
            </p:cNvSpPr>
            <p:nvPr/>
          </p:nvSpPr>
          <p:spPr bwMode="auto">
            <a:xfrm rot="-1185569">
              <a:off x="4940" y="1860"/>
              <a:ext cx="754" cy="217"/>
            </a:xfrm>
            <a:prstGeom prst="rightArrow">
              <a:avLst>
                <a:gd name="adj1" fmla="val 50000"/>
                <a:gd name="adj2" fmla="val 8686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1" name="AutoShape 48"/>
            <p:cNvSpPr>
              <a:spLocks noChangeArrowheads="1"/>
            </p:cNvSpPr>
            <p:nvPr/>
          </p:nvSpPr>
          <p:spPr bwMode="auto">
            <a:xfrm rot="-10165638">
              <a:off x="11911" y="1915"/>
              <a:ext cx="754" cy="217"/>
            </a:xfrm>
            <a:prstGeom prst="rightArrow">
              <a:avLst>
                <a:gd name="adj1" fmla="val 50000"/>
                <a:gd name="adj2" fmla="val 8686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2" name="Text Box 36"/>
            <p:cNvSpPr txBox="1">
              <a:spLocks noChangeArrowheads="1"/>
            </p:cNvSpPr>
            <p:nvPr/>
          </p:nvSpPr>
          <p:spPr bwMode="auto">
            <a:xfrm>
              <a:off x="4514" y="1904"/>
              <a:ext cx="540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/>
                <a:t>N</a:t>
              </a:r>
              <a:endParaRPr lang="ru-RU" sz="1800" b="0"/>
            </a:p>
          </p:txBody>
        </p:sp>
        <p:sp>
          <p:nvSpPr>
            <p:cNvPr id="23593" name="Text Box 36"/>
            <p:cNvSpPr txBox="1">
              <a:spLocks noChangeArrowheads="1"/>
            </p:cNvSpPr>
            <p:nvPr/>
          </p:nvSpPr>
          <p:spPr bwMode="auto">
            <a:xfrm>
              <a:off x="12607" y="1859"/>
              <a:ext cx="540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sz="1400"/>
                <a:t>N</a:t>
              </a:r>
              <a:endParaRPr lang="ru-RU" sz="1800" b="0"/>
            </a:p>
          </p:txBody>
        </p:sp>
        <p:grpSp>
          <p:nvGrpSpPr>
            <p:cNvPr id="23594" name="Group 38"/>
            <p:cNvGrpSpPr>
              <a:grpSpLocks/>
            </p:cNvGrpSpPr>
            <p:nvPr/>
          </p:nvGrpSpPr>
          <p:grpSpPr bwMode="auto">
            <a:xfrm>
              <a:off x="6014" y="1536"/>
              <a:ext cx="277" cy="623"/>
              <a:chOff x="3550" y="1789"/>
              <a:chExt cx="277" cy="623"/>
            </a:xfrm>
          </p:grpSpPr>
          <p:sp>
            <p:nvSpPr>
              <p:cNvPr id="23631" name="Rectangle 39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32" name="Rectangle 40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33" name="Rectangle 41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3595" name="Group 34"/>
            <p:cNvGrpSpPr>
              <a:grpSpLocks/>
            </p:cNvGrpSpPr>
            <p:nvPr/>
          </p:nvGrpSpPr>
          <p:grpSpPr bwMode="auto">
            <a:xfrm>
              <a:off x="6500" y="1530"/>
              <a:ext cx="277" cy="623"/>
              <a:chOff x="3550" y="1789"/>
              <a:chExt cx="277" cy="623"/>
            </a:xfrm>
          </p:grpSpPr>
          <p:sp>
            <p:nvSpPr>
              <p:cNvPr id="23628" name="Rectangle 35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29" name="Rectangle 36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30" name="Rectangle 37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3596" name="Group 30"/>
            <p:cNvGrpSpPr>
              <a:grpSpLocks/>
            </p:cNvGrpSpPr>
            <p:nvPr/>
          </p:nvGrpSpPr>
          <p:grpSpPr bwMode="auto">
            <a:xfrm>
              <a:off x="7565" y="1647"/>
              <a:ext cx="277" cy="623"/>
              <a:chOff x="3550" y="1789"/>
              <a:chExt cx="277" cy="623"/>
            </a:xfrm>
          </p:grpSpPr>
          <p:sp>
            <p:nvSpPr>
              <p:cNvPr id="23625" name="Rectangle 31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26" name="Rectangle 32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27" name="Rectangle 33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3597" name="Group 14"/>
            <p:cNvGrpSpPr>
              <a:grpSpLocks/>
            </p:cNvGrpSpPr>
            <p:nvPr/>
          </p:nvGrpSpPr>
          <p:grpSpPr bwMode="auto">
            <a:xfrm>
              <a:off x="8038" y="1640"/>
              <a:ext cx="277" cy="623"/>
              <a:chOff x="3550" y="1789"/>
              <a:chExt cx="277" cy="623"/>
            </a:xfrm>
          </p:grpSpPr>
          <p:sp>
            <p:nvSpPr>
              <p:cNvPr id="23622" name="Rectangle 15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23" name="Rectangle 16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24" name="Rectangle 17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3598" name="Group 26"/>
            <p:cNvGrpSpPr>
              <a:grpSpLocks/>
            </p:cNvGrpSpPr>
            <p:nvPr/>
          </p:nvGrpSpPr>
          <p:grpSpPr bwMode="auto">
            <a:xfrm>
              <a:off x="9393" y="1435"/>
              <a:ext cx="277" cy="623"/>
              <a:chOff x="3550" y="1789"/>
              <a:chExt cx="277" cy="623"/>
            </a:xfrm>
          </p:grpSpPr>
          <p:sp>
            <p:nvSpPr>
              <p:cNvPr id="23619" name="Rectangle 27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20" name="Rectangle 28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21" name="Rectangle 29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3599" name="Group 18"/>
            <p:cNvGrpSpPr>
              <a:grpSpLocks/>
            </p:cNvGrpSpPr>
            <p:nvPr/>
          </p:nvGrpSpPr>
          <p:grpSpPr bwMode="auto">
            <a:xfrm>
              <a:off x="9906" y="1456"/>
              <a:ext cx="277" cy="623"/>
              <a:chOff x="3550" y="1789"/>
              <a:chExt cx="277" cy="623"/>
            </a:xfrm>
          </p:grpSpPr>
          <p:sp>
            <p:nvSpPr>
              <p:cNvPr id="23616" name="Rectangle 19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17" name="Rectangle 20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18" name="Rectangle 21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3600" name="Group 10"/>
            <p:cNvGrpSpPr>
              <a:grpSpLocks/>
            </p:cNvGrpSpPr>
            <p:nvPr/>
          </p:nvGrpSpPr>
          <p:grpSpPr bwMode="auto">
            <a:xfrm>
              <a:off x="10925" y="1665"/>
              <a:ext cx="277" cy="623"/>
              <a:chOff x="3550" y="1789"/>
              <a:chExt cx="277" cy="623"/>
            </a:xfrm>
          </p:grpSpPr>
          <p:sp>
            <p:nvSpPr>
              <p:cNvPr id="23613" name="Rectangle 11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14" name="Rectangle 12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15" name="Rectangle 13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3601" name="Group 22"/>
            <p:cNvGrpSpPr>
              <a:grpSpLocks/>
            </p:cNvGrpSpPr>
            <p:nvPr/>
          </p:nvGrpSpPr>
          <p:grpSpPr bwMode="auto">
            <a:xfrm>
              <a:off x="11403" y="1663"/>
              <a:ext cx="277" cy="623"/>
              <a:chOff x="3550" y="1789"/>
              <a:chExt cx="277" cy="623"/>
            </a:xfrm>
          </p:grpSpPr>
          <p:sp>
            <p:nvSpPr>
              <p:cNvPr id="23610" name="Rectangle 23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11" name="Rectangle 24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12" name="Rectangle 25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3602" name="Text Box 8"/>
            <p:cNvSpPr txBox="1">
              <a:spLocks noChangeArrowheads="1"/>
            </p:cNvSpPr>
            <p:nvPr/>
          </p:nvSpPr>
          <p:spPr bwMode="auto">
            <a:xfrm>
              <a:off x="5866" y="919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Р1</a:t>
              </a:r>
              <a:endParaRPr lang="ru-RU" sz="1800" b="0"/>
            </a:p>
          </p:txBody>
        </p:sp>
        <p:sp>
          <p:nvSpPr>
            <p:cNvPr id="23603" name="Text Box 3"/>
            <p:cNvSpPr txBox="1">
              <a:spLocks noChangeArrowheads="1"/>
            </p:cNvSpPr>
            <p:nvPr/>
          </p:nvSpPr>
          <p:spPr bwMode="auto">
            <a:xfrm>
              <a:off x="6344" y="954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Р2</a:t>
              </a:r>
              <a:endParaRPr lang="ru-RU" sz="1800" b="0"/>
            </a:p>
          </p:txBody>
        </p:sp>
        <p:sp>
          <p:nvSpPr>
            <p:cNvPr id="23604" name="Text Box 4"/>
            <p:cNvSpPr txBox="1">
              <a:spLocks noChangeArrowheads="1"/>
            </p:cNvSpPr>
            <p:nvPr/>
          </p:nvSpPr>
          <p:spPr bwMode="auto">
            <a:xfrm>
              <a:off x="7404" y="948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Р3</a:t>
              </a:r>
              <a:endParaRPr lang="ru-RU" sz="1800" b="0"/>
            </a:p>
          </p:txBody>
        </p:sp>
        <p:sp>
          <p:nvSpPr>
            <p:cNvPr id="23605" name="Text Box 5"/>
            <p:cNvSpPr txBox="1">
              <a:spLocks noChangeArrowheads="1"/>
            </p:cNvSpPr>
            <p:nvPr/>
          </p:nvSpPr>
          <p:spPr bwMode="auto">
            <a:xfrm>
              <a:off x="9193" y="909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Р5</a:t>
              </a:r>
              <a:endParaRPr lang="ru-RU" sz="1800" b="0"/>
            </a:p>
          </p:txBody>
        </p:sp>
        <p:sp>
          <p:nvSpPr>
            <p:cNvPr id="23606" name="Text Box 6"/>
            <p:cNvSpPr txBox="1">
              <a:spLocks noChangeArrowheads="1"/>
            </p:cNvSpPr>
            <p:nvPr/>
          </p:nvSpPr>
          <p:spPr bwMode="auto">
            <a:xfrm>
              <a:off x="9754" y="910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Р6</a:t>
              </a:r>
              <a:endParaRPr lang="ru-RU" sz="1800" b="0"/>
            </a:p>
          </p:txBody>
        </p:sp>
        <p:sp>
          <p:nvSpPr>
            <p:cNvPr id="23607" name="Text Box 9"/>
            <p:cNvSpPr txBox="1">
              <a:spLocks noChangeArrowheads="1"/>
            </p:cNvSpPr>
            <p:nvPr/>
          </p:nvSpPr>
          <p:spPr bwMode="auto">
            <a:xfrm>
              <a:off x="10683" y="993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Р7</a:t>
              </a:r>
              <a:endParaRPr lang="ru-RU" sz="1800" b="0"/>
            </a:p>
          </p:txBody>
        </p:sp>
        <p:sp>
          <p:nvSpPr>
            <p:cNvPr id="23608" name="Text Box 7"/>
            <p:cNvSpPr txBox="1">
              <a:spLocks noChangeArrowheads="1"/>
            </p:cNvSpPr>
            <p:nvPr/>
          </p:nvSpPr>
          <p:spPr bwMode="auto">
            <a:xfrm>
              <a:off x="11257" y="974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Р8</a:t>
              </a:r>
              <a:endParaRPr lang="ru-RU" sz="1800" b="0"/>
            </a:p>
          </p:txBody>
        </p:sp>
        <p:sp>
          <p:nvSpPr>
            <p:cNvPr id="23609" name="Text Box 2"/>
            <p:cNvSpPr txBox="1">
              <a:spLocks noChangeArrowheads="1"/>
            </p:cNvSpPr>
            <p:nvPr/>
          </p:nvSpPr>
          <p:spPr bwMode="auto">
            <a:xfrm>
              <a:off x="7941" y="933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Р4</a:t>
              </a:r>
              <a:endParaRPr lang="ru-RU" sz="1800" b="0"/>
            </a:p>
          </p:txBody>
        </p:sp>
      </p:grpSp>
      <p:sp>
        <p:nvSpPr>
          <p:cNvPr id="23555" name="Text Box 33"/>
          <p:cNvSpPr txBox="1">
            <a:spLocks noChangeArrowheads="1"/>
          </p:cNvSpPr>
          <p:nvPr/>
        </p:nvSpPr>
        <p:spPr bwMode="auto">
          <a:xfrm>
            <a:off x="1231900" y="2319338"/>
            <a:ext cx="912813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Ур1, кгс</a:t>
            </a:r>
            <a:endParaRPr lang="ru-RU" sz="1800" b="0"/>
          </a:p>
        </p:txBody>
      </p:sp>
      <p:sp>
        <p:nvSpPr>
          <p:cNvPr id="23556" name="Text Box 34"/>
          <p:cNvSpPr txBox="1">
            <a:spLocks noChangeArrowheads="1"/>
          </p:cNvSpPr>
          <p:nvPr/>
        </p:nvSpPr>
        <p:spPr bwMode="auto">
          <a:xfrm>
            <a:off x="1204913" y="3462338"/>
            <a:ext cx="911225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Ур2, кгс</a:t>
            </a:r>
            <a:endParaRPr lang="ru-RU" sz="1800" b="0"/>
          </a:p>
        </p:txBody>
      </p:sp>
      <p:sp>
        <p:nvSpPr>
          <p:cNvPr id="23557" name="Text Box 35"/>
          <p:cNvSpPr txBox="1">
            <a:spLocks noChangeArrowheads="1"/>
          </p:cNvSpPr>
          <p:nvPr/>
        </p:nvSpPr>
        <p:spPr bwMode="auto">
          <a:xfrm>
            <a:off x="1231900" y="4608513"/>
            <a:ext cx="91122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Ур3, кгс</a:t>
            </a:r>
            <a:endParaRPr lang="ru-RU" sz="1800" b="0"/>
          </a:p>
        </p:txBody>
      </p:sp>
      <p:sp>
        <p:nvSpPr>
          <p:cNvPr id="23558" name="Text Box 36"/>
          <p:cNvSpPr txBox="1">
            <a:spLocks noChangeArrowheads="1"/>
          </p:cNvSpPr>
          <p:nvPr/>
        </p:nvSpPr>
        <p:spPr bwMode="auto">
          <a:xfrm>
            <a:off x="4495800" y="3054350"/>
            <a:ext cx="484188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3559" name="Text Box 37"/>
          <p:cNvSpPr txBox="1">
            <a:spLocks noChangeArrowheads="1"/>
          </p:cNvSpPr>
          <p:nvPr/>
        </p:nvSpPr>
        <p:spPr bwMode="auto">
          <a:xfrm>
            <a:off x="8280400" y="3160713"/>
            <a:ext cx="484188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3560" name="Text Box 38"/>
          <p:cNvSpPr txBox="1">
            <a:spLocks noChangeArrowheads="1"/>
          </p:cNvSpPr>
          <p:nvPr/>
        </p:nvSpPr>
        <p:spPr bwMode="auto">
          <a:xfrm>
            <a:off x="8328025" y="4159250"/>
            <a:ext cx="48577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3561" name="Text Box 39"/>
          <p:cNvSpPr txBox="1">
            <a:spLocks noChangeArrowheads="1"/>
          </p:cNvSpPr>
          <p:nvPr/>
        </p:nvSpPr>
        <p:spPr bwMode="auto">
          <a:xfrm>
            <a:off x="4484688" y="4348163"/>
            <a:ext cx="48577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3562" name="Text Box 40"/>
          <p:cNvSpPr txBox="1">
            <a:spLocks noChangeArrowheads="1"/>
          </p:cNvSpPr>
          <p:nvPr/>
        </p:nvSpPr>
        <p:spPr bwMode="auto">
          <a:xfrm>
            <a:off x="1270000" y="5745163"/>
            <a:ext cx="911225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Ур4, кгс</a:t>
            </a:r>
            <a:endParaRPr lang="ru-RU" sz="1800" b="0"/>
          </a:p>
        </p:txBody>
      </p:sp>
      <p:sp>
        <p:nvSpPr>
          <p:cNvPr id="23563" name="Text Box 41"/>
          <p:cNvSpPr txBox="1">
            <a:spLocks noChangeArrowheads="1"/>
          </p:cNvSpPr>
          <p:nvPr/>
        </p:nvSpPr>
        <p:spPr bwMode="auto">
          <a:xfrm>
            <a:off x="8335963" y="4897438"/>
            <a:ext cx="484187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3564" name="Text Box 42"/>
          <p:cNvSpPr txBox="1">
            <a:spLocks noChangeArrowheads="1"/>
          </p:cNvSpPr>
          <p:nvPr/>
        </p:nvSpPr>
        <p:spPr bwMode="auto">
          <a:xfrm>
            <a:off x="5043488" y="2292350"/>
            <a:ext cx="911225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Ур5, кгс</a:t>
            </a:r>
            <a:endParaRPr lang="ru-RU" sz="1800" b="0"/>
          </a:p>
        </p:txBody>
      </p:sp>
      <p:sp>
        <p:nvSpPr>
          <p:cNvPr id="23565" name="Text Box 43"/>
          <p:cNvSpPr txBox="1">
            <a:spLocks noChangeArrowheads="1"/>
          </p:cNvSpPr>
          <p:nvPr/>
        </p:nvSpPr>
        <p:spPr bwMode="auto">
          <a:xfrm>
            <a:off x="5057775" y="3465513"/>
            <a:ext cx="91122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Ур6, кгс</a:t>
            </a:r>
            <a:endParaRPr lang="ru-RU" sz="1800" b="0"/>
          </a:p>
        </p:txBody>
      </p:sp>
      <p:sp>
        <p:nvSpPr>
          <p:cNvPr id="23566" name="Text Box 44"/>
          <p:cNvSpPr txBox="1">
            <a:spLocks noChangeArrowheads="1"/>
          </p:cNvSpPr>
          <p:nvPr/>
        </p:nvSpPr>
        <p:spPr bwMode="auto">
          <a:xfrm>
            <a:off x="5067300" y="4610100"/>
            <a:ext cx="911225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Ур7, кгс</a:t>
            </a:r>
            <a:endParaRPr lang="ru-RU" sz="1800" b="0"/>
          </a:p>
        </p:txBody>
      </p:sp>
      <p:sp>
        <p:nvSpPr>
          <p:cNvPr id="23567" name="Text Box 45"/>
          <p:cNvSpPr txBox="1">
            <a:spLocks noChangeArrowheads="1"/>
          </p:cNvSpPr>
          <p:nvPr/>
        </p:nvSpPr>
        <p:spPr bwMode="auto">
          <a:xfrm>
            <a:off x="8367713" y="6021388"/>
            <a:ext cx="484187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3568" name="Text Box 46"/>
          <p:cNvSpPr txBox="1">
            <a:spLocks noChangeArrowheads="1"/>
          </p:cNvSpPr>
          <p:nvPr/>
        </p:nvSpPr>
        <p:spPr bwMode="auto">
          <a:xfrm>
            <a:off x="4489450" y="4687888"/>
            <a:ext cx="484188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3569" name="Text Box 47"/>
          <p:cNvSpPr txBox="1">
            <a:spLocks noChangeArrowheads="1"/>
          </p:cNvSpPr>
          <p:nvPr/>
        </p:nvSpPr>
        <p:spPr bwMode="auto">
          <a:xfrm>
            <a:off x="4505325" y="5851525"/>
            <a:ext cx="48418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3570" name="Text Box 48"/>
          <p:cNvSpPr txBox="1">
            <a:spLocks noChangeArrowheads="1"/>
          </p:cNvSpPr>
          <p:nvPr/>
        </p:nvSpPr>
        <p:spPr bwMode="auto">
          <a:xfrm>
            <a:off x="5114925" y="5757863"/>
            <a:ext cx="911225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Ур8, кгс</a:t>
            </a:r>
            <a:endParaRPr lang="ru-RU" sz="1800" b="0"/>
          </a:p>
        </p:txBody>
      </p:sp>
      <p:pic>
        <p:nvPicPr>
          <p:cNvPr id="23571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2013" y="2235200"/>
            <a:ext cx="2381250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2" name="Рисунок 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7725" y="3382963"/>
            <a:ext cx="2373313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3" name="Рисунок 5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17725" y="4522788"/>
            <a:ext cx="2387600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4" name="Рисунок 5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0900" y="5672138"/>
            <a:ext cx="2406650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5" name="Рисунок 5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37250" y="2239963"/>
            <a:ext cx="2387600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6" name="Рисунок 6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54713" y="3395663"/>
            <a:ext cx="23749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7" name="Рисунок 6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53125" y="4538663"/>
            <a:ext cx="2389188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8" name="Рисунок 6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69000" y="5688013"/>
            <a:ext cx="2373313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9" name="TextBox 77"/>
          <p:cNvSpPr txBox="1">
            <a:spLocks noChangeArrowheads="1"/>
          </p:cNvSpPr>
          <p:nvPr/>
        </p:nvSpPr>
        <p:spPr bwMode="auto">
          <a:xfrm>
            <a:off x="134938" y="1419225"/>
            <a:ext cx="2608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>
                <a:solidFill>
                  <a:srgbClr val="FF0000"/>
                </a:solidFill>
              </a:rPr>
              <a:t>МОДЕЛИРОВАНИЕ</a:t>
            </a:r>
          </a:p>
        </p:txBody>
      </p:sp>
      <p:sp>
        <p:nvSpPr>
          <p:cNvPr id="23580" name="TextBox 78"/>
          <p:cNvSpPr txBox="1">
            <a:spLocks noChangeArrowheads="1"/>
          </p:cNvSpPr>
          <p:nvPr/>
        </p:nvSpPr>
        <p:spPr bwMode="auto">
          <a:xfrm>
            <a:off x="214313" y="3838575"/>
            <a:ext cx="12811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</a:rPr>
              <a:t>Секция №1</a:t>
            </a:r>
          </a:p>
        </p:txBody>
      </p:sp>
      <p:sp>
        <p:nvSpPr>
          <p:cNvPr id="23581" name="TextBox 79"/>
          <p:cNvSpPr txBox="1">
            <a:spLocks noChangeArrowheads="1"/>
          </p:cNvSpPr>
          <p:nvPr/>
        </p:nvSpPr>
        <p:spPr bwMode="auto">
          <a:xfrm>
            <a:off x="8555038" y="3879850"/>
            <a:ext cx="1165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</a:rPr>
              <a:t>Секция №2</a:t>
            </a:r>
          </a:p>
        </p:txBody>
      </p:sp>
      <p:cxnSp>
        <p:nvCxnSpPr>
          <p:cNvPr id="81" name="Прямая со стрелкой 80"/>
          <p:cNvCxnSpPr/>
          <p:nvPr/>
        </p:nvCxnSpPr>
        <p:spPr>
          <a:xfrm flipH="1">
            <a:off x="8156575" y="2041525"/>
            <a:ext cx="642938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83" name="TextBox 81"/>
          <p:cNvSpPr txBox="1">
            <a:spLocks noChangeArrowheads="1"/>
          </p:cNvSpPr>
          <p:nvPr/>
        </p:nvSpPr>
        <p:spPr bwMode="auto">
          <a:xfrm>
            <a:off x="7818438" y="1641475"/>
            <a:ext cx="1319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/>
              <a:t>Направление движения</a:t>
            </a:r>
          </a:p>
        </p:txBody>
      </p:sp>
      <p:sp>
        <p:nvSpPr>
          <p:cNvPr id="23584" name="TextBox 82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1</a:t>
            </a:r>
            <a:r>
              <a:rPr lang="ru-RU" sz="1200" dirty="0" smtClean="0"/>
              <a:t>0</a:t>
            </a:r>
            <a:endParaRPr lang="ru-RU" sz="12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34938" y="534988"/>
            <a:ext cx="9629775" cy="635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1800" dirty="0">
                <a:solidFill>
                  <a:schemeClr val="tx1"/>
                </a:solidFill>
              </a:rPr>
              <a:t>Рамные силы на электровозах при экстренном торможении в кривой </a:t>
            </a:r>
            <a:r>
              <a:rPr lang="en-US" sz="1800" dirty="0">
                <a:solidFill>
                  <a:schemeClr val="tx1"/>
                </a:solidFill>
              </a:rPr>
              <a:t>R</a:t>
            </a:r>
            <a:r>
              <a:rPr lang="ru-RU" sz="1800" dirty="0">
                <a:solidFill>
                  <a:schemeClr val="tx1"/>
                </a:solidFill>
              </a:rPr>
              <a:t>=355</a:t>
            </a:r>
            <a:r>
              <a:rPr lang="en-US" sz="1800" dirty="0">
                <a:solidFill>
                  <a:schemeClr val="tx1"/>
                </a:solidFill>
              </a:rPr>
              <a:t> </a:t>
            </a:r>
            <a:r>
              <a:rPr lang="ru-RU" sz="1800" dirty="0">
                <a:solidFill>
                  <a:schemeClr val="tx1"/>
                </a:solidFill>
              </a:rPr>
              <a:t>м. Установка секций в </a:t>
            </a:r>
            <a:r>
              <a:rPr lang="ru-RU" sz="1800" dirty="0" err="1">
                <a:solidFill>
                  <a:schemeClr val="tx1"/>
                </a:solidFill>
              </a:rPr>
              <a:t>перекосное</a:t>
            </a:r>
            <a:r>
              <a:rPr lang="ru-RU" sz="1800" dirty="0">
                <a:solidFill>
                  <a:schemeClr val="tx1"/>
                </a:solidFill>
              </a:rPr>
              <a:t> состояние</a:t>
            </a:r>
            <a:endParaRPr lang="ru-RU" sz="1800" dirty="0">
              <a:solidFill>
                <a:srgbClr val="FF0000"/>
              </a:solidFill>
              <a:latin typeface="Arial" charset="0"/>
            </a:endParaRPr>
          </a:p>
        </p:txBody>
      </p:sp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2787650" y="1204913"/>
            <a:ext cx="4962525" cy="944562"/>
            <a:chOff x="4417" y="928"/>
            <a:chExt cx="9404" cy="1789"/>
          </a:xfrm>
        </p:grpSpPr>
        <p:sp>
          <p:nvSpPr>
            <p:cNvPr id="24618" name="Прямоугольник 76"/>
            <p:cNvSpPr>
              <a:spLocks noChangeArrowheads="1"/>
            </p:cNvSpPr>
            <p:nvPr/>
          </p:nvSpPr>
          <p:spPr bwMode="auto">
            <a:xfrm rot="20741618" flipV="1">
              <a:off x="8163" y="1863"/>
              <a:ext cx="1334" cy="71"/>
            </a:xfrm>
            <a:prstGeom prst="rect">
              <a:avLst/>
            </a:prstGeom>
            <a:solidFill>
              <a:srgbClr val="0000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4619" name="Arc 4"/>
            <p:cNvSpPr>
              <a:spLocks/>
            </p:cNvSpPr>
            <p:nvPr/>
          </p:nvSpPr>
          <p:spPr bwMode="auto">
            <a:xfrm>
              <a:off x="4417" y="2214"/>
              <a:ext cx="9385" cy="503"/>
            </a:xfrm>
            <a:custGeom>
              <a:avLst/>
              <a:gdLst>
                <a:gd name="T0" fmla="*/ 0 w 43158"/>
                <a:gd name="T1" fmla="*/ 11 h 21600"/>
                <a:gd name="T2" fmla="*/ 2041 w 43158"/>
                <a:gd name="T3" fmla="*/ 12 h 21600"/>
                <a:gd name="T4" fmla="*/ 1019 w 43158"/>
                <a:gd name="T5" fmla="*/ 12 h 21600"/>
                <a:gd name="T6" fmla="*/ 0 60000 65536"/>
                <a:gd name="T7" fmla="*/ 0 60000 65536"/>
                <a:gd name="T8" fmla="*/ 0 60000 65536"/>
                <a:gd name="T9" fmla="*/ 0 w 43158"/>
                <a:gd name="T10" fmla="*/ 0 h 21600"/>
                <a:gd name="T11" fmla="*/ 43158 w 4315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58" h="21600" fill="none" extrusionOk="0">
                  <a:moveTo>
                    <a:pt x="0" y="20253"/>
                  </a:moveTo>
                  <a:cubicBezTo>
                    <a:pt x="711" y="8868"/>
                    <a:pt x="10151" y="-1"/>
                    <a:pt x="21558" y="0"/>
                  </a:cubicBezTo>
                  <a:cubicBezTo>
                    <a:pt x="33487" y="0"/>
                    <a:pt x="43158" y="9670"/>
                    <a:pt x="43158" y="21600"/>
                  </a:cubicBezTo>
                </a:path>
                <a:path w="43158" h="21600" stroke="0" extrusionOk="0">
                  <a:moveTo>
                    <a:pt x="0" y="20253"/>
                  </a:moveTo>
                  <a:cubicBezTo>
                    <a:pt x="711" y="8868"/>
                    <a:pt x="10151" y="-1"/>
                    <a:pt x="21558" y="0"/>
                  </a:cubicBezTo>
                  <a:cubicBezTo>
                    <a:pt x="33487" y="0"/>
                    <a:pt x="43158" y="9670"/>
                    <a:pt x="43158" y="21600"/>
                  </a:cubicBezTo>
                  <a:lnTo>
                    <a:pt x="21558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0" name="Прямоугольник 74"/>
            <p:cNvSpPr>
              <a:spLocks noChangeArrowheads="1"/>
            </p:cNvSpPr>
            <p:nvPr/>
          </p:nvSpPr>
          <p:spPr bwMode="auto">
            <a:xfrm rot="327135">
              <a:off x="9127" y="1569"/>
              <a:ext cx="2700" cy="701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rgbClr val="00B05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4621" name="Arc 6"/>
            <p:cNvSpPr>
              <a:spLocks/>
            </p:cNvSpPr>
            <p:nvPr/>
          </p:nvSpPr>
          <p:spPr bwMode="auto">
            <a:xfrm>
              <a:off x="4436" y="1432"/>
              <a:ext cx="9385" cy="503"/>
            </a:xfrm>
            <a:custGeom>
              <a:avLst/>
              <a:gdLst>
                <a:gd name="T0" fmla="*/ 0 w 43158"/>
                <a:gd name="T1" fmla="*/ 11 h 21600"/>
                <a:gd name="T2" fmla="*/ 2041 w 43158"/>
                <a:gd name="T3" fmla="*/ 12 h 21600"/>
                <a:gd name="T4" fmla="*/ 1019 w 43158"/>
                <a:gd name="T5" fmla="*/ 12 h 21600"/>
                <a:gd name="T6" fmla="*/ 0 60000 65536"/>
                <a:gd name="T7" fmla="*/ 0 60000 65536"/>
                <a:gd name="T8" fmla="*/ 0 60000 65536"/>
                <a:gd name="T9" fmla="*/ 0 w 43158"/>
                <a:gd name="T10" fmla="*/ 0 h 21600"/>
                <a:gd name="T11" fmla="*/ 43158 w 4315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58" h="21600" fill="none" extrusionOk="0">
                  <a:moveTo>
                    <a:pt x="0" y="20253"/>
                  </a:moveTo>
                  <a:cubicBezTo>
                    <a:pt x="711" y="8868"/>
                    <a:pt x="10151" y="-1"/>
                    <a:pt x="21558" y="0"/>
                  </a:cubicBezTo>
                  <a:cubicBezTo>
                    <a:pt x="33487" y="0"/>
                    <a:pt x="43158" y="9670"/>
                    <a:pt x="43158" y="21600"/>
                  </a:cubicBezTo>
                </a:path>
                <a:path w="43158" h="21600" stroke="0" extrusionOk="0">
                  <a:moveTo>
                    <a:pt x="0" y="20253"/>
                  </a:moveTo>
                  <a:cubicBezTo>
                    <a:pt x="711" y="8868"/>
                    <a:pt x="10151" y="-1"/>
                    <a:pt x="21558" y="0"/>
                  </a:cubicBezTo>
                  <a:cubicBezTo>
                    <a:pt x="33487" y="0"/>
                    <a:pt x="43158" y="9670"/>
                    <a:pt x="43158" y="21600"/>
                  </a:cubicBezTo>
                  <a:lnTo>
                    <a:pt x="21558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2" name="Rectangle 7"/>
            <p:cNvSpPr>
              <a:spLocks noChangeArrowheads="1"/>
            </p:cNvSpPr>
            <p:nvPr/>
          </p:nvSpPr>
          <p:spPr bwMode="auto">
            <a:xfrm rot="327135">
              <a:off x="5823" y="1563"/>
              <a:ext cx="2700" cy="701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rgbClr val="00B05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4623" name="AutoShape 8"/>
            <p:cNvSpPr>
              <a:spLocks noChangeArrowheads="1"/>
            </p:cNvSpPr>
            <p:nvPr/>
          </p:nvSpPr>
          <p:spPr bwMode="auto">
            <a:xfrm rot="-1185569">
              <a:off x="4940" y="1860"/>
              <a:ext cx="754" cy="217"/>
            </a:xfrm>
            <a:prstGeom prst="rightArrow">
              <a:avLst>
                <a:gd name="adj1" fmla="val 50000"/>
                <a:gd name="adj2" fmla="val 8686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4" name="AutoShape 9"/>
            <p:cNvSpPr>
              <a:spLocks noChangeArrowheads="1"/>
            </p:cNvSpPr>
            <p:nvPr/>
          </p:nvSpPr>
          <p:spPr bwMode="auto">
            <a:xfrm rot="-10165638">
              <a:off x="11911" y="1915"/>
              <a:ext cx="754" cy="217"/>
            </a:xfrm>
            <a:prstGeom prst="rightArrow">
              <a:avLst>
                <a:gd name="adj1" fmla="val 50000"/>
                <a:gd name="adj2" fmla="val 8686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5" name="Text Box 10"/>
            <p:cNvSpPr txBox="1">
              <a:spLocks noChangeArrowheads="1"/>
            </p:cNvSpPr>
            <p:nvPr/>
          </p:nvSpPr>
          <p:spPr bwMode="auto">
            <a:xfrm>
              <a:off x="4514" y="1904"/>
              <a:ext cx="540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/>
                <a:t>N</a:t>
              </a:r>
              <a:endParaRPr lang="ru-RU" sz="1800" b="0"/>
            </a:p>
          </p:txBody>
        </p:sp>
        <p:sp>
          <p:nvSpPr>
            <p:cNvPr id="24626" name="Text Box 11"/>
            <p:cNvSpPr txBox="1">
              <a:spLocks noChangeArrowheads="1"/>
            </p:cNvSpPr>
            <p:nvPr/>
          </p:nvSpPr>
          <p:spPr bwMode="auto">
            <a:xfrm>
              <a:off x="12607" y="1859"/>
              <a:ext cx="540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sz="1400"/>
                <a:t>N</a:t>
              </a:r>
              <a:endParaRPr lang="ru-RU" sz="1800" b="0"/>
            </a:p>
          </p:txBody>
        </p:sp>
        <p:grpSp>
          <p:nvGrpSpPr>
            <p:cNvPr id="24627" name="Group 12"/>
            <p:cNvGrpSpPr>
              <a:grpSpLocks/>
            </p:cNvGrpSpPr>
            <p:nvPr/>
          </p:nvGrpSpPr>
          <p:grpSpPr bwMode="auto">
            <a:xfrm>
              <a:off x="6014" y="1536"/>
              <a:ext cx="277" cy="623"/>
              <a:chOff x="3550" y="1789"/>
              <a:chExt cx="277" cy="623"/>
            </a:xfrm>
          </p:grpSpPr>
          <p:sp>
            <p:nvSpPr>
              <p:cNvPr id="24664" name="Rectangle 13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65" name="Rectangle 14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66" name="Rectangle 15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628" name="Group 16"/>
            <p:cNvGrpSpPr>
              <a:grpSpLocks/>
            </p:cNvGrpSpPr>
            <p:nvPr/>
          </p:nvGrpSpPr>
          <p:grpSpPr bwMode="auto">
            <a:xfrm>
              <a:off x="6500" y="1530"/>
              <a:ext cx="277" cy="623"/>
              <a:chOff x="3550" y="1789"/>
              <a:chExt cx="277" cy="623"/>
            </a:xfrm>
          </p:grpSpPr>
          <p:sp>
            <p:nvSpPr>
              <p:cNvPr id="24661" name="Rectangle 17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62" name="Rectangle 18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63" name="Rectangle 19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629" name="Group 20"/>
            <p:cNvGrpSpPr>
              <a:grpSpLocks/>
            </p:cNvGrpSpPr>
            <p:nvPr/>
          </p:nvGrpSpPr>
          <p:grpSpPr bwMode="auto">
            <a:xfrm>
              <a:off x="7565" y="1647"/>
              <a:ext cx="277" cy="623"/>
              <a:chOff x="3550" y="1789"/>
              <a:chExt cx="277" cy="623"/>
            </a:xfrm>
          </p:grpSpPr>
          <p:sp>
            <p:nvSpPr>
              <p:cNvPr id="24658" name="Rectangle 21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59" name="Rectangle 22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60" name="Rectangle 23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630" name="Group 24"/>
            <p:cNvGrpSpPr>
              <a:grpSpLocks/>
            </p:cNvGrpSpPr>
            <p:nvPr/>
          </p:nvGrpSpPr>
          <p:grpSpPr bwMode="auto">
            <a:xfrm>
              <a:off x="8038" y="1640"/>
              <a:ext cx="277" cy="623"/>
              <a:chOff x="3550" y="1789"/>
              <a:chExt cx="277" cy="623"/>
            </a:xfrm>
          </p:grpSpPr>
          <p:sp>
            <p:nvSpPr>
              <p:cNvPr id="24655" name="Rectangle 25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56" name="Rectangle 26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57" name="Rectangle 27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631" name="Group 28"/>
            <p:cNvGrpSpPr>
              <a:grpSpLocks/>
            </p:cNvGrpSpPr>
            <p:nvPr/>
          </p:nvGrpSpPr>
          <p:grpSpPr bwMode="auto">
            <a:xfrm>
              <a:off x="9393" y="1435"/>
              <a:ext cx="277" cy="623"/>
              <a:chOff x="3550" y="1789"/>
              <a:chExt cx="277" cy="623"/>
            </a:xfrm>
          </p:grpSpPr>
          <p:sp>
            <p:nvSpPr>
              <p:cNvPr id="24652" name="Rectangle 29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53" name="Rectangle 30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54" name="Rectangle 31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632" name="Group 32"/>
            <p:cNvGrpSpPr>
              <a:grpSpLocks/>
            </p:cNvGrpSpPr>
            <p:nvPr/>
          </p:nvGrpSpPr>
          <p:grpSpPr bwMode="auto">
            <a:xfrm>
              <a:off x="9906" y="1456"/>
              <a:ext cx="277" cy="623"/>
              <a:chOff x="3550" y="1789"/>
              <a:chExt cx="277" cy="623"/>
            </a:xfrm>
          </p:grpSpPr>
          <p:sp>
            <p:nvSpPr>
              <p:cNvPr id="24649" name="Rectangle 33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50" name="Rectangle 34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51" name="Rectangle 35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633" name="Group 36"/>
            <p:cNvGrpSpPr>
              <a:grpSpLocks/>
            </p:cNvGrpSpPr>
            <p:nvPr/>
          </p:nvGrpSpPr>
          <p:grpSpPr bwMode="auto">
            <a:xfrm>
              <a:off x="10925" y="1665"/>
              <a:ext cx="277" cy="623"/>
              <a:chOff x="3550" y="1789"/>
              <a:chExt cx="277" cy="623"/>
            </a:xfrm>
          </p:grpSpPr>
          <p:sp>
            <p:nvSpPr>
              <p:cNvPr id="24646" name="Rectangle 37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47" name="Rectangle 38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48" name="Rectangle 39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634" name="Group 40"/>
            <p:cNvGrpSpPr>
              <a:grpSpLocks/>
            </p:cNvGrpSpPr>
            <p:nvPr/>
          </p:nvGrpSpPr>
          <p:grpSpPr bwMode="auto">
            <a:xfrm>
              <a:off x="11403" y="1663"/>
              <a:ext cx="277" cy="623"/>
              <a:chOff x="3550" y="1789"/>
              <a:chExt cx="277" cy="623"/>
            </a:xfrm>
          </p:grpSpPr>
          <p:sp>
            <p:nvSpPr>
              <p:cNvPr id="24643" name="Rectangle 41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44" name="Rectangle 42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45" name="Rectangle 43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4635" name="Text Box 44"/>
            <p:cNvSpPr txBox="1">
              <a:spLocks noChangeArrowheads="1"/>
            </p:cNvSpPr>
            <p:nvPr/>
          </p:nvSpPr>
          <p:spPr bwMode="auto">
            <a:xfrm>
              <a:off x="5866" y="938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Р1</a:t>
              </a:r>
              <a:endParaRPr lang="ru-RU" sz="1800" b="0"/>
            </a:p>
          </p:txBody>
        </p:sp>
        <p:sp>
          <p:nvSpPr>
            <p:cNvPr id="24636" name="Text Box 45"/>
            <p:cNvSpPr txBox="1">
              <a:spLocks noChangeArrowheads="1"/>
            </p:cNvSpPr>
            <p:nvPr/>
          </p:nvSpPr>
          <p:spPr bwMode="auto">
            <a:xfrm>
              <a:off x="6344" y="973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Р2</a:t>
              </a:r>
              <a:endParaRPr lang="ru-RU" sz="1800" b="0"/>
            </a:p>
          </p:txBody>
        </p:sp>
        <p:sp>
          <p:nvSpPr>
            <p:cNvPr id="24637" name="Text Box 46"/>
            <p:cNvSpPr txBox="1">
              <a:spLocks noChangeArrowheads="1"/>
            </p:cNvSpPr>
            <p:nvPr/>
          </p:nvSpPr>
          <p:spPr bwMode="auto">
            <a:xfrm>
              <a:off x="7404" y="967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Р3</a:t>
              </a:r>
              <a:endParaRPr lang="ru-RU" sz="1800" b="0"/>
            </a:p>
          </p:txBody>
        </p:sp>
        <p:sp>
          <p:nvSpPr>
            <p:cNvPr id="24638" name="Text Box 47"/>
            <p:cNvSpPr txBox="1">
              <a:spLocks noChangeArrowheads="1"/>
            </p:cNvSpPr>
            <p:nvPr/>
          </p:nvSpPr>
          <p:spPr bwMode="auto">
            <a:xfrm>
              <a:off x="9193" y="928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Р5</a:t>
              </a:r>
              <a:endParaRPr lang="ru-RU" sz="1800" b="0"/>
            </a:p>
          </p:txBody>
        </p:sp>
        <p:sp>
          <p:nvSpPr>
            <p:cNvPr id="24639" name="Text Box 48"/>
            <p:cNvSpPr txBox="1">
              <a:spLocks noChangeArrowheads="1"/>
            </p:cNvSpPr>
            <p:nvPr/>
          </p:nvSpPr>
          <p:spPr bwMode="auto">
            <a:xfrm>
              <a:off x="9754" y="929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Р6</a:t>
              </a:r>
              <a:endParaRPr lang="ru-RU" sz="1800" b="0"/>
            </a:p>
          </p:txBody>
        </p:sp>
        <p:sp>
          <p:nvSpPr>
            <p:cNvPr id="24640" name="Text Box 49"/>
            <p:cNvSpPr txBox="1">
              <a:spLocks noChangeArrowheads="1"/>
            </p:cNvSpPr>
            <p:nvPr/>
          </p:nvSpPr>
          <p:spPr bwMode="auto">
            <a:xfrm>
              <a:off x="10683" y="1012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Р7</a:t>
              </a:r>
              <a:endParaRPr lang="ru-RU" sz="1800" b="0"/>
            </a:p>
          </p:txBody>
        </p:sp>
        <p:sp>
          <p:nvSpPr>
            <p:cNvPr id="24641" name="Text Box 50"/>
            <p:cNvSpPr txBox="1">
              <a:spLocks noChangeArrowheads="1"/>
            </p:cNvSpPr>
            <p:nvPr/>
          </p:nvSpPr>
          <p:spPr bwMode="auto">
            <a:xfrm>
              <a:off x="11257" y="993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Р8</a:t>
              </a:r>
              <a:endParaRPr lang="ru-RU" sz="1800" b="0"/>
            </a:p>
          </p:txBody>
        </p:sp>
        <p:sp>
          <p:nvSpPr>
            <p:cNvPr id="24642" name="Text Box 51"/>
            <p:cNvSpPr txBox="1">
              <a:spLocks noChangeArrowheads="1"/>
            </p:cNvSpPr>
            <p:nvPr/>
          </p:nvSpPr>
          <p:spPr bwMode="auto">
            <a:xfrm>
              <a:off x="7941" y="952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Р4</a:t>
              </a:r>
              <a:endParaRPr lang="ru-RU" sz="1800" b="0"/>
            </a:p>
          </p:txBody>
        </p:sp>
      </p:grpSp>
      <p:grpSp>
        <p:nvGrpSpPr>
          <p:cNvPr id="24579" name="Group 52"/>
          <p:cNvGrpSpPr>
            <a:grpSpLocks/>
          </p:cNvGrpSpPr>
          <p:nvPr/>
        </p:nvGrpSpPr>
        <p:grpSpPr bwMode="auto">
          <a:xfrm>
            <a:off x="1176338" y="2128838"/>
            <a:ext cx="7585075" cy="4597400"/>
            <a:chOff x="854" y="2657"/>
            <a:chExt cx="14368" cy="8711"/>
          </a:xfrm>
        </p:grpSpPr>
        <p:sp>
          <p:nvSpPr>
            <p:cNvPr id="24586" name="Text Box 33"/>
            <p:cNvSpPr txBox="1">
              <a:spLocks noChangeArrowheads="1"/>
            </p:cNvSpPr>
            <p:nvPr/>
          </p:nvSpPr>
          <p:spPr bwMode="auto">
            <a:xfrm>
              <a:off x="854" y="2774"/>
              <a:ext cx="1542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0"/>
                <a:t>Ур1, кгс</a:t>
              </a:r>
              <a:endParaRPr lang="ru-RU" sz="1800" b="0"/>
            </a:p>
          </p:txBody>
        </p:sp>
        <p:sp>
          <p:nvSpPr>
            <p:cNvPr id="24587" name="Text Box 34"/>
            <p:cNvSpPr txBox="1">
              <a:spLocks noChangeArrowheads="1"/>
            </p:cNvSpPr>
            <p:nvPr/>
          </p:nvSpPr>
          <p:spPr bwMode="auto">
            <a:xfrm>
              <a:off x="880" y="4867"/>
              <a:ext cx="1542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0"/>
                <a:t>Ур2, кгс</a:t>
              </a:r>
              <a:endParaRPr lang="ru-RU" sz="1800" b="0"/>
            </a:p>
          </p:txBody>
        </p:sp>
        <p:sp>
          <p:nvSpPr>
            <p:cNvPr id="24588" name="Text Box 35"/>
            <p:cNvSpPr txBox="1">
              <a:spLocks noChangeArrowheads="1"/>
            </p:cNvSpPr>
            <p:nvPr/>
          </p:nvSpPr>
          <p:spPr bwMode="auto">
            <a:xfrm>
              <a:off x="873" y="7172"/>
              <a:ext cx="1542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0"/>
                <a:t>Ур3, кгс</a:t>
              </a:r>
              <a:endParaRPr lang="ru-RU" sz="1800" b="0"/>
            </a:p>
          </p:txBody>
        </p:sp>
        <p:sp>
          <p:nvSpPr>
            <p:cNvPr id="24589" name="Text Box 36"/>
            <p:cNvSpPr txBox="1">
              <a:spLocks noChangeArrowheads="1"/>
            </p:cNvSpPr>
            <p:nvPr/>
          </p:nvSpPr>
          <p:spPr bwMode="auto">
            <a:xfrm>
              <a:off x="7230" y="4084"/>
              <a:ext cx="947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4590" name="Text Box 37"/>
            <p:cNvSpPr txBox="1">
              <a:spLocks noChangeArrowheads="1"/>
            </p:cNvSpPr>
            <p:nvPr/>
          </p:nvSpPr>
          <p:spPr bwMode="auto">
            <a:xfrm>
              <a:off x="14264" y="4182"/>
              <a:ext cx="947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4591" name="Text Box 38"/>
            <p:cNvSpPr txBox="1">
              <a:spLocks noChangeArrowheads="1"/>
            </p:cNvSpPr>
            <p:nvPr/>
          </p:nvSpPr>
          <p:spPr bwMode="auto">
            <a:xfrm>
              <a:off x="14254" y="6351"/>
              <a:ext cx="947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4592" name="Text Box 39"/>
            <p:cNvSpPr txBox="1">
              <a:spLocks noChangeArrowheads="1"/>
            </p:cNvSpPr>
            <p:nvPr/>
          </p:nvSpPr>
          <p:spPr bwMode="auto">
            <a:xfrm>
              <a:off x="7239" y="6357"/>
              <a:ext cx="947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4593" name="Text Box 40"/>
            <p:cNvSpPr txBox="1">
              <a:spLocks noChangeArrowheads="1"/>
            </p:cNvSpPr>
            <p:nvPr/>
          </p:nvSpPr>
          <p:spPr bwMode="auto">
            <a:xfrm>
              <a:off x="880" y="9499"/>
              <a:ext cx="1542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0"/>
                <a:t>Ур4, кгс</a:t>
              </a:r>
              <a:endParaRPr lang="ru-RU" sz="1800" b="0"/>
            </a:p>
          </p:txBody>
        </p:sp>
        <p:sp>
          <p:nvSpPr>
            <p:cNvPr id="24594" name="Text Box 41"/>
            <p:cNvSpPr txBox="1">
              <a:spLocks noChangeArrowheads="1"/>
            </p:cNvSpPr>
            <p:nvPr/>
          </p:nvSpPr>
          <p:spPr bwMode="auto">
            <a:xfrm>
              <a:off x="14275" y="8643"/>
              <a:ext cx="947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4595" name="Text Box 42"/>
            <p:cNvSpPr txBox="1">
              <a:spLocks noChangeArrowheads="1"/>
            </p:cNvSpPr>
            <p:nvPr/>
          </p:nvSpPr>
          <p:spPr bwMode="auto">
            <a:xfrm>
              <a:off x="8008" y="2774"/>
              <a:ext cx="1542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0"/>
                <a:t>Ур5, кгс</a:t>
              </a:r>
              <a:endParaRPr lang="ru-RU" sz="1800" b="0"/>
            </a:p>
          </p:txBody>
        </p:sp>
        <p:sp>
          <p:nvSpPr>
            <p:cNvPr id="24596" name="Text Box 43"/>
            <p:cNvSpPr txBox="1">
              <a:spLocks noChangeArrowheads="1"/>
            </p:cNvSpPr>
            <p:nvPr/>
          </p:nvSpPr>
          <p:spPr bwMode="auto">
            <a:xfrm>
              <a:off x="8042" y="4947"/>
              <a:ext cx="1542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0"/>
                <a:t>Ур6, кгс</a:t>
              </a:r>
              <a:endParaRPr lang="ru-RU" sz="1800" b="0"/>
            </a:p>
          </p:txBody>
        </p:sp>
        <p:sp>
          <p:nvSpPr>
            <p:cNvPr id="24597" name="Text Box 44"/>
            <p:cNvSpPr txBox="1">
              <a:spLocks noChangeArrowheads="1"/>
            </p:cNvSpPr>
            <p:nvPr/>
          </p:nvSpPr>
          <p:spPr bwMode="auto">
            <a:xfrm>
              <a:off x="8064" y="7291"/>
              <a:ext cx="1542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0"/>
                <a:t>Ур7, кгс</a:t>
              </a:r>
              <a:endParaRPr lang="ru-RU" sz="1800" b="0"/>
            </a:p>
          </p:txBody>
        </p:sp>
        <p:sp>
          <p:nvSpPr>
            <p:cNvPr id="24598" name="Text Box 45"/>
            <p:cNvSpPr txBox="1">
              <a:spLocks noChangeArrowheads="1"/>
            </p:cNvSpPr>
            <p:nvPr/>
          </p:nvSpPr>
          <p:spPr bwMode="auto">
            <a:xfrm>
              <a:off x="14194" y="10833"/>
              <a:ext cx="947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4599" name="Text Box 46"/>
            <p:cNvSpPr txBox="1">
              <a:spLocks noChangeArrowheads="1"/>
            </p:cNvSpPr>
            <p:nvPr/>
          </p:nvSpPr>
          <p:spPr bwMode="auto">
            <a:xfrm>
              <a:off x="7268" y="8709"/>
              <a:ext cx="947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4600" name="Text Box 47"/>
            <p:cNvSpPr txBox="1">
              <a:spLocks noChangeArrowheads="1"/>
            </p:cNvSpPr>
            <p:nvPr/>
          </p:nvSpPr>
          <p:spPr bwMode="auto">
            <a:xfrm>
              <a:off x="7239" y="10851"/>
              <a:ext cx="947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4601" name="Text Box 48"/>
            <p:cNvSpPr txBox="1">
              <a:spLocks noChangeArrowheads="1"/>
            </p:cNvSpPr>
            <p:nvPr/>
          </p:nvSpPr>
          <p:spPr bwMode="auto">
            <a:xfrm>
              <a:off x="8069" y="9525"/>
              <a:ext cx="1542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 b="0"/>
                <a:t>Ур8, кгс</a:t>
              </a:r>
              <a:endParaRPr lang="ru-RU" sz="1800" b="0"/>
            </a:p>
          </p:txBody>
        </p:sp>
        <p:pic>
          <p:nvPicPr>
            <p:cNvPr id="24602" name="Рисунок 11"/>
            <p:cNvPicPr>
              <a:picLocks noChangeAspect="1" noChangeArrowheads="1"/>
            </p:cNvPicPr>
            <p:nvPr/>
          </p:nvPicPr>
          <p:blipFill>
            <a:blip r:embed="rId2"/>
            <a:srcRect l="5209" t="10080" r="92026" b="72423"/>
            <a:stretch>
              <a:fillRect/>
            </a:stretch>
          </p:blipFill>
          <p:spPr bwMode="auto">
            <a:xfrm>
              <a:off x="2343" y="2702"/>
              <a:ext cx="402" cy="1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3" name="Рисунок 2"/>
            <p:cNvPicPr>
              <a:picLocks noChangeAspect="1" noChangeArrowheads="1"/>
            </p:cNvPicPr>
            <p:nvPr/>
          </p:nvPicPr>
          <p:blipFill>
            <a:blip r:embed="rId3"/>
            <a:srcRect l="5196" t="10493" r="91975" b="74126"/>
            <a:stretch>
              <a:fillRect/>
            </a:stretch>
          </p:blipFill>
          <p:spPr bwMode="auto">
            <a:xfrm>
              <a:off x="2373" y="4847"/>
              <a:ext cx="411" cy="1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4" name="Рисунок 5"/>
            <p:cNvPicPr>
              <a:picLocks noChangeAspect="1" noChangeArrowheads="1"/>
            </p:cNvPicPr>
            <p:nvPr/>
          </p:nvPicPr>
          <p:blipFill>
            <a:blip r:embed="rId4"/>
            <a:srcRect l="4715" t="10110" r="91901" b="72652"/>
            <a:stretch>
              <a:fillRect/>
            </a:stretch>
          </p:blipFill>
          <p:spPr bwMode="auto">
            <a:xfrm>
              <a:off x="2273" y="7073"/>
              <a:ext cx="493" cy="2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5" name="Рисунок 88"/>
            <p:cNvPicPr>
              <a:picLocks noChangeAspect="1" noChangeArrowheads="1"/>
            </p:cNvPicPr>
            <p:nvPr/>
          </p:nvPicPr>
          <p:blipFill>
            <a:blip r:embed="rId2"/>
            <a:srcRect l="22881" t="10080" r="46732" b="72423"/>
            <a:stretch>
              <a:fillRect/>
            </a:stretch>
          </p:blipFill>
          <p:spPr bwMode="auto">
            <a:xfrm>
              <a:off x="2745" y="2704"/>
              <a:ext cx="4415" cy="1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6" name="Рисунок 89"/>
            <p:cNvPicPr>
              <a:picLocks noChangeAspect="1" noChangeArrowheads="1"/>
            </p:cNvPicPr>
            <p:nvPr/>
          </p:nvPicPr>
          <p:blipFill>
            <a:blip r:embed="rId3"/>
            <a:srcRect l="22902" t="10283" r="46779" b="72153"/>
            <a:stretch>
              <a:fillRect/>
            </a:stretch>
          </p:blipFill>
          <p:spPr bwMode="auto">
            <a:xfrm>
              <a:off x="2772" y="4819"/>
              <a:ext cx="4401" cy="2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7" name="Рисунок 90"/>
            <p:cNvPicPr>
              <a:picLocks noChangeAspect="1" noChangeArrowheads="1"/>
            </p:cNvPicPr>
            <p:nvPr/>
          </p:nvPicPr>
          <p:blipFill>
            <a:blip r:embed="rId4"/>
            <a:srcRect l="22826" t="10110" r="46837" b="72652"/>
            <a:stretch>
              <a:fillRect/>
            </a:stretch>
          </p:blipFill>
          <p:spPr bwMode="auto">
            <a:xfrm>
              <a:off x="2744" y="7071"/>
              <a:ext cx="4415" cy="2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8" name="Рисунок 91"/>
            <p:cNvPicPr>
              <a:picLocks noChangeAspect="1" noChangeArrowheads="1"/>
            </p:cNvPicPr>
            <p:nvPr/>
          </p:nvPicPr>
          <p:blipFill>
            <a:blip r:embed="rId5"/>
            <a:srcRect l="22597" t="10487" r="46809" b="72447"/>
            <a:stretch>
              <a:fillRect/>
            </a:stretch>
          </p:blipFill>
          <p:spPr bwMode="auto">
            <a:xfrm>
              <a:off x="2730" y="9312"/>
              <a:ext cx="4401" cy="2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9" name="Рисунок 93"/>
            <p:cNvPicPr>
              <a:picLocks noChangeAspect="1" noChangeArrowheads="1"/>
            </p:cNvPicPr>
            <p:nvPr/>
          </p:nvPicPr>
          <p:blipFill>
            <a:blip r:embed="rId6"/>
            <a:srcRect l="22972" t="10184" r="46571" b="72720"/>
            <a:stretch>
              <a:fillRect/>
            </a:stretch>
          </p:blipFill>
          <p:spPr bwMode="auto">
            <a:xfrm>
              <a:off x="9880" y="2663"/>
              <a:ext cx="4374" cy="1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0" name="Рисунок 94"/>
            <p:cNvPicPr>
              <a:picLocks noChangeAspect="1" noChangeArrowheads="1"/>
            </p:cNvPicPr>
            <p:nvPr/>
          </p:nvPicPr>
          <p:blipFill>
            <a:blip r:embed="rId7"/>
            <a:srcRect l="22246" t="10550" r="47501" b="72235"/>
            <a:stretch>
              <a:fillRect/>
            </a:stretch>
          </p:blipFill>
          <p:spPr bwMode="auto">
            <a:xfrm>
              <a:off x="9832" y="4825"/>
              <a:ext cx="4360" cy="2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1" name="Рисунок 95"/>
            <p:cNvPicPr>
              <a:picLocks noChangeAspect="1" noChangeArrowheads="1"/>
            </p:cNvPicPr>
            <p:nvPr/>
          </p:nvPicPr>
          <p:blipFill>
            <a:blip r:embed="rId8"/>
            <a:srcRect l="22690" t="10210" r="46783" b="72810"/>
            <a:stretch>
              <a:fillRect/>
            </a:stretch>
          </p:blipFill>
          <p:spPr bwMode="auto">
            <a:xfrm>
              <a:off x="9793" y="7090"/>
              <a:ext cx="4401" cy="2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2" name="Рисунок 96"/>
            <p:cNvPicPr>
              <a:picLocks noChangeAspect="1" noChangeArrowheads="1"/>
            </p:cNvPicPr>
            <p:nvPr/>
          </p:nvPicPr>
          <p:blipFill>
            <a:blip r:embed="rId9"/>
            <a:srcRect l="22765" t="10620" r="46443" b="72740"/>
            <a:stretch>
              <a:fillRect/>
            </a:stretch>
          </p:blipFill>
          <p:spPr bwMode="auto">
            <a:xfrm>
              <a:off x="9792" y="9466"/>
              <a:ext cx="4360" cy="1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3" name="Рисунок 6"/>
            <p:cNvPicPr>
              <a:picLocks noChangeAspect="1" noChangeArrowheads="1"/>
            </p:cNvPicPr>
            <p:nvPr/>
          </p:nvPicPr>
          <p:blipFill>
            <a:blip r:embed="rId5"/>
            <a:srcRect l="5223" t="10487" r="91936" b="72447"/>
            <a:stretch>
              <a:fillRect/>
            </a:stretch>
          </p:blipFill>
          <p:spPr bwMode="auto">
            <a:xfrm>
              <a:off x="2319" y="9298"/>
              <a:ext cx="411" cy="2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4" name="Рисунок 7"/>
            <p:cNvPicPr>
              <a:picLocks noChangeAspect="1" noChangeArrowheads="1"/>
            </p:cNvPicPr>
            <p:nvPr/>
          </p:nvPicPr>
          <p:blipFill>
            <a:blip r:embed="rId6"/>
            <a:srcRect l="5000" t="10184" r="91930" b="72720"/>
            <a:stretch>
              <a:fillRect/>
            </a:stretch>
          </p:blipFill>
          <p:spPr bwMode="auto">
            <a:xfrm>
              <a:off x="9435" y="2657"/>
              <a:ext cx="442" cy="2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5" name="Рисунок 8"/>
            <p:cNvPicPr>
              <a:picLocks noChangeAspect="1" noChangeArrowheads="1"/>
            </p:cNvPicPr>
            <p:nvPr/>
          </p:nvPicPr>
          <p:blipFill>
            <a:blip r:embed="rId7"/>
            <a:srcRect l="5360" t="10225" r="91840" b="72560"/>
            <a:stretch>
              <a:fillRect/>
            </a:stretch>
          </p:blipFill>
          <p:spPr bwMode="auto">
            <a:xfrm>
              <a:off x="9437" y="4787"/>
              <a:ext cx="404" cy="2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6" name="Рисунок 9"/>
            <p:cNvPicPr>
              <a:picLocks noChangeAspect="1" noChangeArrowheads="1"/>
            </p:cNvPicPr>
            <p:nvPr/>
          </p:nvPicPr>
          <p:blipFill>
            <a:blip r:embed="rId8"/>
            <a:srcRect l="4980" t="9576" r="91942" b="73444"/>
            <a:stretch>
              <a:fillRect/>
            </a:stretch>
          </p:blipFill>
          <p:spPr bwMode="auto">
            <a:xfrm>
              <a:off x="9404" y="7023"/>
              <a:ext cx="442" cy="2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7" name="Рисунок 10"/>
            <p:cNvPicPr>
              <a:picLocks noChangeAspect="1" noChangeArrowheads="1"/>
            </p:cNvPicPr>
            <p:nvPr/>
          </p:nvPicPr>
          <p:blipFill>
            <a:blip r:embed="rId9"/>
            <a:srcRect l="5209" t="10620" r="91945" b="72740"/>
            <a:stretch>
              <a:fillRect/>
            </a:stretch>
          </p:blipFill>
          <p:spPr bwMode="auto">
            <a:xfrm>
              <a:off x="9428" y="9461"/>
              <a:ext cx="404" cy="1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0" name="TextBox 1"/>
          <p:cNvSpPr txBox="1">
            <a:spLocks noChangeArrowheads="1"/>
          </p:cNvSpPr>
          <p:nvPr/>
        </p:nvSpPr>
        <p:spPr bwMode="auto">
          <a:xfrm>
            <a:off x="350838" y="1419225"/>
            <a:ext cx="1874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>
                <a:solidFill>
                  <a:srgbClr val="FF0000"/>
                </a:solidFill>
              </a:rPr>
              <a:t>ИСПЫТАНИЯ</a:t>
            </a:r>
          </a:p>
        </p:txBody>
      </p:sp>
      <p:sp>
        <p:nvSpPr>
          <p:cNvPr id="24581" name="TextBox 86"/>
          <p:cNvSpPr txBox="1">
            <a:spLocks noChangeArrowheads="1"/>
          </p:cNvSpPr>
          <p:nvPr/>
        </p:nvSpPr>
        <p:spPr bwMode="auto">
          <a:xfrm>
            <a:off x="214313" y="3838575"/>
            <a:ext cx="12811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</a:rPr>
              <a:t>Секция №1</a:t>
            </a:r>
          </a:p>
        </p:txBody>
      </p:sp>
      <p:sp>
        <p:nvSpPr>
          <p:cNvPr id="24582" name="TextBox 87"/>
          <p:cNvSpPr txBox="1">
            <a:spLocks noChangeArrowheads="1"/>
          </p:cNvSpPr>
          <p:nvPr/>
        </p:nvSpPr>
        <p:spPr bwMode="auto">
          <a:xfrm>
            <a:off x="8555038" y="3879850"/>
            <a:ext cx="1165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</a:rPr>
              <a:t>Секция №2</a:t>
            </a:r>
          </a:p>
        </p:txBody>
      </p:sp>
      <p:cxnSp>
        <p:nvCxnSpPr>
          <p:cNvPr id="89" name="Прямая со стрелкой 88"/>
          <p:cNvCxnSpPr/>
          <p:nvPr/>
        </p:nvCxnSpPr>
        <p:spPr>
          <a:xfrm flipH="1">
            <a:off x="8234363" y="2001838"/>
            <a:ext cx="641350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4" name="TextBox 89"/>
          <p:cNvSpPr txBox="1">
            <a:spLocks noChangeArrowheads="1"/>
          </p:cNvSpPr>
          <p:nvPr/>
        </p:nvSpPr>
        <p:spPr bwMode="auto">
          <a:xfrm>
            <a:off x="7896225" y="1601788"/>
            <a:ext cx="13192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/>
              <a:t>Направление движения</a:t>
            </a:r>
          </a:p>
        </p:txBody>
      </p:sp>
      <p:sp>
        <p:nvSpPr>
          <p:cNvPr id="24585" name="TextBox 90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1</a:t>
            </a:r>
            <a:r>
              <a:rPr lang="ru-RU" sz="1200" dirty="0" smtClean="0"/>
              <a:t>1</a:t>
            </a:r>
            <a:endParaRPr lang="ru-RU" sz="12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Group 2"/>
          <p:cNvGrpSpPr>
            <a:grpSpLocks/>
          </p:cNvGrpSpPr>
          <p:nvPr/>
        </p:nvGrpSpPr>
        <p:grpSpPr bwMode="auto">
          <a:xfrm>
            <a:off x="946150" y="1414463"/>
            <a:ext cx="3559175" cy="1154112"/>
            <a:chOff x="9036" y="1547"/>
            <a:chExt cx="4764" cy="2145"/>
          </a:xfrm>
        </p:grpSpPr>
        <p:pic>
          <p:nvPicPr>
            <p:cNvPr id="25635" name="Picture 3"/>
            <p:cNvPicPr>
              <a:picLocks noChangeAspect="1" noChangeArrowheads="1"/>
            </p:cNvPicPr>
            <p:nvPr/>
          </p:nvPicPr>
          <p:blipFill>
            <a:blip r:embed="rId2"/>
            <a:srcRect l="20726" t="9834" r="49515" b="72511"/>
            <a:stretch>
              <a:fillRect/>
            </a:stretch>
          </p:blipFill>
          <p:spPr bwMode="auto">
            <a:xfrm>
              <a:off x="9480" y="1547"/>
              <a:ext cx="4320" cy="2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6" name="Рисунок 1"/>
            <p:cNvPicPr>
              <a:picLocks noChangeAspect="1" noChangeArrowheads="1"/>
            </p:cNvPicPr>
            <p:nvPr/>
          </p:nvPicPr>
          <p:blipFill>
            <a:blip r:embed="rId2"/>
            <a:srcRect l="5020" t="9834" r="91930" b="72511"/>
            <a:stretch>
              <a:fillRect/>
            </a:stretch>
          </p:blipFill>
          <p:spPr bwMode="auto">
            <a:xfrm>
              <a:off x="9036" y="1555"/>
              <a:ext cx="432" cy="2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02" name="Group 5"/>
          <p:cNvGrpSpPr>
            <a:grpSpLocks/>
          </p:cNvGrpSpPr>
          <p:nvPr/>
        </p:nvGrpSpPr>
        <p:grpSpPr bwMode="auto">
          <a:xfrm>
            <a:off x="1030288" y="2786063"/>
            <a:ext cx="3562350" cy="1095375"/>
            <a:chOff x="9051" y="3800"/>
            <a:chExt cx="4764" cy="1995"/>
          </a:xfrm>
        </p:grpSpPr>
        <p:pic>
          <p:nvPicPr>
            <p:cNvPr id="25633" name="Picture 6"/>
            <p:cNvPicPr>
              <a:picLocks noChangeAspect="1" noChangeArrowheads="1"/>
            </p:cNvPicPr>
            <p:nvPr/>
          </p:nvPicPr>
          <p:blipFill>
            <a:blip r:embed="rId3"/>
            <a:srcRect l="20917" t="9764" r="49344" b="72617"/>
            <a:stretch>
              <a:fillRect/>
            </a:stretch>
          </p:blipFill>
          <p:spPr bwMode="auto">
            <a:xfrm>
              <a:off x="9495" y="3800"/>
              <a:ext cx="4320" cy="1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4" name="Рисунок 2"/>
            <p:cNvPicPr>
              <a:picLocks noChangeAspect="1" noChangeArrowheads="1"/>
            </p:cNvPicPr>
            <p:nvPr/>
          </p:nvPicPr>
          <p:blipFill>
            <a:blip r:embed="rId3"/>
            <a:srcRect l="5118" t="9764" r="91930" b="72617"/>
            <a:stretch>
              <a:fillRect/>
            </a:stretch>
          </p:blipFill>
          <p:spPr bwMode="auto">
            <a:xfrm>
              <a:off x="9051" y="3803"/>
              <a:ext cx="432" cy="1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03" name="Group 8"/>
          <p:cNvGrpSpPr>
            <a:grpSpLocks/>
          </p:cNvGrpSpPr>
          <p:nvPr/>
        </p:nvGrpSpPr>
        <p:grpSpPr bwMode="auto">
          <a:xfrm>
            <a:off x="1030288" y="4105275"/>
            <a:ext cx="3576637" cy="1243013"/>
            <a:chOff x="9021" y="6047"/>
            <a:chExt cx="4784" cy="1950"/>
          </a:xfrm>
        </p:grpSpPr>
        <p:pic>
          <p:nvPicPr>
            <p:cNvPr id="25631" name="Picture 9"/>
            <p:cNvPicPr>
              <a:picLocks noChangeAspect="1" noChangeArrowheads="1"/>
            </p:cNvPicPr>
            <p:nvPr/>
          </p:nvPicPr>
          <p:blipFill>
            <a:blip r:embed="rId4"/>
            <a:srcRect l="20824" t="10043" r="49213" b="72617"/>
            <a:stretch>
              <a:fillRect/>
            </a:stretch>
          </p:blipFill>
          <p:spPr bwMode="auto">
            <a:xfrm>
              <a:off x="9455" y="6047"/>
              <a:ext cx="4350" cy="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2" name="Рисунок 3"/>
            <p:cNvPicPr>
              <a:picLocks noChangeAspect="1" noChangeArrowheads="1"/>
            </p:cNvPicPr>
            <p:nvPr/>
          </p:nvPicPr>
          <p:blipFill>
            <a:blip r:embed="rId4"/>
            <a:srcRect l="5118" t="10043" r="91968" b="72617"/>
            <a:stretch>
              <a:fillRect/>
            </a:stretch>
          </p:blipFill>
          <p:spPr bwMode="auto">
            <a:xfrm>
              <a:off x="9021" y="6050"/>
              <a:ext cx="432" cy="1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04" name="Group 11"/>
          <p:cNvGrpSpPr>
            <a:grpSpLocks/>
          </p:cNvGrpSpPr>
          <p:nvPr/>
        </p:nvGrpSpPr>
        <p:grpSpPr bwMode="auto">
          <a:xfrm>
            <a:off x="1038225" y="5462588"/>
            <a:ext cx="3568700" cy="1133475"/>
            <a:chOff x="9017" y="8150"/>
            <a:chExt cx="4776" cy="1980"/>
          </a:xfrm>
        </p:grpSpPr>
        <p:pic>
          <p:nvPicPr>
            <p:cNvPr id="25629" name="Picture 12"/>
            <p:cNvPicPr>
              <a:picLocks noChangeAspect="1" noChangeArrowheads="1"/>
            </p:cNvPicPr>
            <p:nvPr/>
          </p:nvPicPr>
          <p:blipFill>
            <a:blip r:embed="rId5"/>
            <a:srcRect l="20982" t="9589" r="49364" b="72441"/>
            <a:stretch>
              <a:fillRect/>
            </a:stretch>
          </p:blipFill>
          <p:spPr bwMode="auto">
            <a:xfrm>
              <a:off x="9478" y="8150"/>
              <a:ext cx="4315" cy="1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0" name="Рисунок 4"/>
            <p:cNvPicPr>
              <a:picLocks noChangeAspect="1" noChangeArrowheads="1"/>
            </p:cNvPicPr>
            <p:nvPr/>
          </p:nvPicPr>
          <p:blipFill>
            <a:blip r:embed="rId5"/>
            <a:srcRect l="4901" t="9589" r="91968" b="72441"/>
            <a:stretch>
              <a:fillRect/>
            </a:stretch>
          </p:blipFill>
          <p:spPr bwMode="auto">
            <a:xfrm>
              <a:off x="9017" y="8151"/>
              <a:ext cx="464" cy="1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05" name="Рисунок 1"/>
          <p:cNvPicPr>
            <a:picLocks noChangeAspect="1" noChangeArrowheads="1"/>
          </p:cNvPicPr>
          <p:nvPr/>
        </p:nvPicPr>
        <p:blipFill>
          <a:blip r:embed="rId6"/>
          <a:srcRect b="42323"/>
          <a:stretch>
            <a:fillRect/>
          </a:stretch>
        </p:blipFill>
        <p:spPr bwMode="auto">
          <a:xfrm>
            <a:off x="5260975" y="1325563"/>
            <a:ext cx="3460750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Рисунок 1"/>
          <p:cNvPicPr>
            <a:picLocks noChangeAspect="1" noChangeArrowheads="1"/>
          </p:cNvPicPr>
          <p:nvPr/>
        </p:nvPicPr>
        <p:blipFill>
          <a:blip r:embed="rId7"/>
          <a:srcRect b="39691"/>
          <a:stretch>
            <a:fillRect/>
          </a:stretch>
        </p:blipFill>
        <p:spPr bwMode="auto">
          <a:xfrm>
            <a:off x="5275263" y="2670175"/>
            <a:ext cx="3446462" cy="130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Рисунок 1"/>
          <p:cNvPicPr>
            <a:picLocks noChangeAspect="1" noChangeArrowheads="1"/>
          </p:cNvPicPr>
          <p:nvPr/>
        </p:nvPicPr>
        <p:blipFill>
          <a:blip r:embed="rId8"/>
          <a:srcRect t="42297"/>
          <a:stretch>
            <a:fillRect/>
          </a:stretch>
        </p:blipFill>
        <p:spPr bwMode="auto">
          <a:xfrm>
            <a:off x="5275263" y="4103688"/>
            <a:ext cx="3452812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Рисунок 1"/>
          <p:cNvPicPr>
            <a:picLocks noChangeAspect="1" noChangeArrowheads="1"/>
          </p:cNvPicPr>
          <p:nvPr/>
        </p:nvPicPr>
        <p:blipFill>
          <a:blip r:embed="rId9"/>
          <a:srcRect t="44344"/>
          <a:stretch>
            <a:fillRect/>
          </a:stretch>
        </p:blipFill>
        <p:spPr bwMode="auto">
          <a:xfrm>
            <a:off x="5275263" y="5462588"/>
            <a:ext cx="3470275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Text Box 33"/>
          <p:cNvSpPr txBox="1">
            <a:spLocks noChangeArrowheads="1"/>
          </p:cNvSpPr>
          <p:nvPr/>
        </p:nvSpPr>
        <p:spPr bwMode="auto">
          <a:xfrm>
            <a:off x="574675" y="1147763"/>
            <a:ext cx="911225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Ур1, кгс</a:t>
            </a:r>
            <a:endParaRPr lang="ru-RU" sz="1800" b="0"/>
          </a:p>
        </p:txBody>
      </p:sp>
      <p:sp>
        <p:nvSpPr>
          <p:cNvPr id="25610" name="Text Box 34"/>
          <p:cNvSpPr txBox="1">
            <a:spLocks noChangeArrowheads="1"/>
          </p:cNvSpPr>
          <p:nvPr/>
        </p:nvSpPr>
        <p:spPr bwMode="auto">
          <a:xfrm>
            <a:off x="650875" y="2568575"/>
            <a:ext cx="911225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Ур2, кгс</a:t>
            </a:r>
            <a:endParaRPr lang="ru-RU" sz="1800" b="0"/>
          </a:p>
        </p:txBody>
      </p:sp>
      <p:sp>
        <p:nvSpPr>
          <p:cNvPr id="25611" name="Text Box 35"/>
          <p:cNvSpPr txBox="1">
            <a:spLocks noChangeArrowheads="1"/>
          </p:cNvSpPr>
          <p:nvPr/>
        </p:nvSpPr>
        <p:spPr bwMode="auto">
          <a:xfrm>
            <a:off x="728663" y="3890963"/>
            <a:ext cx="911225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Ур3, кгс</a:t>
            </a:r>
            <a:endParaRPr lang="ru-RU" sz="1800" b="0"/>
          </a:p>
        </p:txBody>
      </p:sp>
      <p:sp>
        <p:nvSpPr>
          <p:cNvPr id="25612" name="Text Box 36"/>
          <p:cNvSpPr txBox="1">
            <a:spLocks noChangeArrowheads="1"/>
          </p:cNvSpPr>
          <p:nvPr/>
        </p:nvSpPr>
        <p:spPr bwMode="auto">
          <a:xfrm>
            <a:off x="4460875" y="2381250"/>
            <a:ext cx="48418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5613" name="Text Box 39"/>
          <p:cNvSpPr txBox="1">
            <a:spLocks noChangeArrowheads="1"/>
          </p:cNvSpPr>
          <p:nvPr/>
        </p:nvSpPr>
        <p:spPr bwMode="auto">
          <a:xfrm>
            <a:off x="4513263" y="3695700"/>
            <a:ext cx="484187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5614" name="Text Box 40"/>
          <p:cNvSpPr txBox="1">
            <a:spLocks noChangeArrowheads="1"/>
          </p:cNvSpPr>
          <p:nvPr/>
        </p:nvSpPr>
        <p:spPr bwMode="auto">
          <a:xfrm>
            <a:off x="785813" y="5191125"/>
            <a:ext cx="911225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Ур4, кгс</a:t>
            </a:r>
            <a:endParaRPr lang="ru-RU" sz="1800" b="0"/>
          </a:p>
        </p:txBody>
      </p:sp>
      <p:sp>
        <p:nvSpPr>
          <p:cNvPr id="25615" name="Text Box 46"/>
          <p:cNvSpPr txBox="1">
            <a:spLocks noChangeArrowheads="1"/>
          </p:cNvSpPr>
          <p:nvPr/>
        </p:nvSpPr>
        <p:spPr bwMode="auto">
          <a:xfrm>
            <a:off x="4592638" y="5106988"/>
            <a:ext cx="484187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5616" name="Text Box 47"/>
          <p:cNvSpPr txBox="1">
            <a:spLocks noChangeArrowheads="1"/>
          </p:cNvSpPr>
          <p:nvPr/>
        </p:nvSpPr>
        <p:spPr bwMode="auto">
          <a:xfrm>
            <a:off x="4576763" y="6343650"/>
            <a:ext cx="484187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5617" name="Text Box 33"/>
          <p:cNvSpPr txBox="1">
            <a:spLocks noChangeArrowheads="1"/>
          </p:cNvSpPr>
          <p:nvPr/>
        </p:nvSpPr>
        <p:spPr bwMode="auto">
          <a:xfrm>
            <a:off x="5060950" y="1182688"/>
            <a:ext cx="911225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Ур1, кгс</a:t>
            </a:r>
            <a:endParaRPr lang="ru-RU" sz="1800" b="0"/>
          </a:p>
        </p:txBody>
      </p:sp>
      <p:sp>
        <p:nvSpPr>
          <p:cNvPr id="25618" name="Text Box 34"/>
          <p:cNvSpPr txBox="1">
            <a:spLocks noChangeArrowheads="1"/>
          </p:cNvSpPr>
          <p:nvPr/>
        </p:nvSpPr>
        <p:spPr bwMode="auto">
          <a:xfrm>
            <a:off x="5137150" y="2498725"/>
            <a:ext cx="911225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Ур2, кгс</a:t>
            </a:r>
            <a:endParaRPr lang="ru-RU" sz="1800" b="0"/>
          </a:p>
        </p:txBody>
      </p:sp>
      <p:sp>
        <p:nvSpPr>
          <p:cNvPr id="25619" name="Text Box 35"/>
          <p:cNvSpPr txBox="1">
            <a:spLocks noChangeArrowheads="1"/>
          </p:cNvSpPr>
          <p:nvPr/>
        </p:nvSpPr>
        <p:spPr bwMode="auto">
          <a:xfrm>
            <a:off x="5214938" y="3927475"/>
            <a:ext cx="911225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Ур3, кгс</a:t>
            </a:r>
            <a:endParaRPr lang="ru-RU" sz="1800" b="0"/>
          </a:p>
        </p:txBody>
      </p:sp>
      <p:sp>
        <p:nvSpPr>
          <p:cNvPr id="25620" name="Text Box 36"/>
          <p:cNvSpPr txBox="1">
            <a:spLocks noChangeArrowheads="1"/>
          </p:cNvSpPr>
          <p:nvPr/>
        </p:nvSpPr>
        <p:spPr bwMode="auto">
          <a:xfrm>
            <a:off x="8756650" y="2371725"/>
            <a:ext cx="48577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5621" name="Text Box 39"/>
          <p:cNvSpPr txBox="1">
            <a:spLocks noChangeArrowheads="1"/>
          </p:cNvSpPr>
          <p:nvPr/>
        </p:nvSpPr>
        <p:spPr bwMode="auto">
          <a:xfrm>
            <a:off x="8721725" y="3709988"/>
            <a:ext cx="484188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5622" name="Text Box 40"/>
          <p:cNvSpPr txBox="1">
            <a:spLocks noChangeArrowheads="1"/>
          </p:cNvSpPr>
          <p:nvPr/>
        </p:nvSpPr>
        <p:spPr bwMode="auto">
          <a:xfrm>
            <a:off x="5272088" y="5227638"/>
            <a:ext cx="911225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1400" b="0"/>
              <a:t>Ур4, кгс</a:t>
            </a:r>
            <a:endParaRPr lang="ru-RU" sz="1800" b="0"/>
          </a:p>
        </p:txBody>
      </p:sp>
      <p:sp>
        <p:nvSpPr>
          <p:cNvPr id="25623" name="Text Box 46"/>
          <p:cNvSpPr txBox="1">
            <a:spLocks noChangeArrowheads="1"/>
          </p:cNvSpPr>
          <p:nvPr/>
        </p:nvSpPr>
        <p:spPr bwMode="auto">
          <a:xfrm>
            <a:off x="8656638" y="4198938"/>
            <a:ext cx="484187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25624" name="Text Box 47"/>
          <p:cNvSpPr txBox="1">
            <a:spLocks noChangeArrowheads="1"/>
          </p:cNvSpPr>
          <p:nvPr/>
        </p:nvSpPr>
        <p:spPr bwMode="auto">
          <a:xfrm>
            <a:off x="8721725" y="5614988"/>
            <a:ext cx="484188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0"/>
              <a:t>t</a:t>
            </a:r>
            <a:r>
              <a:rPr lang="ru-RU" sz="1400" b="0"/>
              <a:t>, с</a:t>
            </a:r>
            <a:endParaRPr lang="ru-RU" sz="1800" b="0"/>
          </a:p>
        </p:txBody>
      </p:sp>
      <p:sp>
        <p:nvSpPr>
          <p:cNvPr id="36" name="Rectangle 6"/>
          <p:cNvSpPr>
            <a:spLocks noChangeArrowheads="1"/>
          </p:cNvSpPr>
          <p:nvPr/>
        </p:nvSpPr>
        <p:spPr bwMode="auto">
          <a:xfrm>
            <a:off x="134938" y="512763"/>
            <a:ext cx="9629775" cy="635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1800" dirty="0">
                <a:solidFill>
                  <a:schemeClr val="tx1"/>
                </a:solidFill>
              </a:rPr>
              <a:t>Сравнение рамных сил на 1-ой секции электровоза, полученных при испытаниях и моделировании при экстренном торможении в прямом участке пути</a:t>
            </a:r>
            <a:endParaRPr lang="ru-RU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915" y="2756798"/>
            <a:ext cx="492443" cy="1970340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FF0000"/>
                </a:solidFill>
              </a:rPr>
              <a:t>ИСПЫТАНИЯ</a:t>
            </a:r>
          </a:p>
        </p:txBody>
      </p:sp>
      <p:sp>
        <p:nvSpPr>
          <p:cNvPr id="38" name="TextBox 37"/>
          <p:cNvSpPr txBox="1"/>
          <p:nvPr/>
        </p:nvSpPr>
        <p:spPr>
          <a:xfrm rot="10800000">
            <a:off x="9140404" y="2507663"/>
            <a:ext cx="492443" cy="2725200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FF0000"/>
                </a:solidFill>
              </a:rPr>
              <a:t>МОДЕЛИРОВАНИЕ</a:t>
            </a:r>
          </a:p>
        </p:txBody>
      </p:sp>
      <p:sp>
        <p:nvSpPr>
          <p:cNvPr id="25628" name="TextBox 36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1</a:t>
            </a:r>
            <a:r>
              <a:rPr lang="ru-RU" sz="1200" dirty="0" smtClean="0"/>
              <a:t>2</a:t>
            </a:r>
            <a:endParaRPr lang="ru-RU" sz="12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ChangeArrowheads="1"/>
          </p:cNvSpPr>
          <p:nvPr/>
        </p:nvSpPr>
        <p:spPr bwMode="auto">
          <a:xfrm>
            <a:off x="819150" y="539750"/>
            <a:ext cx="8064500" cy="3937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Неровности пути, применяемые при моделировании</a:t>
            </a:r>
          </a:p>
        </p:txBody>
      </p:sp>
      <p:sp>
        <p:nvSpPr>
          <p:cNvPr id="15362" name="Rectangle 3083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363" name="Rectangle 3085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364" name="Rectangle 3087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365" name="Rectangle 3089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366" name="Rectangle 3091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367" name="Rectangle 3075"/>
          <p:cNvSpPr>
            <a:spLocks noChangeArrowheads="1"/>
          </p:cNvSpPr>
          <p:nvPr/>
        </p:nvSpPr>
        <p:spPr bwMode="auto">
          <a:xfrm>
            <a:off x="441325" y="1149350"/>
            <a:ext cx="92646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8" rIns="91434" bIns="45718">
            <a:spAutoFit/>
          </a:bodyPr>
          <a:lstStyle/>
          <a:p>
            <a:r>
              <a:rPr lang="ru-RU" altLang="ru-RU" sz="1600">
                <a:solidFill>
                  <a:srgbClr val="000000"/>
                </a:solidFill>
              </a:rPr>
              <a:t>Отклонения рельса в вертикальном направлении (удовлетворительное состояние)</a:t>
            </a:r>
          </a:p>
        </p:txBody>
      </p:sp>
      <p:pic>
        <p:nvPicPr>
          <p:cNvPr id="1536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150" y="1489075"/>
            <a:ext cx="8509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9150" y="3089275"/>
            <a:ext cx="8509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Rectangle 3075"/>
          <p:cNvSpPr>
            <a:spLocks noChangeArrowheads="1"/>
          </p:cNvSpPr>
          <p:nvPr/>
        </p:nvSpPr>
        <p:spPr bwMode="auto">
          <a:xfrm>
            <a:off x="441325" y="2784475"/>
            <a:ext cx="90185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8" rIns="91434" bIns="45718">
            <a:spAutoFit/>
          </a:bodyPr>
          <a:lstStyle/>
          <a:p>
            <a:r>
              <a:rPr lang="ru-RU" altLang="ru-RU" sz="1600">
                <a:solidFill>
                  <a:srgbClr val="000000"/>
                </a:solidFill>
              </a:rPr>
              <a:t>Отклонения рельса в поперечном направлении (удовлетворительное состояние)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5575" y="4733925"/>
          <a:ext cx="9557238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5569"/>
                <a:gridCol w="2936631"/>
                <a:gridCol w="3385038"/>
              </a:tblGrid>
              <a:tr h="346004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Оценка состояния пути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705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Отличное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1-5 отступлений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II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</a:rPr>
                        <a:t>ст</a:t>
                      </a:r>
                      <a:endParaRPr lang="ru-RU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Хорошее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6-15 отступлений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II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</a:rPr>
                        <a:t>ст</a:t>
                      </a:r>
                      <a:endParaRPr lang="ru-RU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Удовлетворительное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более 15 отступлений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II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</a:rPr>
                        <a:t>ст</a:t>
                      </a:r>
                      <a:endParaRPr lang="ru-RU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426"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</a:rPr>
                        <a:t>2 просадки менее 15 мм, </a:t>
                      </a:r>
                    </a:p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</a:rPr>
                        <a:t>2 отклонения в плане (разность смежных стрел) менее 15 мм при длине до 20 м 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</a:rPr>
                        <a:t>9 просадок менее 15 мм, </a:t>
                      </a:r>
                    </a:p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</a:rPr>
                        <a:t>6 отклонений в плане менее 15 мм при длине до 20 м 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</a:rPr>
                        <a:t>28 просадок менее 20 мм, </a:t>
                      </a:r>
                    </a:p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</a:rPr>
                        <a:t>3 перекоса менее 16 мм,</a:t>
                      </a:r>
                    </a:p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</a:rPr>
                        <a:t>1 отклонение в плане </a:t>
                      </a: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</a:rPr>
                        <a:t>III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</a:rPr>
                        <a:t> степени менее 35 мм при длине до 20 м 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>
            <a:off x="2109788" y="4475163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394200" y="4475163"/>
            <a:ext cx="457200" cy="0"/>
          </a:xfrm>
          <a:prstGeom prst="line">
            <a:avLst/>
          </a:prstGeom>
          <a:ln w="28575">
            <a:solidFill>
              <a:srgbClr val="14F1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89" name="TextBox 4"/>
          <p:cNvSpPr txBox="1">
            <a:spLocks noChangeArrowheads="1"/>
          </p:cNvSpPr>
          <p:nvPr/>
        </p:nvSpPr>
        <p:spPr bwMode="auto">
          <a:xfrm>
            <a:off x="2584450" y="4303713"/>
            <a:ext cx="46958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правый рельс                     левый рельс</a:t>
            </a:r>
          </a:p>
        </p:txBody>
      </p:sp>
      <p:sp>
        <p:nvSpPr>
          <p:cNvPr id="15390" name="TextBox 15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13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083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8434" name="Rectangle 3085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8435" name="Rectangle 3087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8436" name="Rectangle 3089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8437" name="Rectangle 3091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38125" y="534988"/>
            <a:ext cx="9450388" cy="652462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altLang="ru-RU" sz="1800" dirty="0">
                <a:solidFill>
                  <a:srgbClr val="000000"/>
                </a:solidFill>
                <a:latin typeface="Arial" charset="0"/>
              </a:rPr>
              <a:t>Максимальные значения показателей, полученные при моделировании </a:t>
            </a:r>
          </a:p>
          <a:p>
            <a:pPr algn="ctr">
              <a:defRPr/>
            </a:pPr>
            <a:r>
              <a:rPr lang="ru-RU" altLang="ru-RU" sz="1800" dirty="0">
                <a:solidFill>
                  <a:srgbClr val="000000"/>
                </a:solidFill>
                <a:latin typeface="Arial" charset="0"/>
              </a:rPr>
              <a:t>действия продольных сил на прямом пути различного состояния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15938" y="1676400"/>
          <a:ext cx="8946549" cy="2204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9093"/>
                <a:gridCol w="959576"/>
                <a:gridCol w="959576"/>
                <a:gridCol w="959576"/>
                <a:gridCol w="959576"/>
                <a:gridCol w="959576"/>
                <a:gridCol w="959576"/>
              </a:tblGrid>
              <a:tr h="345622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Определяемые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показатели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Выбег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Продольная сила 110 т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300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Отлич-ный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Хороший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Удовле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-творите-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льный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Отлич-ный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Хороший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Удовле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-творите-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льный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Рамные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43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104 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109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123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Боковые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44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72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102 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113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144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Угол поворота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</a:rPr>
                        <a:t>автосцепок,</a:t>
                      </a:r>
                      <a:r>
                        <a:rPr lang="ru-RU" sz="1600" baseline="30000" dirty="0" err="1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16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0,9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1,5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2,1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5,7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5,8 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6,1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84" name="TextBox 9"/>
          <p:cNvSpPr txBox="1">
            <a:spLocks noChangeArrowheads="1"/>
          </p:cNvSpPr>
          <p:nvPr/>
        </p:nvSpPr>
        <p:spPr bwMode="auto">
          <a:xfrm>
            <a:off x="1901825" y="1289050"/>
            <a:ext cx="6257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ЭЛЕКТРОВОЗ ВЛ80С</a:t>
            </a:r>
          </a:p>
        </p:txBody>
      </p:sp>
      <p:sp>
        <p:nvSpPr>
          <p:cNvPr id="18485" name="TextBox 12"/>
          <p:cNvSpPr txBox="1">
            <a:spLocks noChangeArrowheads="1"/>
          </p:cNvSpPr>
          <p:nvPr/>
        </p:nvSpPr>
        <p:spPr bwMode="auto">
          <a:xfrm>
            <a:off x="1901825" y="3881438"/>
            <a:ext cx="62579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ПОЛУВАГОНЫ НА ТЕЛЕЖКАХ МОДЕЛИ 18-100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93713" y="4221163"/>
          <a:ext cx="8969081" cy="2108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7123"/>
                <a:gridCol w="961993"/>
                <a:gridCol w="961993"/>
                <a:gridCol w="961993"/>
                <a:gridCol w="961993"/>
                <a:gridCol w="961993"/>
                <a:gridCol w="961993"/>
              </a:tblGrid>
              <a:tr h="330523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Определяемые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показатели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Выбег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Продольная сила 110 т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604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Отлич-ный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Хороший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Удовле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-творите-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льный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Отлич-ный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Хороший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Удовле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-творите-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льный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8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Рамные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33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62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8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Боковые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41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52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61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63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76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80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8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Угол поворота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</a:rPr>
                        <a:t>автосцепок,</a:t>
                      </a:r>
                      <a:r>
                        <a:rPr lang="ru-RU" sz="1600" baseline="30000" dirty="0" err="1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16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0,9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1,5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2,0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3,8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4,0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3,8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531" name="TextBox 11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14</a:t>
            </a:r>
            <a:endParaRPr lang="ru-RU" sz="1200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083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9458" name="Rectangle 3085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9459" name="Rectangle 3087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9460" name="Rectangle 3089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9461" name="Rectangle 3091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88938" y="560388"/>
            <a:ext cx="9072562" cy="644525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altLang="ru-RU" sz="1800" dirty="0">
                <a:solidFill>
                  <a:srgbClr val="000000"/>
                </a:solidFill>
                <a:latin typeface="Arial" charset="0"/>
              </a:rPr>
              <a:t>Максимальные значения показателей, полученные при моделировании </a:t>
            </a:r>
          </a:p>
          <a:p>
            <a:pPr algn="ctr">
              <a:defRPr/>
            </a:pPr>
            <a:r>
              <a:rPr lang="ru-RU" altLang="ru-RU" sz="1800" dirty="0">
                <a:solidFill>
                  <a:srgbClr val="000000"/>
                </a:solidFill>
                <a:latin typeface="Arial" charset="0"/>
              </a:rPr>
              <a:t>действия продольных сил в кривой радиусом 350 м различного состояния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15938" y="1676400"/>
          <a:ext cx="9208945" cy="2125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2833"/>
                <a:gridCol w="813264"/>
                <a:gridCol w="813264"/>
                <a:gridCol w="813264"/>
                <a:gridCol w="813264"/>
                <a:gridCol w="813264"/>
                <a:gridCol w="813264"/>
                <a:gridCol w="813264"/>
                <a:gridCol w="813264"/>
              </a:tblGrid>
              <a:tr h="333158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Определяемые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показатели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Выбег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Продольная сила 110 т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3485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Без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неров-ностей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Отлич-ный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Хоро-ший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Удовле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-творите-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льный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Без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неров-ностей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Отлич-ный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Хоро-ший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Удовле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-творите-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льный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Рамные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28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55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60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71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55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98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114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147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Боковые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58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85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94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102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79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110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122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160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5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Угол поворота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</a:rPr>
                        <a:t>автосцепок,</a:t>
                      </a:r>
                      <a:r>
                        <a:rPr lang="ru-RU" sz="1600" baseline="30000" dirty="0" err="1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16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2,3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3,1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3,6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4,0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2,9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5,4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5,7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5,8</a:t>
                      </a:r>
                      <a:endParaRPr lang="ru-RU" sz="1600" b="0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518" name="TextBox 9"/>
          <p:cNvSpPr txBox="1">
            <a:spLocks noChangeArrowheads="1"/>
          </p:cNvSpPr>
          <p:nvPr/>
        </p:nvSpPr>
        <p:spPr bwMode="auto">
          <a:xfrm>
            <a:off x="1901825" y="1289050"/>
            <a:ext cx="6257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ЭЛЕКТРОВОЗ ВЛ80С</a:t>
            </a:r>
          </a:p>
        </p:txBody>
      </p:sp>
      <p:sp>
        <p:nvSpPr>
          <p:cNvPr id="19519" name="TextBox 12"/>
          <p:cNvSpPr txBox="1">
            <a:spLocks noChangeArrowheads="1"/>
          </p:cNvSpPr>
          <p:nvPr/>
        </p:nvSpPr>
        <p:spPr bwMode="auto">
          <a:xfrm>
            <a:off x="1901825" y="3881438"/>
            <a:ext cx="62579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ПОЛУВАГОНЫ НА ТЕЛЕЖКАХ 18-100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93713" y="4221163"/>
          <a:ext cx="9215569" cy="2140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4777"/>
                <a:gridCol w="813849"/>
                <a:gridCol w="813849"/>
                <a:gridCol w="813849"/>
                <a:gridCol w="813849"/>
                <a:gridCol w="813849"/>
                <a:gridCol w="813849"/>
                <a:gridCol w="813849"/>
                <a:gridCol w="813849"/>
              </a:tblGrid>
              <a:tr h="335508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Определяемые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показатели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Выбег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Продольная сила 110 т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730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Без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неров-ностей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Отлич-ный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Хоро-ший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Удовле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-творите-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льный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Без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неров-ностей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Отлич-ный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Хоро-ший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Удовле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-творите-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льный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5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Рамные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49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51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59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64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77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79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5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Боковые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56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72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75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85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66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87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89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98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05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Угол поворота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</a:rPr>
                        <a:t>автосцепок,</a:t>
                      </a:r>
                      <a:r>
                        <a:rPr lang="ru-RU" sz="1600" baseline="30000" dirty="0" err="1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16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1,1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1,6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1,9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2,2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1,3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2,2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2,8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3,6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575" name="TextBox 11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1</a:t>
            </a:r>
            <a:r>
              <a:rPr lang="ru-RU" sz="1200" dirty="0" smtClean="0"/>
              <a:t>5</a:t>
            </a:r>
            <a:endParaRPr lang="ru-RU" sz="12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ChangeArrowheads="1"/>
          </p:cNvSpPr>
          <p:nvPr/>
        </p:nvSpPr>
        <p:spPr bwMode="auto">
          <a:xfrm>
            <a:off x="819150" y="539750"/>
            <a:ext cx="8064500" cy="573088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Оценка влияния действия продольной силы в поезде</a:t>
            </a:r>
          </a:p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на рамные и боковые силы при различном состоянии пути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26626" name="Rectangle 3083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6627" name="Rectangle 3085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6628" name="Rectangle 3087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6629" name="Rectangle 3089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6630" name="Rectangle 3091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11313" y="1878013"/>
          <a:ext cx="6603999" cy="132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1333"/>
                <a:gridCol w="2201333"/>
                <a:gridCol w="2201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Показатели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Прямые участки пути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Кривая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=350 м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Рамные силы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2,5 - 3,5 раза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1,8 </a:t>
                      </a:r>
                      <a:r>
                        <a:rPr lang="ru-RU" smtClean="0">
                          <a:solidFill>
                            <a:schemeClr val="tx1"/>
                          </a:solidFill>
                        </a:rPr>
                        <a:t>- 2,1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раза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Боковые силы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2,0 - 2,8 раза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1,3 - 1,6 раза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49" name="TextBox 10"/>
          <p:cNvSpPr txBox="1">
            <a:spLocks noChangeArrowheads="1"/>
          </p:cNvSpPr>
          <p:nvPr/>
        </p:nvSpPr>
        <p:spPr bwMode="auto">
          <a:xfrm>
            <a:off x="1038225" y="1460500"/>
            <a:ext cx="75247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ПРИРОСТ  ПРИ ПРОДОЛЬНОЙ СИЛЕ 110 тс НА ЭЛЕКТРОВОЗЕ ВЛ80С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627188" y="3960813"/>
          <a:ext cx="6603999" cy="132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1333"/>
                <a:gridCol w="2201333"/>
                <a:gridCol w="2201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Показатели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Прямые участки пути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Кривая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=350 м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Рамные силы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1,7 - 1,9 раза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1,3 - 1,5 раза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Боковые силы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1,3 - 1,5 раза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1,1 - 1,2 раза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68" name="TextBox 12"/>
          <p:cNvSpPr txBox="1">
            <a:spLocks noChangeArrowheads="1"/>
          </p:cNvSpPr>
          <p:nvPr/>
        </p:nvSpPr>
        <p:spPr bwMode="auto">
          <a:xfrm>
            <a:off x="1470025" y="3541713"/>
            <a:ext cx="684688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ПРИРОСТ  ПРИ ПРОДОЛЬНОЙ СИЛЕ 110 тс НА ПОЛУВАГОНАХ</a:t>
            </a:r>
          </a:p>
        </p:txBody>
      </p:sp>
      <p:sp>
        <p:nvSpPr>
          <p:cNvPr id="26669" name="TextBox 13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16</a:t>
            </a:r>
            <a:endParaRPr lang="ru-RU" sz="120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612251" y="1116578"/>
          <a:ext cx="8679388" cy="5460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34938" y="534988"/>
            <a:ext cx="9629775" cy="635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1800" dirty="0">
                <a:solidFill>
                  <a:srgbClr val="000000"/>
                </a:solidFill>
                <a:latin typeface="Arial" charset="0"/>
              </a:rPr>
              <a:t>Распределение максимальных продольных сил по длине состава массой 12600 т </a:t>
            </a:r>
          </a:p>
          <a:p>
            <a:pPr algn="ctr">
              <a:defRPr/>
            </a:pPr>
            <a:r>
              <a:rPr lang="ru-RU" sz="1800" dirty="0">
                <a:solidFill>
                  <a:srgbClr val="000000"/>
                </a:solidFill>
                <a:latin typeface="Arial" charset="0"/>
              </a:rPr>
              <a:t>при экстренном торможении со скорости 80 км/ч в прямом участке пути</a:t>
            </a:r>
          </a:p>
        </p:txBody>
      </p:sp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17</a:t>
            </a:r>
            <a:endParaRPr lang="ru-RU" sz="120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388" y="1660525"/>
            <a:ext cx="3694112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3975" y="1838325"/>
            <a:ext cx="2339975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3975" y="3714750"/>
            <a:ext cx="2497138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687388" y="1371600"/>
            <a:ext cx="18986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Рамная сила, кгс</a:t>
            </a:r>
          </a:p>
        </p:txBody>
      </p:sp>
      <p:sp>
        <p:nvSpPr>
          <p:cNvPr id="28677" name="TextBox 7"/>
          <p:cNvSpPr txBox="1">
            <a:spLocks noChangeArrowheads="1"/>
          </p:cNvSpPr>
          <p:nvPr/>
        </p:nvSpPr>
        <p:spPr bwMode="auto">
          <a:xfrm>
            <a:off x="6607175" y="1392238"/>
            <a:ext cx="18399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Без буферов</a:t>
            </a:r>
          </a:p>
        </p:txBody>
      </p:sp>
      <p:sp>
        <p:nvSpPr>
          <p:cNvPr id="28678" name="TextBox 8"/>
          <p:cNvSpPr txBox="1">
            <a:spLocks noChangeArrowheads="1"/>
          </p:cNvSpPr>
          <p:nvPr/>
        </p:nvSpPr>
        <p:spPr bwMode="auto">
          <a:xfrm>
            <a:off x="6702425" y="3325813"/>
            <a:ext cx="17446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91FE"/>
                </a:solidFill>
              </a:rPr>
              <a:t>С буферами</a:t>
            </a:r>
          </a:p>
        </p:txBody>
      </p:sp>
      <p:sp>
        <p:nvSpPr>
          <p:cNvPr id="28679" name="TextBox 9"/>
          <p:cNvSpPr txBox="1">
            <a:spLocks noChangeArrowheads="1"/>
          </p:cNvSpPr>
          <p:nvPr/>
        </p:nvSpPr>
        <p:spPr bwMode="auto">
          <a:xfrm>
            <a:off x="4324350" y="1941513"/>
            <a:ext cx="441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t</a:t>
            </a:r>
            <a:r>
              <a:rPr lang="ru-RU" sz="1400"/>
              <a:t>, с</a:t>
            </a:r>
          </a:p>
        </p:txBody>
      </p:sp>
      <p:pic>
        <p:nvPicPr>
          <p:cNvPr id="2868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2463" y="3386138"/>
            <a:ext cx="3714750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1" name="TextBox 11"/>
          <p:cNvSpPr txBox="1">
            <a:spLocks noChangeArrowheads="1"/>
          </p:cNvSpPr>
          <p:nvPr/>
        </p:nvSpPr>
        <p:spPr bwMode="auto">
          <a:xfrm>
            <a:off x="647700" y="3155950"/>
            <a:ext cx="19970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Боковая сила, кгс</a:t>
            </a:r>
          </a:p>
        </p:txBody>
      </p:sp>
      <p:sp>
        <p:nvSpPr>
          <p:cNvPr id="28682" name="TextBox 12"/>
          <p:cNvSpPr txBox="1">
            <a:spLocks noChangeArrowheads="1"/>
          </p:cNvSpPr>
          <p:nvPr/>
        </p:nvSpPr>
        <p:spPr bwMode="auto">
          <a:xfrm>
            <a:off x="4349750" y="3494088"/>
            <a:ext cx="4429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t</a:t>
            </a:r>
            <a:r>
              <a:rPr lang="ru-RU" sz="1400"/>
              <a:t>, с</a:t>
            </a:r>
          </a:p>
        </p:txBody>
      </p:sp>
      <p:sp>
        <p:nvSpPr>
          <p:cNvPr id="28683" name="TextBox 13"/>
          <p:cNvSpPr txBox="1">
            <a:spLocks noChangeArrowheads="1"/>
          </p:cNvSpPr>
          <p:nvPr/>
        </p:nvSpPr>
        <p:spPr bwMode="auto">
          <a:xfrm>
            <a:off x="625475" y="4830763"/>
            <a:ext cx="35115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ym typeface="Symbol" pitchFamily="18" charset="2"/>
              </a:rPr>
              <a:t>Угол поворота автосцепки</a:t>
            </a:r>
            <a:r>
              <a:rPr lang="ru-RU" sz="1600"/>
              <a:t>, мрад</a:t>
            </a:r>
          </a:p>
        </p:txBody>
      </p:sp>
      <p:pic>
        <p:nvPicPr>
          <p:cNvPr id="2868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300" y="5118100"/>
            <a:ext cx="3719513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5" name="TextBox 16"/>
          <p:cNvSpPr txBox="1">
            <a:spLocks noChangeArrowheads="1"/>
          </p:cNvSpPr>
          <p:nvPr/>
        </p:nvSpPr>
        <p:spPr bwMode="auto">
          <a:xfrm>
            <a:off x="4311650" y="6069013"/>
            <a:ext cx="4429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t</a:t>
            </a:r>
            <a:r>
              <a:rPr lang="ru-RU" sz="1400"/>
              <a:t>, с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160963" y="5410200"/>
          <a:ext cx="4538785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2000"/>
                <a:gridCol w="123678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Эффективность применения буферов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65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Снижение рамных сил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1,6-1,8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раза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3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Снижение боковых сил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1,8-1,9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раза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48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Уменьшение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углов поворота АС</a:t>
                      </a: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2,2-2,4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раза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355600" y="522288"/>
            <a:ext cx="9255125" cy="86995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1800" dirty="0">
                <a:solidFill>
                  <a:schemeClr val="tx1"/>
                </a:solidFill>
              </a:rPr>
              <a:t>Уменьшение перекоса секций электровозов ВЛ80С при моделировании экстренного торможения в прямом участке пути за счет применения буферов между секциями при продольной силе 110 тс</a:t>
            </a:r>
            <a:endParaRPr lang="ru-RU" sz="18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703" name="TextBox 18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18</a:t>
            </a:r>
            <a:endParaRPr lang="ru-RU" sz="1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 descr="C:\Users\user\Desktop\Валеев\Картинки\жд\1600x1000.jpg"/>
          <p:cNvPicPr>
            <a:picLocks noChangeAspect="1" noChangeArrowheads="1"/>
          </p:cNvPicPr>
          <p:nvPr/>
        </p:nvPicPr>
        <p:blipFill>
          <a:blip r:embed="rId2"/>
          <a:srcRect t="8888"/>
          <a:stretch>
            <a:fillRect/>
          </a:stretch>
        </p:blipFill>
        <p:spPr bwMode="auto">
          <a:xfrm>
            <a:off x="0" y="3371850"/>
            <a:ext cx="99060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43138"/>
            <a:ext cx="9906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4094163" y="2624138"/>
            <a:ext cx="42703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8" rIns="91434" bIns="45718">
            <a:spAutoFit/>
          </a:bodyPr>
          <a:lstStyle/>
          <a:p>
            <a:pPr defTabSz="995363"/>
            <a:r>
              <a:rPr lang="ru-RU" altLang="ru-RU" sz="2200">
                <a:solidFill>
                  <a:srgbClr val="FFFFFF"/>
                </a:solidFill>
                <a:latin typeface="Verdana" pitchFamily="34" charset="0"/>
              </a:rPr>
              <a:t>Благодарю за внимание!</a:t>
            </a:r>
          </a:p>
        </p:txBody>
      </p:sp>
      <p:sp>
        <p:nvSpPr>
          <p:cNvPr id="35844" name="TextBox 4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19</a:t>
            </a:r>
            <a:endParaRPr lang="ru-RU" sz="1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ChangeArrowheads="1"/>
          </p:cNvSpPr>
          <p:nvPr/>
        </p:nvSpPr>
        <p:spPr bwMode="auto">
          <a:xfrm>
            <a:off x="536575" y="539750"/>
            <a:ext cx="9091613" cy="884238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Ходовые динамические </a:t>
            </a:r>
            <a:r>
              <a:rPr lang="ru-RU" altLang="ru-RU" dirty="0">
                <a:solidFill>
                  <a:srgbClr val="000000"/>
                </a:solidFill>
              </a:rPr>
              <a:t>и по воздействию на путь </a:t>
            </a:r>
            <a:r>
              <a:rPr lang="ru-RU" altLang="ru-RU" dirty="0" smtClean="0">
                <a:solidFill>
                  <a:srgbClr val="000000"/>
                </a:solidFill>
              </a:rPr>
              <a:t>испытания </a:t>
            </a:r>
            <a:r>
              <a:rPr lang="ru-RU" altLang="ru-RU" dirty="0">
                <a:solidFill>
                  <a:srgbClr val="000000"/>
                </a:solidFill>
              </a:rPr>
              <a:t>при торможении сдвоенного поезда массой </a:t>
            </a:r>
            <a:r>
              <a:rPr lang="ru-RU" altLang="ru-RU" dirty="0" smtClean="0">
                <a:solidFill>
                  <a:srgbClr val="000000"/>
                </a:solidFill>
              </a:rPr>
              <a:t>12 600 </a:t>
            </a:r>
            <a:r>
              <a:rPr lang="ru-RU" altLang="ru-RU" dirty="0">
                <a:solidFill>
                  <a:srgbClr val="000000"/>
                </a:solidFill>
              </a:rPr>
              <a:t>т</a:t>
            </a:r>
          </a:p>
          <a:p>
            <a:pPr algn="ctr">
              <a:defRPr/>
            </a:pPr>
            <a:r>
              <a:rPr lang="ru-RU" altLang="ru-RU" dirty="0">
                <a:solidFill>
                  <a:srgbClr val="000000"/>
                </a:solidFill>
              </a:rPr>
              <a:t>на участке </a:t>
            </a:r>
            <a:r>
              <a:rPr lang="ru-RU" altLang="ru-RU" dirty="0" err="1">
                <a:solidFill>
                  <a:srgbClr val="000000"/>
                </a:solidFill>
              </a:rPr>
              <a:t>Белореченская</a:t>
            </a:r>
            <a:r>
              <a:rPr lang="ru-RU" altLang="ru-RU" dirty="0">
                <a:solidFill>
                  <a:srgbClr val="000000"/>
                </a:solidFill>
              </a:rPr>
              <a:t> – Майкоп Северо-Кавказской </a:t>
            </a:r>
            <a:r>
              <a:rPr lang="ru-RU" altLang="ru-RU" dirty="0" err="1">
                <a:solidFill>
                  <a:srgbClr val="000000"/>
                </a:solidFill>
              </a:rPr>
              <a:t>ж.д</a:t>
            </a:r>
            <a:r>
              <a:rPr lang="ru-RU" altLang="ru-RU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6146" name="Rectangle 3083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47" name="Rectangle 3085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48" name="Rectangle 3087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49" name="Rectangle 3089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50" name="Rectangle 3091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151" name="Rectangle 3075"/>
          <p:cNvSpPr>
            <a:spLocks noChangeArrowheads="1"/>
          </p:cNvSpPr>
          <p:nvPr/>
        </p:nvSpPr>
        <p:spPr bwMode="auto">
          <a:xfrm>
            <a:off x="365125" y="2062163"/>
            <a:ext cx="92630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8" rIns="91434" bIns="45718">
            <a:spAutoFit/>
          </a:bodyPr>
          <a:lstStyle/>
          <a:p>
            <a:pPr algn="ctr"/>
            <a:r>
              <a:rPr lang="ru-RU" altLang="ru-RU" sz="1800">
                <a:solidFill>
                  <a:srgbClr val="000000"/>
                </a:solidFill>
              </a:rPr>
              <a:t>Схема опытного поезда массой 12 600 т</a:t>
            </a:r>
          </a:p>
        </p:txBody>
      </p:sp>
      <p:sp>
        <p:nvSpPr>
          <p:cNvPr id="6152" name="Text Box 56"/>
          <p:cNvSpPr txBox="1">
            <a:spLocks noChangeArrowheads="1"/>
          </p:cNvSpPr>
          <p:nvPr/>
        </p:nvSpPr>
        <p:spPr bwMode="auto">
          <a:xfrm>
            <a:off x="242888" y="1512888"/>
            <a:ext cx="95059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73150"/>
            <a:r>
              <a:rPr lang="ru-RU" altLang="ru-RU" sz="1500" u="sng" dirty="0" smtClean="0">
                <a:solidFill>
                  <a:srgbClr val="FF0000"/>
                </a:solidFill>
              </a:rPr>
              <a:t>ЦЕЛЬ ИСПЫТАНИЙ: </a:t>
            </a:r>
            <a:r>
              <a:rPr lang="ru-RU" altLang="ru-RU" sz="1500" dirty="0">
                <a:solidFill>
                  <a:srgbClr val="000099"/>
                </a:solidFill>
              </a:rPr>
              <a:t>определение уровня продольных сил в поездах и уровня воздействия на путь в кривых при выполнении установленных инструкциями видов торможения и отпуска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9225" y="3886200"/>
          <a:ext cx="9613900" cy="2852740"/>
        </p:xfrm>
        <a:graphic>
          <a:graphicData uri="http://schemas.openxmlformats.org/drawingml/2006/table">
            <a:tbl>
              <a:tblPr/>
              <a:tblGrid>
                <a:gridCol w="2762250"/>
                <a:gridCol w="2284413"/>
                <a:gridCol w="2282825"/>
                <a:gridCol w="2284412"/>
              </a:tblGrid>
              <a:tr h="39687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Измерительные опытные участки пути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Параметр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Кривая </a:t>
                      </a:r>
                      <a:r>
                        <a:rPr kumimoji="0" lang="en-US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=355 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Кривая </a:t>
                      </a:r>
                      <a:r>
                        <a:rPr kumimoji="0" lang="en-US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=592 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Кривая </a:t>
                      </a:r>
                      <a:r>
                        <a:rPr kumimoji="0" lang="en-US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=633 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Километр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19 918 м – 20 402 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18 572 м – 19 164 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16 972 м – 17 832 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Уклон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sym typeface="Symbol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3,8 ‰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3,8 ‰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3,8 ‰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Возвышение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120 мм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140 мм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145 мм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Ширина колеи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1530 мм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1530 мм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1524 мм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Рельсы, шпалы, балласт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Рельсы Р65, шпалы железобетонные, балласт щебеночный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Скрепления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ЖБР-65, АРС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АРС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31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ЖБР-65, АРС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1108075" y="2462213"/>
            <a:ext cx="641350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98" name="TextBox 11"/>
          <p:cNvSpPr txBox="1">
            <a:spLocks noChangeArrowheads="1"/>
          </p:cNvSpPr>
          <p:nvPr/>
        </p:nvSpPr>
        <p:spPr bwMode="auto">
          <a:xfrm>
            <a:off x="768350" y="2062163"/>
            <a:ext cx="1320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/>
              <a:t>Направление движения</a:t>
            </a:r>
          </a:p>
        </p:txBody>
      </p:sp>
      <p:sp>
        <p:nvSpPr>
          <p:cNvPr id="6199" name="TextBox 30"/>
          <p:cNvSpPr txBox="1">
            <a:spLocks noChangeArrowheads="1"/>
          </p:cNvSpPr>
          <p:nvPr/>
        </p:nvSpPr>
        <p:spPr bwMode="auto">
          <a:xfrm>
            <a:off x="42863" y="2997200"/>
            <a:ext cx="1657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/>
              <a:t>2 секции электровоза ВЛ80С</a:t>
            </a:r>
          </a:p>
        </p:txBody>
      </p:sp>
      <p:sp>
        <p:nvSpPr>
          <p:cNvPr id="6200" name="TextBox 34"/>
          <p:cNvSpPr txBox="1">
            <a:spLocks noChangeArrowheads="1"/>
          </p:cNvSpPr>
          <p:nvPr/>
        </p:nvSpPr>
        <p:spPr bwMode="auto">
          <a:xfrm>
            <a:off x="8178800" y="2978150"/>
            <a:ext cx="1657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/>
              <a:t>Тормозной измерительный вагон</a:t>
            </a:r>
          </a:p>
        </p:txBody>
      </p:sp>
      <p:grpSp>
        <p:nvGrpSpPr>
          <p:cNvPr id="6201" name="Группа 6"/>
          <p:cNvGrpSpPr>
            <a:grpSpLocks/>
          </p:cNvGrpSpPr>
          <p:nvPr/>
        </p:nvGrpSpPr>
        <p:grpSpPr bwMode="auto">
          <a:xfrm>
            <a:off x="119063" y="2552700"/>
            <a:ext cx="9596437" cy="1169988"/>
            <a:chOff x="119227" y="2575298"/>
            <a:chExt cx="9596269" cy="1171068"/>
          </a:xfrm>
        </p:grpSpPr>
        <p:pic>
          <p:nvPicPr>
            <p:cNvPr id="6205" name="Рисунок 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9227" y="2575298"/>
              <a:ext cx="1655772" cy="367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06" name="Рисунок 16" descr="коричневый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81183" y="2637002"/>
              <a:ext cx="722581" cy="315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07" name="Рисунок 1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28393" y="2592881"/>
              <a:ext cx="1655772" cy="367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08" name="Рисунок 3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94627" y="2649581"/>
              <a:ext cx="1192286" cy="319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09" name="Рисунок 22" descr="коричневый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32188" y="2644523"/>
              <a:ext cx="722581" cy="315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10" name="Рисунок 23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523210" y="2687232"/>
              <a:ext cx="1192286" cy="319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11" name="Рисунок 24" descr="коричневый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75373" y="2654586"/>
              <a:ext cx="722581" cy="315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12" name="Рисунок 25" descr="коричневый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993015" y="2654586"/>
              <a:ext cx="722581" cy="315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13" name="TextBox 12"/>
            <p:cNvSpPr txBox="1">
              <a:spLocks noChangeArrowheads="1"/>
            </p:cNvSpPr>
            <p:nvPr/>
          </p:nvSpPr>
          <p:spPr bwMode="auto">
            <a:xfrm>
              <a:off x="1589948" y="2997745"/>
              <a:ext cx="165634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/>
                <a:t>Тягово-энергетическая </a:t>
              </a:r>
            </a:p>
            <a:p>
              <a:pPr algn="ctr"/>
              <a:r>
                <a:rPr lang="ru-RU" sz="1000"/>
                <a:t>лаборатория</a:t>
              </a:r>
            </a:p>
          </p:txBody>
        </p:sp>
        <p:sp>
          <p:nvSpPr>
            <p:cNvPr id="6214" name="TextBox 31"/>
            <p:cNvSpPr txBox="1">
              <a:spLocks noChangeArrowheads="1"/>
            </p:cNvSpPr>
            <p:nvPr/>
          </p:nvSpPr>
          <p:spPr bwMode="auto">
            <a:xfrm>
              <a:off x="4627723" y="2999339"/>
              <a:ext cx="165634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/>
                <a:t>2 секции электровоза ВЛ80С</a:t>
              </a:r>
            </a:p>
          </p:txBody>
        </p:sp>
        <p:sp>
          <p:nvSpPr>
            <p:cNvPr id="6215" name="TextBox 32"/>
            <p:cNvSpPr txBox="1">
              <a:spLocks noChangeArrowheads="1"/>
            </p:cNvSpPr>
            <p:nvPr/>
          </p:nvSpPr>
          <p:spPr bwMode="auto">
            <a:xfrm>
              <a:off x="3059299" y="3006656"/>
              <a:ext cx="165634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/>
                <a:t>67 полувагонов</a:t>
              </a:r>
            </a:p>
          </p:txBody>
        </p:sp>
        <p:sp>
          <p:nvSpPr>
            <p:cNvPr id="6216" name="TextBox 33"/>
            <p:cNvSpPr txBox="1">
              <a:spLocks noChangeArrowheads="1"/>
            </p:cNvSpPr>
            <p:nvPr/>
          </p:nvSpPr>
          <p:spPr bwMode="auto">
            <a:xfrm>
              <a:off x="6989753" y="2991671"/>
              <a:ext cx="165634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/>
                <a:t>66 полувагонов</a:t>
              </a:r>
            </a:p>
          </p:txBody>
        </p:sp>
        <p:sp>
          <p:nvSpPr>
            <p:cNvPr id="6217" name="TextBox 35"/>
            <p:cNvSpPr txBox="1">
              <a:spLocks noChangeArrowheads="1"/>
            </p:cNvSpPr>
            <p:nvPr/>
          </p:nvSpPr>
          <p:spPr bwMode="auto">
            <a:xfrm>
              <a:off x="3967661" y="2782834"/>
              <a:ext cx="259707" cy="186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000" tIns="0" rIns="36000" bIns="0">
              <a:spAutoFit/>
            </a:bodyPr>
            <a:lstStyle/>
            <a:p>
              <a:pPr algn="ctr"/>
              <a:r>
                <a:rPr lang="ru-RU" sz="1000"/>
                <a:t>….</a:t>
              </a:r>
            </a:p>
          </p:txBody>
        </p:sp>
        <p:sp>
          <p:nvSpPr>
            <p:cNvPr id="6218" name="TextBox 36"/>
            <p:cNvSpPr txBox="1">
              <a:spLocks noChangeArrowheads="1"/>
            </p:cNvSpPr>
            <p:nvPr/>
          </p:nvSpPr>
          <p:spPr bwMode="auto">
            <a:xfrm>
              <a:off x="7261160" y="2803707"/>
              <a:ext cx="259707" cy="186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000" tIns="0" rIns="36000" bIns="0">
              <a:spAutoFit/>
            </a:bodyPr>
            <a:lstStyle/>
            <a:p>
              <a:pPr algn="ctr"/>
              <a:r>
                <a:rPr lang="ru-RU" sz="1000"/>
                <a:t>….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4645110" y="2680170"/>
              <a:ext cx="2368509" cy="1066196"/>
            </a:xfrm>
            <a:prstGeom prst="rect">
              <a:avLst/>
            </a:prstGeom>
            <a:solidFill>
              <a:srgbClr val="FF0000">
                <a:alpha val="14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20" name="TextBox 37"/>
            <p:cNvSpPr txBox="1">
              <a:spLocks noChangeArrowheads="1"/>
            </p:cNvSpPr>
            <p:nvPr/>
          </p:nvSpPr>
          <p:spPr bwMode="auto">
            <a:xfrm>
              <a:off x="4682119" y="3484756"/>
              <a:ext cx="2342621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100"/>
                <a:t>ОБОРУДОВАНЫ ПРИБОРАМИ</a:t>
              </a:r>
            </a:p>
          </p:txBody>
        </p:sp>
        <p:pic>
          <p:nvPicPr>
            <p:cNvPr id="6221" name="Рисунок 38" descr="коричневый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817925" y="2655645"/>
              <a:ext cx="722581" cy="315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22" name="TextBox 39"/>
            <p:cNvSpPr txBox="1">
              <a:spLocks noChangeArrowheads="1"/>
            </p:cNvSpPr>
            <p:nvPr/>
          </p:nvSpPr>
          <p:spPr bwMode="auto">
            <a:xfrm>
              <a:off x="3686180" y="2726856"/>
              <a:ext cx="27541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/>
              <a:r>
                <a:rPr lang="ru-RU" sz="1000"/>
                <a:t>….</a:t>
              </a:r>
            </a:p>
          </p:txBody>
        </p:sp>
        <p:sp>
          <p:nvSpPr>
            <p:cNvPr id="6223" name="TextBox 40"/>
            <p:cNvSpPr txBox="1">
              <a:spLocks noChangeArrowheads="1"/>
            </p:cNvSpPr>
            <p:nvPr/>
          </p:nvSpPr>
          <p:spPr bwMode="auto">
            <a:xfrm>
              <a:off x="7662632" y="2739038"/>
              <a:ext cx="27541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/>
              <a:r>
                <a:rPr lang="ru-RU" sz="1000"/>
                <a:t>….</a:t>
              </a:r>
            </a:p>
          </p:txBody>
        </p:sp>
      </p:grpSp>
      <p:sp>
        <p:nvSpPr>
          <p:cNvPr id="6202" name="TextBox 41"/>
          <p:cNvSpPr txBox="1">
            <a:spLocks noChangeArrowheads="1"/>
          </p:cNvSpPr>
          <p:nvPr/>
        </p:nvSpPr>
        <p:spPr bwMode="auto">
          <a:xfrm>
            <a:off x="6127750" y="2997200"/>
            <a:ext cx="9937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/>
              <a:t>1 полувагон</a:t>
            </a:r>
          </a:p>
        </p:txBody>
      </p:sp>
      <p:sp>
        <p:nvSpPr>
          <p:cNvPr id="6203" name="TextBox 42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2</a:t>
            </a:r>
            <a:endParaRPr lang="ru-RU" sz="1200"/>
          </a:p>
        </p:txBody>
      </p:sp>
      <p:sp>
        <p:nvSpPr>
          <p:cNvPr id="44" name="TextBox 43"/>
          <p:cNvSpPr txBox="1"/>
          <p:nvPr/>
        </p:nvSpPr>
        <p:spPr>
          <a:xfrm>
            <a:off x="2981325" y="2398713"/>
            <a:ext cx="5453063" cy="247650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00" dirty="0"/>
              <a:t>Тензометрические автосцепки на полувагонах № 33, 50, 65, 69, 86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3083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1266" name="Rectangle 3085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1267" name="Rectangle 3087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1268" name="Rectangle 3089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1269" name="Rectangle 3091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04813" y="534988"/>
            <a:ext cx="8940800" cy="1012825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altLang="ru-RU" dirty="0">
                <a:solidFill>
                  <a:srgbClr val="000000"/>
                </a:solidFill>
                <a:latin typeface="Arial" charset="0"/>
              </a:rPr>
              <a:t>Результаты ходовых динамических и по воздействию на путь испытаний при торможении сдвоенного поезда массой 12 600 т</a:t>
            </a:r>
          </a:p>
          <a:p>
            <a:pPr algn="ctr">
              <a:defRPr/>
            </a:pPr>
            <a:r>
              <a:rPr lang="ru-RU" altLang="ru-RU" dirty="0">
                <a:solidFill>
                  <a:srgbClr val="000000"/>
                </a:solidFill>
                <a:latin typeface="Arial" charset="0"/>
              </a:rPr>
              <a:t>на участке </a:t>
            </a:r>
            <a:r>
              <a:rPr lang="ru-RU" altLang="ru-RU" dirty="0" err="1">
                <a:solidFill>
                  <a:srgbClr val="000000"/>
                </a:solidFill>
                <a:latin typeface="Arial" charset="0"/>
              </a:rPr>
              <a:t>Белореченская</a:t>
            </a:r>
            <a:r>
              <a:rPr lang="ru-RU" altLang="ru-RU" dirty="0">
                <a:solidFill>
                  <a:srgbClr val="000000"/>
                </a:solidFill>
                <a:latin typeface="Arial" charset="0"/>
              </a:rPr>
              <a:t> – Майкоп Северо-Кавказской </a:t>
            </a:r>
            <a:r>
              <a:rPr lang="ru-RU" altLang="ru-RU" dirty="0" err="1">
                <a:solidFill>
                  <a:srgbClr val="000000"/>
                </a:solidFill>
                <a:latin typeface="Arial" charset="0"/>
              </a:rPr>
              <a:t>ж.д</a:t>
            </a:r>
            <a:r>
              <a:rPr lang="ru-RU" altLang="ru-RU" dirty="0">
                <a:solidFill>
                  <a:srgbClr val="000000"/>
                </a:solidFill>
                <a:latin typeface="Arial" charset="0"/>
              </a:rPr>
              <a:t>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68288" y="2032000"/>
          <a:ext cx="9254518" cy="3392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6226"/>
                <a:gridCol w="857785"/>
                <a:gridCol w="1037492"/>
                <a:gridCol w="1424394"/>
                <a:gridCol w="914360"/>
                <a:gridCol w="1028700"/>
                <a:gridCol w="1415561"/>
              </a:tblGrid>
              <a:tr h="399247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Определяемые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показатели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Электровозы ВЛ80С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Полувагоны на тележках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 18-100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950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Прямые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Кривая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R=350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Допускаемые значения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Прямые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Кривая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R=350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Допускаемые значения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24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Рамные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108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96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96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1  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130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46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[94]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[107]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 2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24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Боковые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99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[100]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1 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130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93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[100]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1 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128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 2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9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Напряжения в кромках подошвы рельса, МПа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181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[240]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160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[240]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9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Коэффициенты вертикальной динамики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0,35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0,27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[0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4]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0,58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0,38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[0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92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Коэффициент запаса устойчивости колеса от схода с рельса, не менее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1,43 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2,63  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1,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4]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1,39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1,71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1,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3]</a:t>
                      </a:r>
                      <a:r>
                        <a:rPr lang="ru-RU" sz="1600" b="1" baseline="30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332" name="TextBox 2"/>
          <p:cNvSpPr txBox="1">
            <a:spLocks noChangeArrowheads="1"/>
          </p:cNvSpPr>
          <p:nvPr/>
        </p:nvSpPr>
        <p:spPr bwMode="auto">
          <a:xfrm>
            <a:off x="1908175" y="1693863"/>
            <a:ext cx="6257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/>
              <a:t>Максимальные значения показателей</a:t>
            </a:r>
          </a:p>
        </p:txBody>
      </p:sp>
      <p:sp>
        <p:nvSpPr>
          <p:cNvPr id="11333" name="TextBox 9"/>
          <p:cNvSpPr txBox="1">
            <a:spLocks noChangeArrowheads="1"/>
          </p:cNvSpPr>
          <p:nvPr/>
        </p:nvSpPr>
        <p:spPr bwMode="auto">
          <a:xfrm>
            <a:off x="855663" y="5480050"/>
            <a:ext cx="81565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0"/>
              <a:t>1 – ГОСТ Р 55050-2012. Железнодорожный подвижной состав. Нормы допустимого </a:t>
            </a:r>
            <a:r>
              <a:rPr lang="en-US" sz="1400" b="0"/>
              <a:t>  </a:t>
            </a:r>
          </a:p>
          <a:p>
            <a:r>
              <a:rPr lang="en-US" sz="1400" b="0"/>
              <a:t>      </a:t>
            </a:r>
            <a:r>
              <a:rPr lang="ru-RU" sz="1400" b="0"/>
              <a:t>воздействия на железнодорожный путь и методы испытаний.  </a:t>
            </a:r>
          </a:p>
          <a:p>
            <a:r>
              <a:rPr lang="ru-RU" sz="1400" b="0"/>
              <a:t>2 – Временные методические указания по обеспечению безопасности грузовых поездов </a:t>
            </a:r>
            <a:endParaRPr lang="en-US" sz="1400" b="0"/>
          </a:p>
          <a:p>
            <a:r>
              <a:rPr lang="en-US" sz="1400" b="0"/>
              <a:t>      </a:t>
            </a:r>
            <a:r>
              <a:rPr lang="ru-RU" sz="1400" b="0"/>
              <a:t>повышенного веса и длины ЦД-ЦТ-ЦП-4805 1990 г.</a:t>
            </a:r>
          </a:p>
          <a:p>
            <a:r>
              <a:rPr lang="ru-RU" sz="1400" b="0"/>
              <a:t>3 – ГОСТ Р 55364-2012. Электровозы. Общие технические требования.</a:t>
            </a:r>
          </a:p>
          <a:p>
            <a:r>
              <a:rPr lang="ru-RU" sz="1400" b="0"/>
              <a:t>4 – ГОСТ 33122-2014. Вагоны грузовые. Требования к прочности и динамическим качествам.</a:t>
            </a:r>
          </a:p>
        </p:txBody>
      </p:sp>
      <p:sp>
        <p:nvSpPr>
          <p:cNvPr id="11334" name="TextBox 11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819150" y="539750"/>
            <a:ext cx="8064500" cy="955675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Диаграммы давления </a:t>
            </a:r>
            <a:r>
              <a:rPr lang="ru-RU" altLang="ru-RU" dirty="0">
                <a:solidFill>
                  <a:srgbClr val="000000"/>
                </a:solidFill>
              </a:rPr>
              <a:t>в тормозных цилиндрах </a:t>
            </a:r>
            <a:endParaRPr lang="ru-RU" altLang="ru-RU" dirty="0" smtClean="0">
              <a:solidFill>
                <a:srgbClr val="000000"/>
              </a:solidFill>
            </a:endParaRPr>
          </a:p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при экстренном торможении, полученные при испытаниях </a:t>
            </a:r>
          </a:p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на стенде для поезда из 140 вагонов</a:t>
            </a:r>
            <a:endParaRPr lang="ru-RU" altLang="ru-RU" dirty="0">
              <a:solidFill>
                <a:srgbClr val="000000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1369404" y="1828800"/>
          <a:ext cx="7377235" cy="4730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339" name="TextBox 1"/>
          <p:cNvSpPr txBox="1">
            <a:spLocks noChangeArrowheads="1"/>
          </p:cNvSpPr>
          <p:nvPr/>
        </p:nvSpPr>
        <p:spPr bwMode="auto">
          <a:xfrm>
            <a:off x="8764588" y="5553075"/>
            <a:ext cx="57150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t</a:t>
            </a:r>
            <a:r>
              <a:rPr lang="ru-RU" sz="1400"/>
              <a:t>,с</a:t>
            </a:r>
          </a:p>
        </p:txBody>
      </p:sp>
      <p:sp>
        <p:nvSpPr>
          <p:cNvPr id="14340" name="TextBox 8"/>
          <p:cNvSpPr txBox="1">
            <a:spLocks noChangeArrowheads="1"/>
          </p:cNvSpPr>
          <p:nvPr/>
        </p:nvSpPr>
        <p:spPr bwMode="auto">
          <a:xfrm>
            <a:off x="1311275" y="1633538"/>
            <a:ext cx="571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МПа</a:t>
            </a:r>
          </a:p>
        </p:txBody>
      </p:sp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7905750" y="6161088"/>
            <a:ext cx="1430338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№ вагонов</a:t>
            </a:r>
          </a:p>
        </p:txBody>
      </p:sp>
      <p:sp>
        <p:nvSpPr>
          <p:cNvPr id="14342" name="TextBox 9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875201" y="1279328"/>
          <a:ext cx="8220075" cy="528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74663" y="534988"/>
            <a:ext cx="9021762" cy="985837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  <a:latin typeface="Arial" charset="0"/>
              </a:rPr>
              <a:t>Сравнение продольных сил в поезде массой 12 600 т, полученных </a:t>
            </a:r>
          </a:p>
          <a:p>
            <a:pPr algn="ctr">
              <a:defRPr/>
            </a:pPr>
            <a:r>
              <a:rPr lang="ru-RU" dirty="0">
                <a:solidFill>
                  <a:srgbClr val="000000"/>
                </a:solidFill>
                <a:latin typeface="Arial" charset="0"/>
              </a:rPr>
              <a:t>при моделировании и при испытаниях в прямом участке пути </a:t>
            </a:r>
          </a:p>
          <a:p>
            <a:pPr algn="ctr">
              <a:defRPr/>
            </a:pPr>
            <a:r>
              <a:rPr lang="ru-RU" dirty="0">
                <a:solidFill>
                  <a:srgbClr val="000000"/>
                </a:solidFill>
                <a:latin typeface="Arial" charset="0"/>
              </a:rPr>
              <a:t>при экстренном торможении со скорости 70 км/ч</a:t>
            </a:r>
          </a:p>
        </p:txBody>
      </p:sp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5</a:t>
            </a:r>
            <a:endParaRPr lang="ru-RU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1"/>
          <p:cNvPicPr>
            <a:picLocks noChangeAspect="1" noChangeArrowheads="1"/>
          </p:cNvPicPr>
          <p:nvPr/>
        </p:nvPicPr>
        <p:blipFill>
          <a:blip r:embed="rId2"/>
          <a:srcRect l="11601" t="3879" r="5022" b="24693"/>
          <a:stretch>
            <a:fillRect/>
          </a:stretch>
        </p:blipFill>
        <p:spPr bwMode="auto">
          <a:xfrm>
            <a:off x="3792538" y="3175000"/>
            <a:ext cx="6113462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6"/>
          <p:cNvSpPr>
            <a:spLocks noChangeArrowheads="1"/>
          </p:cNvSpPr>
          <p:nvPr/>
        </p:nvSpPr>
        <p:spPr bwMode="auto">
          <a:xfrm>
            <a:off x="819150" y="539750"/>
            <a:ext cx="8064500" cy="3937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Продольные силы в поезде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13315" name="Rectangle 3083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3316" name="Rectangle 3085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3317" name="Rectangle 3087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3318" name="Rectangle 3089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3319" name="Rectangle 3091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3320" name="TextBox 8"/>
          <p:cNvSpPr txBox="1">
            <a:spLocks noChangeArrowheads="1"/>
          </p:cNvSpPr>
          <p:nvPr/>
        </p:nvSpPr>
        <p:spPr bwMode="auto">
          <a:xfrm>
            <a:off x="123825" y="1062038"/>
            <a:ext cx="6619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/>
              <a:t>Характерная экспериментальная осциллограмма продольной силы, зарегистрированная при испытаниях на автосцепке электровоза</a:t>
            </a:r>
          </a:p>
        </p:txBody>
      </p:sp>
      <p:pic>
        <p:nvPicPr>
          <p:cNvPr id="13321" name="Рисунок 9"/>
          <p:cNvPicPr>
            <a:picLocks noChangeAspect="1" noChangeArrowheads="1"/>
          </p:cNvPicPr>
          <p:nvPr/>
        </p:nvPicPr>
        <p:blipFill>
          <a:blip r:embed="rId3"/>
          <a:srcRect r="5087"/>
          <a:stretch>
            <a:fillRect/>
          </a:stretch>
        </p:blipFill>
        <p:spPr bwMode="auto">
          <a:xfrm>
            <a:off x="546100" y="3802063"/>
            <a:ext cx="4708525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2" name="TextBox 10"/>
          <p:cNvSpPr txBox="1">
            <a:spLocks noChangeArrowheads="1"/>
          </p:cNvSpPr>
          <p:nvPr/>
        </p:nvSpPr>
        <p:spPr bwMode="auto">
          <a:xfrm>
            <a:off x="788988" y="3451225"/>
            <a:ext cx="44656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/>
              <a:t>Модельная  осциллограмма продольной силы</a:t>
            </a:r>
          </a:p>
        </p:txBody>
      </p:sp>
      <p:sp>
        <p:nvSpPr>
          <p:cNvPr id="13323" name="TextBox 12"/>
          <p:cNvSpPr txBox="1">
            <a:spLocks noChangeArrowheads="1"/>
          </p:cNvSpPr>
          <p:nvPr/>
        </p:nvSpPr>
        <p:spPr bwMode="auto">
          <a:xfrm>
            <a:off x="5284788" y="3175000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t</a:t>
            </a:r>
            <a:r>
              <a:rPr lang="ru-RU" sz="1200"/>
              <a:t>, с</a:t>
            </a:r>
          </a:p>
        </p:txBody>
      </p:sp>
      <p:sp>
        <p:nvSpPr>
          <p:cNvPr id="13324" name="TextBox 13"/>
          <p:cNvSpPr txBox="1">
            <a:spLocks noChangeArrowheads="1"/>
          </p:cNvSpPr>
          <p:nvPr/>
        </p:nvSpPr>
        <p:spPr bwMode="auto">
          <a:xfrm>
            <a:off x="5284788" y="3910013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t</a:t>
            </a:r>
            <a:r>
              <a:rPr lang="ru-RU" sz="1200"/>
              <a:t>, с</a:t>
            </a:r>
          </a:p>
        </p:txBody>
      </p:sp>
      <p:grpSp>
        <p:nvGrpSpPr>
          <p:cNvPr id="13325" name="Группа 3"/>
          <p:cNvGrpSpPr>
            <a:grpSpLocks/>
          </p:cNvGrpSpPr>
          <p:nvPr/>
        </p:nvGrpSpPr>
        <p:grpSpPr bwMode="auto">
          <a:xfrm>
            <a:off x="388938" y="1647825"/>
            <a:ext cx="4895850" cy="1720850"/>
            <a:chOff x="388364" y="1647180"/>
            <a:chExt cx="4896182" cy="1722238"/>
          </a:xfrm>
        </p:grpSpPr>
        <p:pic>
          <p:nvPicPr>
            <p:cNvPr id="13328" name="Picture 2"/>
            <p:cNvPicPr>
              <a:picLocks noChangeAspect="1" noChangeArrowheads="1"/>
            </p:cNvPicPr>
            <p:nvPr/>
          </p:nvPicPr>
          <p:blipFill>
            <a:blip r:embed="rId4"/>
            <a:srcRect l="17172" t="10007" r="44339" b="72511"/>
            <a:stretch>
              <a:fillRect/>
            </a:stretch>
          </p:blipFill>
          <p:spPr bwMode="auto">
            <a:xfrm>
              <a:off x="749359" y="1647180"/>
              <a:ext cx="4535187" cy="17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9" name="Picture 2"/>
            <p:cNvPicPr>
              <a:picLocks noChangeAspect="1" noChangeArrowheads="1"/>
            </p:cNvPicPr>
            <p:nvPr/>
          </p:nvPicPr>
          <p:blipFill>
            <a:blip r:embed="rId4"/>
            <a:srcRect l="4892" t="10007" r="91672" b="72511"/>
            <a:stretch>
              <a:fillRect/>
            </a:stretch>
          </p:blipFill>
          <p:spPr bwMode="auto">
            <a:xfrm>
              <a:off x="388364" y="1647180"/>
              <a:ext cx="404955" cy="17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26" name="TextBox 20"/>
          <p:cNvSpPr txBox="1">
            <a:spLocks noChangeArrowheads="1"/>
          </p:cNvSpPr>
          <p:nvPr/>
        </p:nvSpPr>
        <p:spPr bwMode="auto">
          <a:xfrm>
            <a:off x="6057900" y="3648075"/>
            <a:ext cx="29543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Модель  сцепа</a:t>
            </a:r>
          </a:p>
        </p:txBody>
      </p:sp>
      <p:sp>
        <p:nvSpPr>
          <p:cNvPr id="13327" name="TextBox 17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6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083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34818" name="Rectangle 3085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34819" name="Rectangle 3087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34820" name="Rectangle 3089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34821" name="Rectangle 3091"/>
          <p:cNvSpPr>
            <a:spLocks noChangeArrowheads="1"/>
          </p:cNvSpPr>
          <p:nvPr/>
        </p:nvSpPr>
        <p:spPr bwMode="auto">
          <a:xfrm>
            <a:off x="2381250" y="1878013"/>
            <a:ext cx="857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38125" y="534988"/>
            <a:ext cx="9450388" cy="652462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altLang="ru-RU" sz="1800" dirty="0">
                <a:solidFill>
                  <a:srgbClr val="000000"/>
                </a:solidFill>
                <a:latin typeface="Arial" charset="0"/>
              </a:rPr>
              <a:t>Сравнение показателей, полученных при испытаниях и при моделировании </a:t>
            </a:r>
          </a:p>
          <a:p>
            <a:pPr algn="ctr">
              <a:defRPr/>
            </a:pPr>
            <a:r>
              <a:rPr lang="ru-RU" altLang="ru-RU" sz="1800">
                <a:solidFill>
                  <a:srgbClr val="000000"/>
                </a:solidFill>
                <a:latin typeface="Arial" charset="0"/>
              </a:rPr>
              <a:t>экстренного торможения </a:t>
            </a:r>
            <a:r>
              <a:rPr lang="ru-RU" altLang="ru-RU" sz="1800" dirty="0">
                <a:solidFill>
                  <a:srgbClr val="000000"/>
                </a:solidFill>
                <a:latin typeface="Arial" charset="0"/>
              </a:rPr>
              <a:t>сдвоенного поезда массой 12 600 т </a:t>
            </a:r>
          </a:p>
        </p:txBody>
      </p:sp>
      <p:graphicFrame>
        <p:nvGraphicFramePr>
          <p:cNvPr id="34891" name="Group 75"/>
          <p:cNvGraphicFramePr>
            <a:graphicFrameLocks noGrp="1"/>
          </p:cNvGraphicFramePr>
          <p:nvPr/>
        </p:nvGraphicFramePr>
        <p:xfrm>
          <a:off x="515938" y="1708150"/>
          <a:ext cx="8672512" cy="2238375"/>
        </p:xfrm>
        <a:graphic>
          <a:graphicData uri="http://schemas.openxmlformats.org/drawingml/2006/table">
            <a:tbl>
              <a:tblPr/>
              <a:tblGrid>
                <a:gridCol w="2874962"/>
                <a:gridCol w="1449388"/>
                <a:gridCol w="1449387"/>
                <a:gridCol w="1449388"/>
                <a:gridCol w="1449387"/>
              </a:tblGrid>
              <a:tr h="4476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Определяемые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показатели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Прямые участки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Кривая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R=350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7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Испытания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Моделирование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Испытания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Моделирование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Рамные силы, кН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108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Боковые силы, кН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102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 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Углы поворота автосцепок,</a:t>
                      </a:r>
                      <a:r>
                        <a:rPr kumimoji="0" lang="ru-RU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5,9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5,7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,6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7,4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34858" name="TextBox 9"/>
          <p:cNvSpPr txBox="1">
            <a:spLocks noChangeArrowheads="1"/>
          </p:cNvSpPr>
          <p:nvPr/>
        </p:nvSpPr>
        <p:spPr bwMode="auto">
          <a:xfrm>
            <a:off x="1901825" y="1289050"/>
            <a:ext cx="6257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ЭЛЕКТРОВОЗ ВЛ80С</a:t>
            </a:r>
          </a:p>
        </p:txBody>
      </p:sp>
      <p:sp>
        <p:nvSpPr>
          <p:cNvPr id="34859" name="TextBox 12"/>
          <p:cNvSpPr txBox="1">
            <a:spLocks noChangeArrowheads="1"/>
          </p:cNvSpPr>
          <p:nvPr/>
        </p:nvSpPr>
        <p:spPr bwMode="auto">
          <a:xfrm>
            <a:off x="1901825" y="4054475"/>
            <a:ext cx="6257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/>
              <a:t>ПОЛУВАГОНЫ НА ТЕЛЕЖКАХ МОДЕЛИ 18-100</a:t>
            </a:r>
          </a:p>
        </p:txBody>
      </p:sp>
      <p:sp>
        <p:nvSpPr>
          <p:cNvPr id="34860" name="TextBox 11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7</a:t>
            </a:r>
            <a:endParaRPr lang="ru-RU" sz="1200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25463" y="4502150"/>
          <a:ext cx="8672888" cy="1998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5768"/>
                <a:gridCol w="1449280"/>
                <a:gridCol w="1449280"/>
                <a:gridCol w="1449280"/>
                <a:gridCol w="1449280"/>
              </a:tblGrid>
              <a:tr h="49955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Определяемые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показатели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Прямые участки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Кривая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R=350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99551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Испытания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Моделирование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Испытания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Моделирование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55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Рамные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46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47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54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55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Боковые силы, кН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63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smtClean="0">
                          <a:solidFill>
                            <a:schemeClr val="tx1"/>
                          </a:solidFill>
                        </a:rPr>
                        <a:t>93 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87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134938" y="534988"/>
            <a:ext cx="9629775" cy="63500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1800" dirty="0">
                <a:solidFill>
                  <a:schemeClr val="tx1"/>
                </a:solidFill>
              </a:rPr>
              <a:t>Расчетные рамные силы на электровозах при экстренном торможении в прямой. </a:t>
            </a:r>
            <a:r>
              <a:rPr lang="en-US" sz="1800" dirty="0">
                <a:solidFill>
                  <a:schemeClr val="tx1"/>
                </a:solidFill>
              </a:rPr>
              <a:t>                       </a:t>
            </a:r>
            <a:r>
              <a:rPr lang="ru-RU" sz="1800" dirty="0">
                <a:solidFill>
                  <a:schemeClr val="tx1"/>
                </a:solidFill>
              </a:rPr>
              <a:t>Установка секций в </a:t>
            </a:r>
            <a:r>
              <a:rPr lang="ru-RU" sz="1800" dirty="0" err="1">
                <a:solidFill>
                  <a:schemeClr val="tx1"/>
                </a:solidFill>
              </a:rPr>
              <a:t>перекосное</a:t>
            </a:r>
            <a:r>
              <a:rPr lang="ru-RU" sz="1800" dirty="0">
                <a:solidFill>
                  <a:schemeClr val="tx1"/>
                </a:solidFill>
              </a:rPr>
              <a:t> состояние («елочка»)</a:t>
            </a:r>
            <a:endParaRPr lang="ru-RU" sz="1800" dirty="0">
              <a:solidFill>
                <a:srgbClr val="FF0000"/>
              </a:solidFill>
              <a:latin typeface="Arial" charset="0"/>
            </a:endParaRPr>
          </a:p>
        </p:txBody>
      </p:sp>
      <p:grpSp>
        <p:nvGrpSpPr>
          <p:cNvPr id="20482" name="Group 77"/>
          <p:cNvGrpSpPr>
            <a:grpSpLocks/>
          </p:cNvGrpSpPr>
          <p:nvPr/>
        </p:nvGrpSpPr>
        <p:grpSpPr bwMode="auto">
          <a:xfrm>
            <a:off x="2949575" y="1241425"/>
            <a:ext cx="4659313" cy="766763"/>
            <a:chOff x="4404" y="741"/>
            <a:chExt cx="9413" cy="1548"/>
          </a:xfrm>
        </p:grpSpPr>
        <p:sp>
          <p:nvSpPr>
            <p:cNvPr id="20514" name="Прямоугольник 76"/>
            <p:cNvSpPr>
              <a:spLocks noChangeArrowheads="1"/>
            </p:cNvSpPr>
            <p:nvPr/>
          </p:nvSpPr>
          <p:spPr bwMode="auto">
            <a:xfrm rot="20741618" flipV="1">
              <a:off x="8163" y="1863"/>
              <a:ext cx="1334" cy="71"/>
            </a:xfrm>
            <a:prstGeom prst="rect">
              <a:avLst/>
            </a:prstGeom>
            <a:solidFill>
              <a:srgbClr val="0000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0515" name="Прямоугольник 74"/>
            <p:cNvSpPr>
              <a:spLocks noChangeArrowheads="1"/>
            </p:cNvSpPr>
            <p:nvPr/>
          </p:nvSpPr>
          <p:spPr bwMode="auto">
            <a:xfrm rot="327135">
              <a:off x="9127" y="1569"/>
              <a:ext cx="2700" cy="701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rgbClr val="00B05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0516" name="Прямоугольник 74"/>
            <p:cNvSpPr>
              <a:spLocks noChangeArrowheads="1"/>
            </p:cNvSpPr>
            <p:nvPr/>
          </p:nvSpPr>
          <p:spPr bwMode="auto">
            <a:xfrm rot="327135">
              <a:off x="5823" y="1563"/>
              <a:ext cx="2700" cy="701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rgbClr val="00B05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0517" name="AutoShape 81"/>
            <p:cNvSpPr>
              <a:spLocks noChangeArrowheads="1"/>
            </p:cNvSpPr>
            <p:nvPr/>
          </p:nvSpPr>
          <p:spPr bwMode="auto">
            <a:xfrm rot="-1185569">
              <a:off x="4940" y="1860"/>
              <a:ext cx="754" cy="217"/>
            </a:xfrm>
            <a:prstGeom prst="rightArrow">
              <a:avLst>
                <a:gd name="adj1" fmla="val 50000"/>
                <a:gd name="adj2" fmla="val 8686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8" name="AutoShape 82"/>
            <p:cNvSpPr>
              <a:spLocks noChangeArrowheads="1"/>
            </p:cNvSpPr>
            <p:nvPr/>
          </p:nvSpPr>
          <p:spPr bwMode="auto">
            <a:xfrm rot="-10165638">
              <a:off x="11911" y="1915"/>
              <a:ext cx="754" cy="217"/>
            </a:xfrm>
            <a:prstGeom prst="rightArrow">
              <a:avLst>
                <a:gd name="adj1" fmla="val 50000"/>
                <a:gd name="adj2" fmla="val 8686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9" name="Text Box 36"/>
            <p:cNvSpPr txBox="1">
              <a:spLocks noChangeArrowheads="1"/>
            </p:cNvSpPr>
            <p:nvPr/>
          </p:nvSpPr>
          <p:spPr bwMode="auto">
            <a:xfrm>
              <a:off x="4514" y="1638"/>
              <a:ext cx="540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/>
                <a:t>N</a:t>
              </a:r>
              <a:endParaRPr lang="ru-RU" sz="1800" b="0"/>
            </a:p>
          </p:txBody>
        </p:sp>
        <p:sp>
          <p:nvSpPr>
            <p:cNvPr id="20520" name="Text Box 36"/>
            <p:cNvSpPr txBox="1">
              <a:spLocks noChangeArrowheads="1"/>
            </p:cNvSpPr>
            <p:nvPr/>
          </p:nvSpPr>
          <p:spPr bwMode="auto">
            <a:xfrm>
              <a:off x="12607" y="1688"/>
              <a:ext cx="540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sz="1400"/>
                <a:t>N</a:t>
              </a:r>
              <a:endParaRPr lang="ru-RU" sz="1800" b="0"/>
            </a:p>
          </p:txBody>
        </p:sp>
        <p:grpSp>
          <p:nvGrpSpPr>
            <p:cNvPr id="20521" name="Group 85"/>
            <p:cNvGrpSpPr>
              <a:grpSpLocks/>
            </p:cNvGrpSpPr>
            <p:nvPr/>
          </p:nvGrpSpPr>
          <p:grpSpPr bwMode="auto">
            <a:xfrm>
              <a:off x="6014" y="1403"/>
              <a:ext cx="277" cy="623"/>
              <a:chOff x="3550" y="1789"/>
              <a:chExt cx="277" cy="623"/>
            </a:xfrm>
          </p:grpSpPr>
          <p:sp>
            <p:nvSpPr>
              <p:cNvPr id="20560" name="Rectangle 86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61" name="Rectangle 87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62" name="Rectangle 88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522" name="Group 89"/>
            <p:cNvGrpSpPr>
              <a:grpSpLocks/>
            </p:cNvGrpSpPr>
            <p:nvPr/>
          </p:nvGrpSpPr>
          <p:grpSpPr bwMode="auto">
            <a:xfrm>
              <a:off x="6500" y="1416"/>
              <a:ext cx="277" cy="623"/>
              <a:chOff x="3550" y="1789"/>
              <a:chExt cx="277" cy="623"/>
            </a:xfrm>
          </p:grpSpPr>
          <p:sp>
            <p:nvSpPr>
              <p:cNvPr id="20557" name="Rectangle 90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58" name="Rectangle 91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59" name="Rectangle 92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523" name="Group 93"/>
            <p:cNvGrpSpPr>
              <a:grpSpLocks/>
            </p:cNvGrpSpPr>
            <p:nvPr/>
          </p:nvGrpSpPr>
          <p:grpSpPr bwMode="auto">
            <a:xfrm>
              <a:off x="7565" y="1647"/>
              <a:ext cx="277" cy="623"/>
              <a:chOff x="3550" y="1789"/>
              <a:chExt cx="277" cy="623"/>
            </a:xfrm>
          </p:grpSpPr>
          <p:sp>
            <p:nvSpPr>
              <p:cNvPr id="20554" name="Rectangle 94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55" name="Rectangle 95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56" name="Rectangle 96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524" name="Group 97"/>
            <p:cNvGrpSpPr>
              <a:grpSpLocks/>
            </p:cNvGrpSpPr>
            <p:nvPr/>
          </p:nvGrpSpPr>
          <p:grpSpPr bwMode="auto">
            <a:xfrm>
              <a:off x="8038" y="1640"/>
              <a:ext cx="277" cy="623"/>
              <a:chOff x="3550" y="1789"/>
              <a:chExt cx="277" cy="623"/>
            </a:xfrm>
          </p:grpSpPr>
          <p:sp>
            <p:nvSpPr>
              <p:cNvPr id="20551" name="Rectangle 98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52" name="Rectangle 99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53" name="Rectangle 100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525" name="Group 101"/>
            <p:cNvGrpSpPr>
              <a:grpSpLocks/>
            </p:cNvGrpSpPr>
            <p:nvPr/>
          </p:nvGrpSpPr>
          <p:grpSpPr bwMode="auto">
            <a:xfrm>
              <a:off x="9393" y="1416"/>
              <a:ext cx="277" cy="623"/>
              <a:chOff x="3550" y="1789"/>
              <a:chExt cx="277" cy="623"/>
            </a:xfrm>
          </p:grpSpPr>
          <p:sp>
            <p:nvSpPr>
              <p:cNvPr id="20548" name="Rectangle 102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49" name="Rectangle 103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50" name="Rectangle 104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526" name="Group 105"/>
            <p:cNvGrpSpPr>
              <a:grpSpLocks/>
            </p:cNvGrpSpPr>
            <p:nvPr/>
          </p:nvGrpSpPr>
          <p:grpSpPr bwMode="auto">
            <a:xfrm>
              <a:off x="9906" y="1418"/>
              <a:ext cx="277" cy="623"/>
              <a:chOff x="3550" y="1789"/>
              <a:chExt cx="277" cy="623"/>
            </a:xfrm>
          </p:grpSpPr>
          <p:sp>
            <p:nvSpPr>
              <p:cNvPr id="20545" name="Rectangle 106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46" name="Rectangle 107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47" name="Rectangle 108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527" name="Group 109"/>
            <p:cNvGrpSpPr>
              <a:grpSpLocks/>
            </p:cNvGrpSpPr>
            <p:nvPr/>
          </p:nvGrpSpPr>
          <p:grpSpPr bwMode="auto">
            <a:xfrm>
              <a:off x="10925" y="1665"/>
              <a:ext cx="277" cy="623"/>
              <a:chOff x="3550" y="1789"/>
              <a:chExt cx="277" cy="623"/>
            </a:xfrm>
          </p:grpSpPr>
          <p:sp>
            <p:nvSpPr>
              <p:cNvPr id="20542" name="Rectangle 110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43" name="Rectangle 111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44" name="Rectangle 112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528" name="Group 113"/>
            <p:cNvGrpSpPr>
              <a:grpSpLocks/>
            </p:cNvGrpSpPr>
            <p:nvPr/>
          </p:nvGrpSpPr>
          <p:grpSpPr bwMode="auto">
            <a:xfrm>
              <a:off x="11403" y="1663"/>
              <a:ext cx="277" cy="623"/>
              <a:chOff x="3550" y="1789"/>
              <a:chExt cx="277" cy="623"/>
            </a:xfrm>
          </p:grpSpPr>
          <p:sp>
            <p:nvSpPr>
              <p:cNvPr id="20539" name="Rectangle 114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40" name="Rectangle 115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41" name="Rectangle 116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529" name="Text Box 36"/>
            <p:cNvSpPr txBox="1">
              <a:spLocks noChangeArrowheads="1"/>
            </p:cNvSpPr>
            <p:nvPr/>
          </p:nvSpPr>
          <p:spPr bwMode="auto">
            <a:xfrm>
              <a:off x="5866" y="751"/>
              <a:ext cx="573" cy="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Р1</a:t>
              </a:r>
              <a:endParaRPr lang="ru-RU" sz="1800" b="0"/>
            </a:p>
          </p:txBody>
        </p:sp>
        <p:sp>
          <p:nvSpPr>
            <p:cNvPr id="20530" name="Text Box 36"/>
            <p:cNvSpPr txBox="1">
              <a:spLocks noChangeArrowheads="1"/>
            </p:cNvSpPr>
            <p:nvPr/>
          </p:nvSpPr>
          <p:spPr bwMode="auto">
            <a:xfrm>
              <a:off x="6344" y="786"/>
              <a:ext cx="573" cy="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Р2</a:t>
              </a:r>
              <a:endParaRPr lang="ru-RU" sz="1800" b="0"/>
            </a:p>
          </p:txBody>
        </p:sp>
        <p:sp>
          <p:nvSpPr>
            <p:cNvPr id="20531" name="Text Box 36"/>
            <p:cNvSpPr txBox="1">
              <a:spLocks noChangeArrowheads="1"/>
            </p:cNvSpPr>
            <p:nvPr/>
          </p:nvSpPr>
          <p:spPr bwMode="auto">
            <a:xfrm>
              <a:off x="7404" y="780"/>
              <a:ext cx="573" cy="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Р3</a:t>
              </a:r>
              <a:endParaRPr lang="ru-RU" sz="1800" b="0"/>
            </a:p>
          </p:txBody>
        </p:sp>
        <p:sp>
          <p:nvSpPr>
            <p:cNvPr id="20532" name="Text Box 36"/>
            <p:cNvSpPr txBox="1">
              <a:spLocks noChangeArrowheads="1"/>
            </p:cNvSpPr>
            <p:nvPr/>
          </p:nvSpPr>
          <p:spPr bwMode="auto">
            <a:xfrm>
              <a:off x="9193" y="741"/>
              <a:ext cx="573" cy="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Р5</a:t>
              </a:r>
              <a:endParaRPr lang="ru-RU" sz="1800" b="0"/>
            </a:p>
          </p:txBody>
        </p:sp>
        <p:sp>
          <p:nvSpPr>
            <p:cNvPr id="20533" name="Text Box 36"/>
            <p:cNvSpPr txBox="1">
              <a:spLocks noChangeArrowheads="1"/>
            </p:cNvSpPr>
            <p:nvPr/>
          </p:nvSpPr>
          <p:spPr bwMode="auto">
            <a:xfrm>
              <a:off x="9754" y="742"/>
              <a:ext cx="573" cy="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Р6</a:t>
              </a:r>
              <a:endParaRPr lang="ru-RU" sz="1800" b="0"/>
            </a:p>
          </p:txBody>
        </p:sp>
        <p:sp>
          <p:nvSpPr>
            <p:cNvPr id="20534" name="Text Box 36"/>
            <p:cNvSpPr txBox="1">
              <a:spLocks noChangeArrowheads="1"/>
            </p:cNvSpPr>
            <p:nvPr/>
          </p:nvSpPr>
          <p:spPr bwMode="auto">
            <a:xfrm>
              <a:off x="10683" y="825"/>
              <a:ext cx="573" cy="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Р7</a:t>
              </a:r>
              <a:endParaRPr lang="ru-RU" sz="1800" b="0"/>
            </a:p>
          </p:txBody>
        </p:sp>
        <p:sp>
          <p:nvSpPr>
            <p:cNvPr id="20535" name="Text Box 36"/>
            <p:cNvSpPr txBox="1">
              <a:spLocks noChangeArrowheads="1"/>
            </p:cNvSpPr>
            <p:nvPr/>
          </p:nvSpPr>
          <p:spPr bwMode="auto">
            <a:xfrm>
              <a:off x="11257" y="806"/>
              <a:ext cx="573" cy="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Р8</a:t>
              </a:r>
              <a:endParaRPr lang="ru-RU" sz="1800" b="0"/>
            </a:p>
          </p:txBody>
        </p:sp>
        <p:sp>
          <p:nvSpPr>
            <p:cNvPr id="20536" name="Text Box 36"/>
            <p:cNvSpPr txBox="1">
              <a:spLocks noChangeArrowheads="1"/>
            </p:cNvSpPr>
            <p:nvPr/>
          </p:nvSpPr>
          <p:spPr bwMode="auto">
            <a:xfrm>
              <a:off x="7941" y="765"/>
              <a:ext cx="573" cy="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Р4</a:t>
              </a:r>
              <a:endParaRPr lang="ru-RU" sz="1800" b="0"/>
            </a:p>
          </p:txBody>
        </p:sp>
        <p:sp>
          <p:nvSpPr>
            <p:cNvPr id="20537" name="Line 125"/>
            <p:cNvSpPr>
              <a:spLocks noChangeShapeType="1"/>
            </p:cNvSpPr>
            <p:nvPr/>
          </p:nvSpPr>
          <p:spPr bwMode="auto">
            <a:xfrm>
              <a:off x="4411" y="1384"/>
              <a:ext cx="9406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8" name="Line 126"/>
            <p:cNvSpPr>
              <a:spLocks noChangeShapeType="1"/>
            </p:cNvSpPr>
            <p:nvPr/>
          </p:nvSpPr>
          <p:spPr bwMode="auto">
            <a:xfrm>
              <a:off x="4404" y="2289"/>
              <a:ext cx="9406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483" name="Group 127"/>
          <p:cNvGrpSpPr>
            <a:grpSpLocks/>
          </p:cNvGrpSpPr>
          <p:nvPr/>
        </p:nvGrpSpPr>
        <p:grpSpPr bwMode="auto">
          <a:xfrm>
            <a:off x="1119188" y="2125663"/>
            <a:ext cx="7461250" cy="4610100"/>
            <a:chOff x="71" y="2352"/>
            <a:chExt cx="15076" cy="9315"/>
          </a:xfrm>
        </p:grpSpPr>
        <p:sp>
          <p:nvSpPr>
            <p:cNvPr id="20490" name="Text Box 128"/>
            <p:cNvSpPr txBox="1">
              <a:spLocks noChangeArrowheads="1"/>
            </p:cNvSpPr>
            <p:nvPr/>
          </p:nvSpPr>
          <p:spPr bwMode="auto">
            <a:xfrm>
              <a:off x="6645" y="3320"/>
              <a:ext cx="1155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0491" name="Text Box 129"/>
            <p:cNvSpPr txBox="1">
              <a:spLocks noChangeArrowheads="1"/>
            </p:cNvSpPr>
            <p:nvPr/>
          </p:nvSpPr>
          <p:spPr bwMode="auto">
            <a:xfrm>
              <a:off x="6630" y="5648"/>
              <a:ext cx="1155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0492" name="Text Box 130"/>
            <p:cNvSpPr txBox="1">
              <a:spLocks noChangeArrowheads="1"/>
            </p:cNvSpPr>
            <p:nvPr/>
          </p:nvSpPr>
          <p:spPr bwMode="auto">
            <a:xfrm>
              <a:off x="6600" y="7902"/>
              <a:ext cx="1155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0493" name="Text Box 131"/>
            <p:cNvSpPr txBox="1">
              <a:spLocks noChangeArrowheads="1"/>
            </p:cNvSpPr>
            <p:nvPr/>
          </p:nvSpPr>
          <p:spPr bwMode="auto">
            <a:xfrm>
              <a:off x="6600" y="10273"/>
              <a:ext cx="1155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0494" name="Text Box 132"/>
            <p:cNvSpPr txBox="1">
              <a:spLocks noChangeArrowheads="1"/>
            </p:cNvSpPr>
            <p:nvPr/>
          </p:nvSpPr>
          <p:spPr bwMode="auto">
            <a:xfrm>
              <a:off x="102" y="2352"/>
              <a:ext cx="186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Ур1, кгс</a:t>
              </a:r>
              <a:endParaRPr lang="ru-RU" sz="1800" b="0"/>
            </a:p>
          </p:txBody>
        </p:sp>
        <p:sp>
          <p:nvSpPr>
            <p:cNvPr id="20495" name="Text Box 133"/>
            <p:cNvSpPr txBox="1">
              <a:spLocks noChangeArrowheads="1"/>
            </p:cNvSpPr>
            <p:nvPr/>
          </p:nvSpPr>
          <p:spPr bwMode="auto">
            <a:xfrm>
              <a:off x="72" y="4625"/>
              <a:ext cx="186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Ур2, кгс</a:t>
              </a:r>
              <a:endParaRPr lang="ru-RU" sz="1800" b="0"/>
            </a:p>
          </p:txBody>
        </p:sp>
        <p:sp>
          <p:nvSpPr>
            <p:cNvPr id="20496" name="Text Box 134"/>
            <p:cNvSpPr txBox="1">
              <a:spLocks noChangeArrowheads="1"/>
            </p:cNvSpPr>
            <p:nvPr/>
          </p:nvSpPr>
          <p:spPr bwMode="auto">
            <a:xfrm>
              <a:off x="106" y="6940"/>
              <a:ext cx="186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Ур3, кгс</a:t>
              </a:r>
              <a:endParaRPr lang="ru-RU" sz="1800" b="0"/>
            </a:p>
          </p:txBody>
        </p:sp>
        <p:sp>
          <p:nvSpPr>
            <p:cNvPr id="20497" name="Text Box 135"/>
            <p:cNvSpPr txBox="1">
              <a:spLocks noChangeArrowheads="1"/>
            </p:cNvSpPr>
            <p:nvPr/>
          </p:nvSpPr>
          <p:spPr bwMode="auto">
            <a:xfrm>
              <a:off x="13965" y="7874"/>
              <a:ext cx="1155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0498" name="Text Box 136"/>
            <p:cNvSpPr txBox="1">
              <a:spLocks noChangeArrowheads="1"/>
            </p:cNvSpPr>
            <p:nvPr/>
          </p:nvSpPr>
          <p:spPr bwMode="auto">
            <a:xfrm>
              <a:off x="13931" y="3311"/>
              <a:ext cx="1155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0499" name="Text Box 137"/>
            <p:cNvSpPr txBox="1">
              <a:spLocks noChangeArrowheads="1"/>
            </p:cNvSpPr>
            <p:nvPr/>
          </p:nvSpPr>
          <p:spPr bwMode="auto">
            <a:xfrm>
              <a:off x="13992" y="5827"/>
              <a:ext cx="1155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0500" name="Text Box 138"/>
            <p:cNvSpPr txBox="1">
              <a:spLocks noChangeArrowheads="1"/>
            </p:cNvSpPr>
            <p:nvPr/>
          </p:nvSpPr>
          <p:spPr bwMode="auto">
            <a:xfrm>
              <a:off x="13930" y="10243"/>
              <a:ext cx="1155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0501" name="Text Box 139"/>
            <p:cNvSpPr txBox="1">
              <a:spLocks noChangeArrowheads="1"/>
            </p:cNvSpPr>
            <p:nvPr/>
          </p:nvSpPr>
          <p:spPr bwMode="auto">
            <a:xfrm>
              <a:off x="71" y="9246"/>
              <a:ext cx="186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Ур4, кгс</a:t>
              </a:r>
              <a:endParaRPr lang="ru-RU" sz="1800" b="0"/>
            </a:p>
          </p:txBody>
        </p:sp>
        <p:sp>
          <p:nvSpPr>
            <p:cNvPr id="20502" name="Text Box 140"/>
            <p:cNvSpPr txBox="1">
              <a:spLocks noChangeArrowheads="1"/>
            </p:cNvSpPr>
            <p:nvPr/>
          </p:nvSpPr>
          <p:spPr bwMode="auto">
            <a:xfrm>
              <a:off x="7484" y="2365"/>
              <a:ext cx="186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Ур5, кгс</a:t>
              </a:r>
              <a:endParaRPr lang="ru-RU" sz="1800" b="0"/>
            </a:p>
          </p:txBody>
        </p:sp>
        <p:sp>
          <p:nvSpPr>
            <p:cNvPr id="20503" name="Text Box 141"/>
            <p:cNvSpPr txBox="1">
              <a:spLocks noChangeArrowheads="1"/>
            </p:cNvSpPr>
            <p:nvPr/>
          </p:nvSpPr>
          <p:spPr bwMode="auto">
            <a:xfrm>
              <a:off x="7488" y="4646"/>
              <a:ext cx="186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Ур6, кгс</a:t>
              </a:r>
              <a:endParaRPr lang="ru-RU" sz="1800" b="0"/>
            </a:p>
          </p:txBody>
        </p:sp>
        <p:sp>
          <p:nvSpPr>
            <p:cNvPr id="20504" name="Text Box 142"/>
            <p:cNvSpPr txBox="1">
              <a:spLocks noChangeArrowheads="1"/>
            </p:cNvSpPr>
            <p:nvPr/>
          </p:nvSpPr>
          <p:spPr bwMode="auto">
            <a:xfrm>
              <a:off x="7467" y="6863"/>
              <a:ext cx="186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Ур7, кгс</a:t>
              </a:r>
              <a:endParaRPr lang="ru-RU" sz="1800" b="0"/>
            </a:p>
          </p:txBody>
        </p:sp>
        <p:sp>
          <p:nvSpPr>
            <p:cNvPr id="20505" name="Text Box 143"/>
            <p:cNvSpPr txBox="1">
              <a:spLocks noChangeArrowheads="1"/>
            </p:cNvSpPr>
            <p:nvPr/>
          </p:nvSpPr>
          <p:spPr bwMode="auto">
            <a:xfrm>
              <a:off x="7508" y="9212"/>
              <a:ext cx="1860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Ур8, кгс</a:t>
              </a:r>
              <a:endParaRPr lang="ru-RU" sz="1800" b="0"/>
            </a:p>
          </p:txBody>
        </p:sp>
        <p:pic>
          <p:nvPicPr>
            <p:cNvPr id="20506" name="Рисунок 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32" y="2376"/>
              <a:ext cx="4793" cy="2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7" name="Рисунок 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97" y="4672"/>
              <a:ext cx="4842" cy="2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8" name="Рисунок 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880" y="6991"/>
              <a:ext cx="4845" cy="2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9" name="Рисунок 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871" y="9317"/>
              <a:ext cx="4882" cy="2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0" name="Рисунок 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9230" y="2386"/>
              <a:ext cx="4831" cy="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1" name="Рисунок 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225" y="4688"/>
              <a:ext cx="4838" cy="2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2" name="Рисунок 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9238" y="6978"/>
              <a:ext cx="4830" cy="2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3" name="Рисунок 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9240" y="9303"/>
              <a:ext cx="4830" cy="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484" name="TextBox 77"/>
          <p:cNvSpPr txBox="1">
            <a:spLocks noChangeArrowheads="1"/>
          </p:cNvSpPr>
          <p:nvPr/>
        </p:nvSpPr>
        <p:spPr bwMode="auto">
          <a:xfrm>
            <a:off x="134938" y="1419225"/>
            <a:ext cx="2608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>
                <a:solidFill>
                  <a:srgbClr val="FF0000"/>
                </a:solidFill>
              </a:rPr>
              <a:t>МОДЕЛИРОВАНИЕ</a:t>
            </a:r>
          </a:p>
        </p:txBody>
      </p:sp>
      <p:sp>
        <p:nvSpPr>
          <p:cNvPr id="20485" name="TextBox 78"/>
          <p:cNvSpPr txBox="1">
            <a:spLocks noChangeArrowheads="1"/>
          </p:cNvSpPr>
          <p:nvPr/>
        </p:nvSpPr>
        <p:spPr bwMode="auto">
          <a:xfrm>
            <a:off x="214313" y="3838575"/>
            <a:ext cx="12811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</a:rPr>
              <a:t>Секция №1</a:t>
            </a:r>
          </a:p>
        </p:txBody>
      </p:sp>
      <p:sp>
        <p:nvSpPr>
          <p:cNvPr id="20486" name="TextBox 79"/>
          <p:cNvSpPr txBox="1">
            <a:spLocks noChangeArrowheads="1"/>
          </p:cNvSpPr>
          <p:nvPr/>
        </p:nvSpPr>
        <p:spPr bwMode="auto">
          <a:xfrm>
            <a:off x="8555038" y="3879850"/>
            <a:ext cx="1165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</a:rPr>
              <a:t>Секция №2</a:t>
            </a:r>
          </a:p>
        </p:txBody>
      </p:sp>
      <p:cxnSp>
        <p:nvCxnSpPr>
          <p:cNvPr id="81" name="Прямая со стрелкой 80"/>
          <p:cNvCxnSpPr/>
          <p:nvPr/>
        </p:nvCxnSpPr>
        <p:spPr>
          <a:xfrm flipH="1">
            <a:off x="7974013" y="1739900"/>
            <a:ext cx="641350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8" name="TextBox 81"/>
          <p:cNvSpPr txBox="1">
            <a:spLocks noChangeArrowheads="1"/>
          </p:cNvSpPr>
          <p:nvPr/>
        </p:nvSpPr>
        <p:spPr bwMode="auto">
          <a:xfrm>
            <a:off x="7651750" y="1301750"/>
            <a:ext cx="1320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/>
              <a:t>Направление движения</a:t>
            </a:r>
          </a:p>
        </p:txBody>
      </p:sp>
      <p:sp>
        <p:nvSpPr>
          <p:cNvPr id="20489" name="TextBox 82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8</a:t>
            </a:r>
            <a:endParaRPr lang="ru-RU" sz="12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774700" y="552450"/>
            <a:ext cx="8289925" cy="633413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7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1800" dirty="0">
                <a:solidFill>
                  <a:schemeClr val="tx1"/>
                </a:solidFill>
              </a:rPr>
              <a:t>Рамные силы на электровозах при экстренном торможении в прямой. </a:t>
            </a:r>
          </a:p>
          <a:p>
            <a:pPr algn="ctr">
              <a:defRPr/>
            </a:pPr>
            <a:r>
              <a:rPr lang="ru-RU" sz="1800" dirty="0">
                <a:solidFill>
                  <a:schemeClr val="tx1"/>
                </a:solidFill>
              </a:rPr>
              <a:t>Установка секций в </a:t>
            </a:r>
            <a:r>
              <a:rPr lang="ru-RU" sz="1800" dirty="0" err="1">
                <a:solidFill>
                  <a:schemeClr val="tx1"/>
                </a:solidFill>
              </a:rPr>
              <a:t>перекосное</a:t>
            </a:r>
            <a:r>
              <a:rPr lang="ru-RU" sz="1800" dirty="0">
                <a:solidFill>
                  <a:schemeClr val="tx1"/>
                </a:solidFill>
              </a:rPr>
              <a:t> состояние («елочка»)</a:t>
            </a:r>
            <a:endParaRPr lang="ru-RU" sz="1800" dirty="0">
              <a:solidFill>
                <a:srgbClr val="FF0000"/>
              </a:solidFill>
            </a:endParaRPr>
          </a:p>
        </p:txBody>
      </p:sp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2386013" y="1165225"/>
            <a:ext cx="5127625" cy="790575"/>
            <a:chOff x="4404" y="837"/>
            <a:chExt cx="9413" cy="1452"/>
          </a:xfrm>
        </p:grpSpPr>
        <p:sp>
          <p:nvSpPr>
            <p:cNvPr id="21546" name="Прямоугольник 76"/>
            <p:cNvSpPr>
              <a:spLocks noChangeArrowheads="1"/>
            </p:cNvSpPr>
            <p:nvPr/>
          </p:nvSpPr>
          <p:spPr bwMode="auto">
            <a:xfrm rot="20741618" flipV="1">
              <a:off x="8163" y="1863"/>
              <a:ext cx="1334" cy="71"/>
            </a:xfrm>
            <a:prstGeom prst="rect">
              <a:avLst/>
            </a:prstGeom>
            <a:solidFill>
              <a:srgbClr val="0000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1547" name="Прямоугольник 74"/>
            <p:cNvSpPr>
              <a:spLocks noChangeArrowheads="1"/>
            </p:cNvSpPr>
            <p:nvPr/>
          </p:nvSpPr>
          <p:spPr bwMode="auto">
            <a:xfrm rot="327135">
              <a:off x="9127" y="1569"/>
              <a:ext cx="2700" cy="701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rgbClr val="00B05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1548" name="Прямоугольник 74"/>
            <p:cNvSpPr>
              <a:spLocks noChangeArrowheads="1"/>
            </p:cNvSpPr>
            <p:nvPr/>
          </p:nvSpPr>
          <p:spPr bwMode="auto">
            <a:xfrm rot="327135">
              <a:off x="5823" y="1563"/>
              <a:ext cx="2700" cy="701"/>
            </a:xfrm>
            <a:prstGeom prst="rect">
              <a:avLst/>
            </a:prstGeom>
            <a:solidFill>
              <a:srgbClr val="00B050"/>
            </a:solidFill>
            <a:ln w="25400">
              <a:solidFill>
                <a:srgbClr val="00B05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21549" name="AutoShape 6"/>
            <p:cNvSpPr>
              <a:spLocks noChangeArrowheads="1"/>
            </p:cNvSpPr>
            <p:nvPr/>
          </p:nvSpPr>
          <p:spPr bwMode="auto">
            <a:xfrm rot="-1185569">
              <a:off x="4940" y="1860"/>
              <a:ext cx="754" cy="217"/>
            </a:xfrm>
            <a:prstGeom prst="rightArrow">
              <a:avLst>
                <a:gd name="adj1" fmla="val 50000"/>
                <a:gd name="adj2" fmla="val 8686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0" name="AutoShape 7"/>
            <p:cNvSpPr>
              <a:spLocks noChangeArrowheads="1"/>
            </p:cNvSpPr>
            <p:nvPr/>
          </p:nvSpPr>
          <p:spPr bwMode="auto">
            <a:xfrm rot="-10165638">
              <a:off x="11911" y="1915"/>
              <a:ext cx="754" cy="217"/>
            </a:xfrm>
            <a:prstGeom prst="rightArrow">
              <a:avLst>
                <a:gd name="adj1" fmla="val 50000"/>
                <a:gd name="adj2" fmla="val 8686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1" name="Text Box 36"/>
            <p:cNvSpPr txBox="1">
              <a:spLocks noChangeArrowheads="1"/>
            </p:cNvSpPr>
            <p:nvPr/>
          </p:nvSpPr>
          <p:spPr bwMode="auto">
            <a:xfrm>
              <a:off x="4514" y="1638"/>
              <a:ext cx="540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/>
                <a:t>N</a:t>
              </a:r>
              <a:endParaRPr lang="ru-RU" sz="1800" b="0"/>
            </a:p>
          </p:txBody>
        </p:sp>
        <p:sp>
          <p:nvSpPr>
            <p:cNvPr id="21552" name="Text Box 36"/>
            <p:cNvSpPr txBox="1">
              <a:spLocks noChangeArrowheads="1"/>
            </p:cNvSpPr>
            <p:nvPr/>
          </p:nvSpPr>
          <p:spPr bwMode="auto">
            <a:xfrm>
              <a:off x="12607" y="1688"/>
              <a:ext cx="540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sz="1400"/>
                <a:t>N</a:t>
              </a:r>
              <a:endParaRPr lang="ru-RU" sz="1800" b="0"/>
            </a:p>
          </p:txBody>
        </p:sp>
        <p:grpSp>
          <p:nvGrpSpPr>
            <p:cNvPr id="21553" name="Group 10"/>
            <p:cNvGrpSpPr>
              <a:grpSpLocks/>
            </p:cNvGrpSpPr>
            <p:nvPr/>
          </p:nvGrpSpPr>
          <p:grpSpPr bwMode="auto">
            <a:xfrm>
              <a:off x="6014" y="1403"/>
              <a:ext cx="277" cy="623"/>
              <a:chOff x="3550" y="1789"/>
              <a:chExt cx="277" cy="623"/>
            </a:xfrm>
          </p:grpSpPr>
          <p:sp>
            <p:nvSpPr>
              <p:cNvPr id="21592" name="Rectangle 11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93" name="Rectangle 12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94" name="Rectangle 13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554" name="Group 14"/>
            <p:cNvGrpSpPr>
              <a:grpSpLocks/>
            </p:cNvGrpSpPr>
            <p:nvPr/>
          </p:nvGrpSpPr>
          <p:grpSpPr bwMode="auto">
            <a:xfrm>
              <a:off x="6500" y="1416"/>
              <a:ext cx="277" cy="623"/>
              <a:chOff x="3550" y="1789"/>
              <a:chExt cx="277" cy="623"/>
            </a:xfrm>
          </p:grpSpPr>
          <p:sp>
            <p:nvSpPr>
              <p:cNvPr id="21589" name="Rectangle 15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90" name="Rectangle 16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91" name="Rectangle 17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555" name="Group 18"/>
            <p:cNvGrpSpPr>
              <a:grpSpLocks/>
            </p:cNvGrpSpPr>
            <p:nvPr/>
          </p:nvGrpSpPr>
          <p:grpSpPr bwMode="auto">
            <a:xfrm>
              <a:off x="7565" y="1647"/>
              <a:ext cx="277" cy="623"/>
              <a:chOff x="3550" y="1789"/>
              <a:chExt cx="277" cy="623"/>
            </a:xfrm>
          </p:grpSpPr>
          <p:sp>
            <p:nvSpPr>
              <p:cNvPr id="21586" name="Rectangle 19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87" name="Rectangle 20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88" name="Rectangle 21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556" name="Group 22"/>
            <p:cNvGrpSpPr>
              <a:grpSpLocks/>
            </p:cNvGrpSpPr>
            <p:nvPr/>
          </p:nvGrpSpPr>
          <p:grpSpPr bwMode="auto">
            <a:xfrm>
              <a:off x="8038" y="1640"/>
              <a:ext cx="277" cy="623"/>
              <a:chOff x="3550" y="1789"/>
              <a:chExt cx="277" cy="623"/>
            </a:xfrm>
          </p:grpSpPr>
          <p:sp>
            <p:nvSpPr>
              <p:cNvPr id="21583" name="Rectangle 23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84" name="Rectangle 24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85" name="Rectangle 25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557" name="Group 26"/>
            <p:cNvGrpSpPr>
              <a:grpSpLocks/>
            </p:cNvGrpSpPr>
            <p:nvPr/>
          </p:nvGrpSpPr>
          <p:grpSpPr bwMode="auto">
            <a:xfrm>
              <a:off x="9393" y="1416"/>
              <a:ext cx="277" cy="623"/>
              <a:chOff x="3550" y="1789"/>
              <a:chExt cx="277" cy="623"/>
            </a:xfrm>
          </p:grpSpPr>
          <p:sp>
            <p:nvSpPr>
              <p:cNvPr id="21580" name="Rectangle 27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81" name="Rectangle 28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82" name="Rectangle 29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558" name="Group 30"/>
            <p:cNvGrpSpPr>
              <a:grpSpLocks/>
            </p:cNvGrpSpPr>
            <p:nvPr/>
          </p:nvGrpSpPr>
          <p:grpSpPr bwMode="auto">
            <a:xfrm>
              <a:off x="9906" y="1418"/>
              <a:ext cx="277" cy="623"/>
              <a:chOff x="3550" y="1789"/>
              <a:chExt cx="277" cy="623"/>
            </a:xfrm>
          </p:grpSpPr>
          <p:sp>
            <p:nvSpPr>
              <p:cNvPr id="21577" name="Rectangle 31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78" name="Rectangle 32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79" name="Rectangle 33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559" name="Group 34"/>
            <p:cNvGrpSpPr>
              <a:grpSpLocks/>
            </p:cNvGrpSpPr>
            <p:nvPr/>
          </p:nvGrpSpPr>
          <p:grpSpPr bwMode="auto">
            <a:xfrm>
              <a:off x="10925" y="1665"/>
              <a:ext cx="277" cy="623"/>
              <a:chOff x="3550" y="1789"/>
              <a:chExt cx="277" cy="623"/>
            </a:xfrm>
          </p:grpSpPr>
          <p:sp>
            <p:nvSpPr>
              <p:cNvPr id="21574" name="Rectangle 35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75" name="Rectangle 36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76" name="Rectangle 37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560" name="Group 38"/>
            <p:cNvGrpSpPr>
              <a:grpSpLocks/>
            </p:cNvGrpSpPr>
            <p:nvPr/>
          </p:nvGrpSpPr>
          <p:grpSpPr bwMode="auto">
            <a:xfrm>
              <a:off x="11403" y="1663"/>
              <a:ext cx="277" cy="623"/>
              <a:chOff x="3550" y="1789"/>
              <a:chExt cx="277" cy="623"/>
            </a:xfrm>
          </p:grpSpPr>
          <p:sp>
            <p:nvSpPr>
              <p:cNvPr id="21571" name="Rectangle 39"/>
              <p:cNvSpPr>
                <a:spLocks noChangeArrowheads="1"/>
              </p:cNvSpPr>
              <p:nvPr/>
            </p:nvSpPr>
            <p:spPr bwMode="auto">
              <a:xfrm>
                <a:off x="3658" y="1822"/>
                <a:ext cx="71" cy="57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72" name="Rectangle 40"/>
              <p:cNvSpPr>
                <a:spLocks noChangeArrowheads="1"/>
              </p:cNvSpPr>
              <p:nvPr/>
            </p:nvSpPr>
            <p:spPr bwMode="auto">
              <a:xfrm>
                <a:off x="3550" y="1789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73" name="Rectangle 41"/>
              <p:cNvSpPr>
                <a:spLocks noChangeArrowheads="1"/>
              </p:cNvSpPr>
              <p:nvPr/>
            </p:nvSpPr>
            <p:spPr bwMode="auto">
              <a:xfrm>
                <a:off x="3551" y="2330"/>
                <a:ext cx="276" cy="82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561" name="Text Box 36"/>
            <p:cNvSpPr txBox="1">
              <a:spLocks noChangeArrowheads="1"/>
            </p:cNvSpPr>
            <p:nvPr/>
          </p:nvSpPr>
          <p:spPr bwMode="auto">
            <a:xfrm>
              <a:off x="5866" y="847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Р1</a:t>
              </a:r>
              <a:endParaRPr lang="ru-RU" sz="1800" b="0"/>
            </a:p>
          </p:txBody>
        </p:sp>
        <p:sp>
          <p:nvSpPr>
            <p:cNvPr id="21562" name="Text Box 36"/>
            <p:cNvSpPr txBox="1">
              <a:spLocks noChangeArrowheads="1"/>
            </p:cNvSpPr>
            <p:nvPr/>
          </p:nvSpPr>
          <p:spPr bwMode="auto">
            <a:xfrm>
              <a:off x="6344" y="882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Р2</a:t>
              </a:r>
              <a:endParaRPr lang="ru-RU" sz="1800" b="0"/>
            </a:p>
          </p:txBody>
        </p:sp>
        <p:sp>
          <p:nvSpPr>
            <p:cNvPr id="21563" name="Text Box 36"/>
            <p:cNvSpPr txBox="1">
              <a:spLocks noChangeArrowheads="1"/>
            </p:cNvSpPr>
            <p:nvPr/>
          </p:nvSpPr>
          <p:spPr bwMode="auto">
            <a:xfrm>
              <a:off x="7404" y="876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Р3</a:t>
              </a:r>
              <a:endParaRPr lang="ru-RU" sz="1800" b="0"/>
            </a:p>
          </p:txBody>
        </p:sp>
        <p:sp>
          <p:nvSpPr>
            <p:cNvPr id="21564" name="Text Box 36"/>
            <p:cNvSpPr txBox="1">
              <a:spLocks noChangeArrowheads="1"/>
            </p:cNvSpPr>
            <p:nvPr/>
          </p:nvSpPr>
          <p:spPr bwMode="auto">
            <a:xfrm>
              <a:off x="9193" y="837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Р5</a:t>
              </a:r>
              <a:endParaRPr lang="ru-RU" sz="1800" b="0"/>
            </a:p>
          </p:txBody>
        </p:sp>
        <p:sp>
          <p:nvSpPr>
            <p:cNvPr id="21565" name="Text Box 36"/>
            <p:cNvSpPr txBox="1">
              <a:spLocks noChangeArrowheads="1"/>
            </p:cNvSpPr>
            <p:nvPr/>
          </p:nvSpPr>
          <p:spPr bwMode="auto">
            <a:xfrm>
              <a:off x="9754" y="838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Р6</a:t>
              </a:r>
              <a:endParaRPr lang="ru-RU" sz="1800" b="0"/>
            </a:p>
          </p:txBody>
        </p:sp>
        <p:sp>
          <p:nvSpPr>
            <p:cNvPr id="21566" name="Text Box 36"/>
            <p:cNvSpPr txBox="1">
              <a:spLocks noChangeArrowheads="1"/>
            </p:cNvSpPr>
            <p:nvPr/>
          </p:nvSpPr>
          <p:spPr bwMode="auto">
            <a:xfrm>
              <a:off x="10683" y="921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Р7</a:t>
              </a:r>
              <a:endParaRPr lang="ru-RU" sz="1800" b="0"/>
            </a:p>
          </p:txBody>
        </p:sp>
        <p:sp>
          <p:nvSpPr>
            <p:cNvPr id="21567" name="Text Box 36"/>
            <p:cNvSpPr txBox="1">
              <a:spLocks noChangeArrowheads="1"/>
            </p:cNvSpPr>
            <p:nvPr/>
          </p:nvSpPr>
          <p:spPr bwMode="auto">
            <a:xfrm>
              <a:off x="11257" y="902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Р8</a:t>
              </a:r>
              <a:endParaRPr lang="ru-RU" sz="1800" b="0"/>
            </a:p>
          </p:txBody>
        </p:sp>
        <p:sp>
          <p:nvSpPr>
            <p:cNvPr id="21568" name="Text Box 36"/>
            <p:cNvSpPr txBox="1">
              <a:spLocks noChangeArrowheads="1"/>
            </p:cNvSpPr>
            <p:nvPr/>
          </p:nvSpPr>
          <p:spPr bwMode="auto">
            <a:xfrm>
              <a:off x="7941" y="861"/>
              <a:ext cx="573" cy="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1400"/>
                <a:t>У</a:t>
              </a:r>
              <a:r>
                <a:rPr lang="ru-RU" sz="1400" baseline="-25000"/>
                <a:t>Р4</a:t>
              </a:r>
              <a:endParaRPr lang="ru-RU" sz="1800" b="0"/>
            </a:p>
          </p:txBody>
        </p:sp>
        <p:sp>
          <p:nvSpPr>
            <p:cNvPr id="21569" name="Line 50"/>
            <p:cNvSpPr>
              <a:spLocks noChangeShapeType="1"/>
            </p:cNvSpPr>
            <p:nvPr/>
          </p:nvSpPr>
          <p:spPr bwMode="auto">
            <a:xfrm>
              <a:off x="4411" y="1384"/>
              <a:ext cx="9406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0" name="Line 51"/>
            <p:cNvSpPr>
              <a:spLocks noChangeShapeType="1"/>
            </p:cNvSpPr>
            <p:nvPr/>
          </p:nvSpPr>
          <p:spPr bwMode="auto">
            <a:xfrm>
              <a:off x="4404" y="2289"/>
              <a:ext cx="9406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507" name="Group 85"/>
          <p:cNvGrpSpPr>
            <a:grpSpLocks/>
          </p:cNvGrpSpPr>
          <p:nvPr/>
        </p:nvGrpSpPr>
        <p:grpSpPr bwMode="auto">
          <a:xfrm>
            <a:off x="741363" y="2036763"/>
            <a:ext cx="7927975" cy="4718050"/>
            <a:chOff x="59" y="2547"/>
            <a:chExt cx="14602" cy="8687"/>
          </a:xfrm>
        </p:grpSpPr>
        <p:sp>
          <p:nvSpPr>
            <p:cNvPr id="21514" name="Text Box 86"/>
            <p:cNvSpPr txBox="1">
              <a:spLocks noChangeArrowheads="1"/>
            </p:cNvSpPr>
            <p:nvPr/>
          </p:nvSpPr>
          <p:spPr bwMode="auto">
            <a:xfrm>
              <a:off x="6557" y="3919"/>
              <a:ext cx="774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1515" name="Text Box 87"/>
            <p:cNvSpPr txBox="1">
              <a:spLocks noChangeArrowheads="1"/>
            </p:cNvSpPr>
            <p:nvPr/>
          </p:nvSpPr>
          <p:spPr bwMode="auto">
            <a:xfrm>
              <a:off x="6528" y="6407"/>
              <a:ext cx="774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1516" name="Text Box 88"/>
            <p:cNvSpPr txBox="1">
              <a:spLocks noChangeArrowheads="1"/>
            </p:cNvSpPr>
            <p:nvPr/>
          </p:nvSpPr>
          <p:spPr bwMode="auto">
            <a:xfrm>
              <a:off x="6575" y="8615"/>
              <a:ext cx="774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1517" name="Text Box 89"/>
            <p:cNvSpPr txBox="1">
              <a:spLocks noChangeArrowheads="1"/>
            </p:cNvSpPr>
            <p:nvPr/>
          </p:nvSpPr>
          <p:spPr bwMode="auto">
            <a:xfrm>
              <a:off x="6557" y="10734"/>
              <a:ext cx="774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1518" name="Text Box 90"/>
            <p:cNvSpPr txBox="1">
              <a:spLocks noChangeArrowheads="1"/>
            </p:cNvSpPr>
            <p:nvPr/>
          </p:nvSpPr>
          <p:spPr bwMode="auto">
            <a:xfrm>
              <a:off x="253" y="2547"/>
              <a:ext cx="1636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Ур1, кгс</a:t>
              </a:r>
              <a:endParaRPr lang="ru-RU" sz="1800" b="0"/>
            </a:p>
          </p:txBody>
        </p:sp>
        <p:sp>
          <p:nvSpPr>
            <p:cNvPr id="21519" name="Text Box 91"/>
            <p:cNvSpPr txBox="1">
              <a:spLocks noChangeArrowheads="1"/>
            </p:cNvSpPr>
            <p:nvPr/>
          </p:nvSpPr>
          <p:spPr bwMode="auto">
            <a:xfrm>
              <a:off x="168" y="4797"/>
              <a:ext cx="1636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Ур2, кгс</a:t>
              </a:r>
              <a:endParaRPr lang="ru-RU" sz="1800" b="0"/>
            </a:p>
          </p:txBody>
        </p:sp>
        <p:sp>
          <p:nvSpPr>
            <p:cNvPr id="21520" name="Text Box 92"/>
            <p:cNvSpPr txBox="1">
              <a:spLocks noChangeArrowheads="1"/>
            </p:cNvSpPr>
            <p:nvPr/>
          </p:nvSpPr>
          <p:spPr bwMode="auto">
            <a:xfrm>
              <a:off x="122" y="7125"/>
              <a:ext cx="1636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Ур3, кгс</a:t>
              </a:r>
              <a:endParaRPr lang="ru-RU" sz="1800" b="0"/>
            </a:p>
          </p:txBody>
        </p:sp>
        <p:sp>
          <p:nvSpPr>
            <p:cNvPr id="21521" name="Text Box 93"/>
            <p:cNvSpPr txBox="1">
              <a:spLocks noChangeArrowheads="1"/>
            </p:cNvSpPr>
            <p:nvPr/>
          </p:nvSpPr>
          <p:spPr bwMode="auto">
            <a:xfrm>
              <a:off x="13887" y="8465"/>
              <a:ext cx="774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1522" name="Text Box 94"/>
            <p:cNvSpPr txBox="1">
              <a:spLocks noChangeArrowheads="1"/>
            </p:cNvSpPr>
            <p:nvPr/>
          </p:nvSpPr>
          <p:spPr bwMode="auto">
            <a:xfrm>
              <a:off x="13857" y="4148"/>
              <a:ext cx="774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1523" name="Text Box 95"/>
            <p:cNvSpPr txBox="1">
              <a:spLocks noChangeArrowheads="1"/>
            </p:cNvSpPr>
            <p:nvPr/>
          </p:nvSpPr>
          <p:spPr bwMode="auto">
            <a:xfrm>
              <a:off x="13887" y="6407"/>
              <a:ext cx="774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1524" name="Text Box 96"/>
            <p:cNvSpPr txBox="1">
              <a:spLocks noChangeArrowheads="1"/>
            </p:cNvSpPr>
            <p:nvPr/>
          </p:nvSpPr>
          <p:spPr bwMode="auto">
            <a:xfrm>
              <a:off x="13887" y="10742"/>
              <a:ext cx="774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0"/>
                <a:t>t</a:t>
              </a:r>
              <a:r>
                <a:rPr lang="ru-RU" sz="1400" b="0"/>
                <a:t>, с</a:t>
              </a:r>
              <a:endParaRPr lang="ru-RU" sz="1800" b="0"/>
            </a:p>
          </p:txBody>
        </p:sp>
        <p:sp>
          <p:nvSpPr>
            <p:cNvPr id="21525" name="Text Box 97"/>
            <p:cNvSpPr txBox="1">
              <a:spLocks noChangeArrowheads="1"/>
            </p:cNvSpPr>
            <p:nvPr/>
          </p:nvSpPr>
          <p:spPr bwMode="auto">
            <a:xfrm>
              <a:off x="59" y="9197"/>
              <a:ext cx="1636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Ур4, кгс</a:t>
              </a:r>
              <a:endParaRPr lang="ru-RU" sz="1800" b="0"/>
            </a:p>
          </p:txBody>
        </p:sp>
        <p:sp>
          <p:nvSpPr>
            <p:cNvPr id="21526" name="Text Box 98"/>
            <p:cNvSpPr txBox="1">
              <a:spLocks noChangeArrowheads="1"/>
            </p:cNvSpPr>
            <p:nvPr/>
          </p:nvSpPr>
          <p:spPr bwMode="auto">
            <a:xfrm>
              <a:off x="7304" y="2564"/>
              <a:ext cx="1636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Ур5, кгс</a:t>
              </a:r>
              <a:endParaRPr lang="ru-RU" sz="1800" b="0"/>
            </a:p>
          </p:txBody>
        </p:sp>
        <p:sp>
          <p:nvSpPr>
            <p:cNvPr id="21527" name="Text Box 99"/>
            <p:cNvSpPr txBox="1">
              <a:spLocks noChangeArrowheads="1"/>
            </p:cNvSpPr>
            <p:nvPr/>
          </p:nvSpPr>
          <p:spPr bwMode="auto">
            <a:xfrm>
              <a:off x="7327" y="4865"/>
              <a:ext cx="1636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Ур6, кгс</a:t>
              </a:r>
              <a:endParaRPr lang="ru-RU" sz="1800" b="0"/>
            </a:p>
          </p:txBody>
        </p:sp>
        <p:sp>
          <p:nvSpPr>
            <p:cNvPr id="21528" name="Text Box 100"/>
            <p:cNvSpPr txBox="1">
              <a:spLocks noChangeArrowheads="1"/>
            </p:cNvSpPr>
            <p:nvPr/>
          </p:nvSpPr>
          <p:spPr bwMode="auto">
            <a:xfrm>
              <a:off x="7517" y="7123"/>
              <a:ext cx="1636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Ур7, кгс</a:t>
              </a:r>
              <a:endParaRPr lang="ru-RU" sz="1800" b="0"/>
            </a:p>
          </p:txBody>
        </p:sp>
        <p:sp>
          <p:nvSpPr>
            <p:cNvPr id="21529" name="Text Box 101"/>
            <p:cNvSpPr txBox="1">
              <a:spLocks noChangeArrowheads="1"/>
            </p:cNvSpPr>
            <p:nvPr/>
          </p:nvSpPr>
          <p:spPr bwMode="auto">
            <a:xfrm>
              <a:off x="7493" y="9244"/>
              <a:ext cx="1636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/>
              <a:r>
                <a:rPr lang="ru-RU" sz="1400" b="0"/>
                <a:t>Ур8, кгс</a:t>
              </a:r>
              <a:endParaRPr lang="ru-RU" sz="1800" b="0"/>
            </a:p>
          </p:txBody>
        </p:sp>
        <p:pic>
          <p:nvPicPr>
            <p:cNvPr id="21530" name="Picture 102"/>
            <p:cNvPicPr>
              <a:picLocks noChangeAspect="1" noChangeArrowheads="1"/>
            </p:cNvPicPr>
            <p:nvPr/>
          </p:nvPicPr>
          <p:blipFill>
            <a:blip r:embed="rId3"/>
            <a:srcRect l="20827" t="10043" r="49666" b="72511"/>
            <a:stretch>
              <a:fillRect/>
            </a:stretch>
          </p:blipFill>
          <p:spPr bwMode="auto">
            <a:xfrm>
              <a:off x="2268" y="2670"/>
              <a:ext cx="4260" cy="1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1" name="Picture 103"/>
            <p:cNvPicPr>
              <a:picLocks noChangeAspect="1" noChangeArrowheads="1"/>
            </p:cNvPicPr>
            <p:nvPr/>
          </p:nvPicPr>
          <p:blipFill>
            <a:blip r:embed="rId4"/>
            <a:srcRect l="20999" t="10043" r="49672" b="72511"/>
            <a:stretch>
              <a:fillRect/>
            </a:stretch>
          </p:blipFill>
          <p:spPr bwMode="auto">
            <a:xfrm>
              <a:off x="2225" y="4947"/>
              <a:ext cx="4260" cy="1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2" name="Picture 104"/>
            <p:cNvPicPr>
              <a:picLocks noChangeAspect="1" noChangeArrowheads="1"/>
            </p:cNvPicPr>
            <p:nvPr/>
          </p:nvPicPr>
          <p:blipFill>
            <a:blip r:embed="rId5"/>
            <a:srcRect l="20903" t="9973" r="49460" b="72511"/>
            <a:stretch>
              <a:fillRect/>
            </a:stretch>
          </p:blipFill>
          <p:spPr bwMode="auto">
            <a:xfrm>
              <a:off x="2223" y="7127"/>
              <a:ext cx="4305" cy="1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3" name="Picture 105"/>
            <p:cNvPicPr>
              <a:picLocks noChangeAspect="1" noChangeArrowheads="1"/>
            </p:cNvPicPr>
            <p:nvPr/>
          </p:nvPicPr>
          <p:blipFill>
            <a:blip r:embed="rId6"/>
            <a:srcRect l="21007" t="10043" r="49590" b="72511"/>
            <a:stretch>
              <a:fillRect/>
            </a:stretch>
          </p:blipFill>
          <p:spPr bwMode="auto">
            <a:xfrm>
              <a:off x="2225" y="9302"/>
              <a:ext cx="4275" cy="1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4" name="Picture 106"/>
            <p:cNvPicPr>
              <a:picLocks noChangeAspect="1" noChangeArrowheads="1"/>
            </p:cNvPicPr>
            <p:nvPr/>
          </p:nvPicPr>
          <p:blipFill>
            <a:blip r:embed="rId7"/>
            <a:srcRect l="20726" t="9834" r="49515" b="72511"/>
            <a:stretch>
              <a:fillRect/>
            </a:stretch>
          </p:blipFill>
          <p:spPr bwMode="auto">
            <a:xfrm>
              <a:off x="9466" y="2651"/>
              <a:ext cx="4320" cy="2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5" name="Picture 107"/>
            <p:cNvPicPr>
              <a:picLocks noChangeAspect="1" noChangeArrowheads="1"/>
            </p:cNvPicPr>
            <p:nvPr/>
          </p:nvPicPr>
          <p:blipFill>
            <a:blip r:embed="rId8"/>
            <a:srcRect l="20917" t="9764" r="49344" b="72617"/>
            <a:stretch>
              <a:fillRect/>
            </a:stretch>
          </p:blipFill>
          <p:spPr bwMode="auto">
            <a:xfrm>
              <a:off x="9481" y="4904"/>
              <a:ext cx="4320" cy="1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6" name="Picture 108"/>
            <p:cNvPicPr>
              <a:picLocks noChangeAspect="1" noChangeArrowheads="1"/>
            </p:cNvPicPr>
            <p:nvPr/>
          </p:nvPicPr>
          <p:blipFill>
            <a:blip r:embed="rId9"/>
            <a:srcRect l="20824" t="10043" r="49213" b="72617"/>
            <a:stretch>
              <a:fillRect/>
            </a:stretch>
          </p:blipFill>
          <p:spPr bwMode="auto">
            <a:xfrm>
              <a:off x="9455" y="7150"/>
              <a:ext cx="4350" cy="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7" name="Picture 109"/>
            <p:cNvPicPr>
              <a:picLocks noChangeAspect="1" noChangeArrowheads="1"/>
            </p:cNvPicPr>
            <p:nvPr/>
          </p:nvPicPr>
          <p:blipFill>
            <a:blip r:embed="rId10"/>
            <a:srcRect l="20982" t="9589" r="49364" b="72441"/>
            <a:stretch>
              <a:fillRect/>
            </a:stretch>
          </p:blipFill>
          <p:spPr bwMode="auto">
            <a:xfrm>
              <a:off x="9478" y="9254"/>
              <a:ext cx="4315" cy="1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8" name="Рисунок 1"/>
            <p:cNvPicPr>
              <a:picLocks noChangeAspect="1" noChangeArrowheads="1"/>
            </p:cNvPicPr>
            <p:nvPr/>
          </p:nvPicPr>
          <p:blipFill>
            <a:blip r:embed="rId3"/>
            <a:srcRect l="5827" t="10043" r="92146" b="72511"/>
            <a:stretch>
              <a:fillRect/>
            </a:stretch>
          </p:blipFill>
          <p:spPr bwMode="auto">
            <a:xfrm>
              <a:off x="2323" y="2670"/>
              <a:ext cx="290" cy="1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9" name="Рисунок 2"/>
            <p:cNvPicPr>
              <a:picLocks noChangeAspect="1" noChangeArrowheads="1"/>
            </p:cNvPicPr>
            <p:nvPr/>
          </p:nvPicPr>
          <p:blipFill>
            <a:blip r:embed="rId4"/>
            <a:srcRect l="5614" t="10031" r="92126" b="72511"/>
            <a:stretch>
              <a:fillRect/>
            </a:stretch>
          </p:blipFill>
          <p:spPr bwMode="auto">
            <a:xfrm>
              <a:off x="2239" y="4940"/>
              <a:ext cx="328" cy="1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40" name="Рисунок 5"/>
            <p:cNvPicPr>
              <a:picLocks noChangeAspect="1" noChangeArrowheads="1"/>
            </p:cNvPicPr>
            <p:nvPr/>
          </p:nvPicPr>
          <p:blipFill>
            <a:blip r:embed="rId5"/>
            <a:srcRect l="5414" t="9973" r="92107" b="72511"/>
            <a:stretch>
              <a:fillRect/>
            </a:stretch>
          </p:blipFill>
          <p:spPr bwMode="auto">
            <a:xfrm>
              <a:off x="2195" y="7127"/>
              <a:ext cx="371" cy="1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41" name="Рисунок 6"/>
            <p:cNvPicPr>
              <a:picLocks noChangeAspect="1" noChangeArrowheads="1"/>
            </p:cNvPicPr>
            <p:nvPr/>
          </p:nvPicPr>
          <p:blipFill>
            <a:blip r:embed="rId6"/>
            <a:srcRect l="5118" t="10043" r="91930" b="72511"/>
            <a:stretch>
              <a:fillRect/>
            </a:stretch>
          </p:blipFill>
          <p:spPr bwMode="auto">
            <a:xfrm>
              <a:off x="2132" y="9302"/>
              <a:ext cx="433" cy="1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42" name="Рисунок 1"/>
            <p:cNvPicPr>
              <a:picLocks noChangeAspect="1" noChangeArrowheads="1"/>
            </p:cNvPicPr>
            <p:nvPr/>
          </p:nvPicPr>
          <p:blipFill>
            <a:blip r:embed="rId7"/>
            <a:srcRect l="5020" t="9834" r="91930" b="72511"/>
            <a:stretch>
              <a:fillRect/>
            </a:stretch>
          </p:blipFill>
          <p:spPr bwMode="auto">
            <a:xfrm>
              <a:off x="9036" y="2659"/>
              <a:ext cx="432" cy="2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43" name="Рисунок 2"/>
            <p:cNvPicPr>
              <a:picLocks noChangeAspect="1" noChangeArrowheads="1"/>
            </p:cNvPicPr>
            <p:nvPr/>
          </p:nvPicPr>
          <p:blipFill>
            <a:blip r:embed="rId8"/>
            <a:srcRect l="5118" t="9764" r="91930" b="72617"/>
            <a:stretch>
              <a:fillRect/>
            </a:stretch>
          </p:blipFill>
          <p:spPr bwMode="auto">
            <a:xfrm>
              <a:off x="9051" y="4907"/>
              <a:ext cx="432" cy="1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44" name="Рисунок 3"/>
            <p:cNvPicPr>
              <a:picLocks noChangeAspect="1" noChangeArrowheads="1"/>
            </p:cNvPicPr>
            <p:nvPr/>
          </p:nvPicPr>
          <p:blipFill>
            <a:blip r:embed="rId9"/>
            <a:srcRect l="5118" t="10043" r="91968" b="72617"/>
            <a:stretch>
              <a:fillRect/>
            </a:stretch>
          </p:blipFill>
          <p:spPr bwMode="auto">
            <a:xfrm>
              <a:off x="9021" y="7153"/>
              <a:ext cx="432" cy="1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45" name="Рисунок 4"/>
            <p:cNvPicPr>
              <a:picLocks noChangeAspect="1" noChangeArrowheads="1"/>
            </p:cNvPicPr>
            <p:nvPr/>
          </p:nvPicPr>
          <p:blipFill>
            <a:blip r:embed="rId10"/>
            <a:srcRect l="4901" t="9589" r="91968" b="72441"/>
            <a:stretch>
              <a:fillRect/>
            </a:stretch>
          </p:blipFill>
          <p:spPr bwMode="auto">
            <a:xfrm>
              <a:off x="9017" y="9255"/>
              <a:ext cx="464" cy="1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508" name="TextBox 86"/>
          <p:cNvSpPr txBox="1">
            <a:spLocks noChangeArrowheads="1"/>
          </p:cNvSpPr>
          <p:nvPr/>
        </p:nvSpPr>
        <p:spPr bwMode="auto">
          <a:xfrm>
            <a:off x="350838" y="1419225"/>
            <a:ext cx="1874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>
                <a:solidFill>
                  <a:srgbClr val="FF0000"/>
                </a:solidFill>
              </a:rPr>
              <a:t>ИСПЫТАНИЯ</a:t>
            </a:r>
          </a:p>
        </p:txBody>
      </p:sp>
      <p:sp>
        <p:nvSpPr>
          <p:cNvPr id="21509" name="TextBox 87"/>
          <p:cNvSpPr txBox="1">
            <a:spLocks noChangeArrowheads="1"/>
          </p:cNvSpPr>
          <p:nvPr/>
        </p:nvSpPr>
        <p:spPr bwMode="auto">
          <a:xfrm>
            <a:off x="214313" y="3838575"/>
            <a:ext cx="12811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</a:rPr>
              <a:t>Секция №1</a:t>
            </a:r>
          </a:p>
        </p:txBody>
      </p:sp>
      <p:sp>
        <p:nvSpPr>
          <p:cNvPr id="21510" name="TextBox 88"/>
          <p:cNvSpPr txBox="1">
            <a:spLocks noChangeArrowheads="1"/>
          </p:cNvSpPr>
          <p:nvPr/>
        </p:nvSpPr>
        <p:spPr bwMode="auto">
          <a:xfrm>
            <a:off x="8555038" y="3879850"/>
            <a:ext cx="1165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</a:rPr>
              <a:t>Секция №2</a:t>
            </a:r>
          </a:p>
        </p:txBody>
      </p:sp>
      <p:cxnSp>
        <p:nvCxnSpPr>
          <p:cNvPr id="90" name="Прямая со стрелкой 89"/>
          <p:cNvCxnSpPr/>
          <p:nvPr/>
        </p:nvCxnSpPr>
        <p:spPr>
          <a:xfrm flipH="1">
            <a:off x="7927975" y="1890713"/>
            <a:ext cx="641350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2" name="TextBox 90"/>
          <p:cNvSpPr txBox="1">
            <a:spLocks noChangeArrowheads="1"/>
          </p:cNvSpPr>
          <p:nvPr/>
        </p:nvSpPr>
        <p:spPr bwMode="auto">
          <a:xfrm>
            <a:off x="7589838" y="1490663"/>
            <a:ext cx="1319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/>
              <a:t>Направление движения</a:t>
            </a:r>
          </a:p>
        </p:txBody>
      </p:sp>
      <p:sp>
        <p:nvSpPr>
          <p:cNvPr id="21513" name="TextBox 91"/>
          <p:cNvSpPr txBox="1">
            <a:spLocks noChangeArrowheads="1"/>
          </p:cNvSpPr>
          <p:nvPr/>
        </p:nvSpPr>
        <p:spPr bwMode="auto">
          <a:xfrm>
            <a:off x="9320213" y="177800"/>
            <a:ext cx="5016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9</a:t>
            </a:r>
            <a:endParaRPr lang="ru-RU" sz="1200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2_Тема16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Тема16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2_Тема16">
    <a:majorFont>
      <a:latin typeface=""/>
      <a:ea typeface=""/>
      <a:cs typeface=""/>
    </a:majorFont>
    <a:minorFont>
      <a:latin typeface="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2_Тема16">
    <a:majorFont>
      <a:latin typeface=""/>
      <a:ea typeface=""/>
      <a:cs typeface=""/>
    </a:majorFont>
    <a:minorFont>
      <a:latin typeface="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12761</TotalTime>
  <Words>1612</Words>
  <Application>Microsoft Office PowerPoint</Application>
  <PresentationFormat>Лист A4 (210x297 мм)</PresentationFormat>
  <Paragraphs>555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2_Тема16</vt:lpstr>
      <vt:lpstr>МОДЕЛИРОВАНИЕ ТОРМОЖЕНИЯ ДЛИННОСОСТАВНЫХ ПОЕЗДОВ  ДЛЯ ОЦЕНКИ БЕЗОПАСНОСТИ ДВИЖЕНИЯ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ВНИКТИ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mc</dc:creator>
  <cp:lastModifiedBy>Андрей В. Спиров</cp:lastModifiedBy>
  <cp:revision>1132</cp:revision>
  <cp:lastPrinted>2015-10-14T07:22:56Z</cp:lastPrinted>
  <dcterms:created xsi:type="dcterms:W3CDTF">2006-04-18T07:55:28Z</dcterms:created>
  <dcterms:modified xsi:type="dcterms:W3CDTF">2016-04-05T06:47:47Z</dcterms:modified>
</cp:coreProperties>
</file>