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74" r:id="rId3"/>
    <p:sldId id="275" r:id="rId4"/>
    <p:sldId id="276" r:id="rId5"/>
    <p:sldId id="264" r:id="rId6"/>
    <p:sldId id="265" r:id="rId7"/>
    <p:sldId id="266" r:id="rId8"/>
    <p:sldId id="267" r:id="rId9"/>
    <p:sldId id="268" r:id="rId10"/>
    <p:sldId id="269" r:id="rId11"/>
    <p:sldId id="272" r:id="rId12"/>
    <p:sldId id="270" r:id="rId13"/>
    <p:sldId id="271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3300"/>
    <a:srgbClr val="FF6600"/>
    <a:srgbClr val="0000FF"/>
    <a:srgbClr val="00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75" autoAdjust="0"/>
  </p:normalViewPr>
  <p:slideViewPr>
    <p:cSldViewPr>
      <p:cViewPr>
        <p:scale>
          <a:sx n="100" d="100"/>
          <a:sy n="100" d="100"/>
        </p:scale>
        <p:origin x="-946" y="-1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A593D-6B36-419D-A928-972BAF056E65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1CEAD-5898-43CC-AFB5-D0AC0EC0A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4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charset="0"/>
              </a:rPr>
              <a:t>  </a:t>
            </a:r>
          </a:p>
          <a:p>
            <a:endParaRPr lang="ru-RU" altLang="ru-RU" smtClean="0">
              <a:latin typeface="Arial" charset="0"/>
            </a:endParaRP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E3D9FE9B-221D-45DA-9CA7-9BDFA0153A20}" type="slidenum">
              <a:rPr lang="en-US" altLang="ru-RU" sz="1200" smtClean="0"/>
              <a:pPr algn="r" eaLnBrk="1" hangingPunct="1"/>
              <a:t>1</a:t>
            </a:fld>
            <a:endParaRPr lang="en-US" alt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919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747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04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9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898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90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381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19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Рисунок 4" descr="umid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" y="6333265"/>
            <a:ext cx="1041140" cy="52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 userDrawn="1"/>
        </p:nvCxnSpPr>
        <p:spPr>
          <a:xfrm>
            <a:off x="1115616" y="6333265"/>
            <a:ext cx="80283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1079612" y="6333265"/>
            <a:ext cx="81785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Третий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научно-технический семинар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«Компьютерное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моделирование в железнодорожном транспорте: 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динамика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, прочность,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износ»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6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7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апреля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2016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Брянск,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Россия.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2469" y="404664"/>
            <a:ext cx="9141531" cy="0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547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130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164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84FDC-B181-486A-9AED-CC186CD01DAF}" type="datetimeFigureOut">
              <a:rPr lang="ru-RU" smtClean="0"/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595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4" descr="umi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338" y="541338"/>
            <a:ext cx="27781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69" y="1941513"/>
            <a:ext cx="91415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Моделирование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динамики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монорельсовых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поездов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ПК "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Универсальный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7304" y="3229293"/>
            <a:ext cx="4178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Погорелов Д.Ю.</a:t>
            </a:r>
          </a:p>
          <a:p>
            <a:pPr algn="ctr"/>
            <a:r>
              <a:rPr lang="ru-RU" dirty="0" smtClean="0"/>
              <a:t>Лаборатория вычислительной механики</a:t>
            </a:r>
          </a:p>
          <a:p>
            <a:pPr algn="ctr"/>
            <a:r>
              <a:rPr lang="ru-RU" dirty="0" smtClean="0"/>
              <a:t>БГТУ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9024" y="4329100"/>
            <a:ext cx="83352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Особенности создания моделей монорельсовых экипажей</a:t>
            </a:r>
            <a:endParaRPr lang="en-US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Особенности моделирование динамики монорельсовых поездов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409962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04" y="1601609"/>
            <a:ext cx="4587240" cy="302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244" y="1613989"/>
            <a:ext cx="4480560" cy="303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Модель шины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212" y="4877973"/>
            <a:ext cx="4392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 smtClean="0"/>
              <a:t>Продольная</a:t>
            </a:r>
            <a:r>
              <a:rPr lang="en-US" sz="1600" dirty="0" smtClean="0"/>
              <a:t>/</a:t>
            </a:r>
            <a:r>
              <a:rPr lang="ru-RU" sz="1600" dirty="0" smtClean="0"/>
              <a:t>поперечная</a:t>
            </a:r>
            <a:r>
              <a:rPr lang="en-US" sz="1600" dirty="0" smtClean="0"/>
              <a:t> </a:t>
            </a:r>
            <a:r>
              <a:rPr lang="ru-RU" sz="1600" dirty="0" smtClean="0"/>
              <a:t>силы</a:t>
            </a:r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687280" y="4887296"/>
            <a:ext cx="4392487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 smtClean="0"/>
              <a:t>Восстанавливающий момент</a:t>
            </a:r>
            <a:endParaRPr lang="en-US" sz="1600" dirty="0" smtClean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76224"/>
              </p:ext>
            </p:extLst>
          </p:nvPr>
        </p:nvGraphicFramePr>
        <p:xfrm>
          <a:off x="5246688" y="796925"/>
          <a:ext cx="15795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Формула" r:id="rId5" imgW="1193760" imgH="241200" progId="Equation.3">
                  <p:embed/>
                </p:oleObj>
              </mc:Choice>
              <mc:Fallback>
                <p:oleObj name="Формула" r:id="rId5" imgW="1193760" imgH="241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6688" y="796925"/>
                        <a:ext cx="1579562" cy="349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55576" y="760152"/>
            <a:ext cx="4392487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/>
              <a:t>Линейная вертикальная сила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3657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2168860"/>
            <a:ext cx="4541520" cy="1744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Моделирование динамики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8264" y="980728"/>
            <a:ext cx="4392487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 smtClean="0"/>
              <a:t>Режимы продольного движения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88102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vtest6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6125" y="884238"/>
            <a:ext cx="7650163" cy="5089525"/>
          </a:xfrm>
          <a:prstGeom prst="rect">
            <a:avLst/>
          </a:prstGeom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Моделирование динамики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42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189" y="836712"/>
            <a:ext cx="6103620" cy="4716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Моделирование динамики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3" y="5661247"/>
            <a:ext cx="6768751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 smtClean="0"/>
              <a:t>Поперечное ускорение непогашенное/полное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0731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Дальнейшие разработки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298888"/>
            <a:ext cx="666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Упругая путевая структура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Доработка</a:t>
            </a:r>
            <a:r>
              <a:rPr lang="en-US" sz="2000" dirty="0" smtClean="0"/>
              <a:t> </a:t>
            </a:r>
            <a:r>
              <a:rPr lang="ru-RU" sz="2000" dirty="0" smtClean="0"/>
              <a:t>по заказу пользователей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91789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48" y="564939"/>
            <a:ext cx="8051800" cy="570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Московская монорельсовая дорога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65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1450975"/>
            <a:ext cx="7639050" cy="395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latin typeface="Cambria Math" pitchFamily="18" charset="0"/>
                <a:ea typeface="Cambria Math" pitchFamily="18" charset="0"/>
              </a:rPr>
              <a:t>http://www.howitworksdaily.com/how-monorails-work/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0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monorails.org/webpix%202/Naha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637" y="1952836"/>
            <a:ext cx="5715000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527822"/>
            <a:ext cx="83352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/>
              <a:t>Типичная тележка монорельсового экипажа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/>
              <a:t>(конструкция </a:t>
            </a:r>
            <a:r>
              <a:rPr lang="en-US" sz="2000" dirty="0" smtClean="0"/>
              <a:t>Hitachi</a:t>
            </a:r>
            <a:r>
              <a:rPr lang="ru-RU" sz="2000" dirty="0" smtClean="0"/>
              <a:t>)</a:t>
            </a:r>
            <a:endParaRPr lang="en-US" sz="2000" dirty="0" smtClean="0"/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Конструкция экипажей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65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1340768"/>
            <a:ext cx="5928874" cy="4298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Конструкция экипажей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5556" y="527822"/>
            <a:ext cx="8335203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/>
              <a:t>Экипаж с нижним положением подвески</a:t>
            </a:r>
            <a:endParaRPr lang="en-US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984268" y="1049395"/>
            <a:ext cx="1989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 smtClean="0"/>
              <a:t>Типы колес: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400" dirty="0" smtClean="0"/>
              <a:t>Тяговые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400" dirty="0" smtClean="0"/>
              <a:t>Направляющие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400" dirty="0" smtClean="0"/>
              <a:t>Стабилизирующие</a:t>
            </a:r>
            <a:endParaRPr lang="en-US" sz="1400" dirty="0" smtClean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4175956" y="1628800"/>
            <a:ext cx="2736304" cy="212423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572000" y="1952836"/>
            <a:ext cx="2340260" cy="252028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4427984" y="2276872"/>
            <a:ext cx="2556284" cy="2916324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149" y="3966600"/>
            <a:ext cx="2309258" cy="1672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40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75" y="1362075"/>
            <a:ext cx="6445250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Конструкция экипажей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5556" y="527822"/>
            <a:ext cx="83352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/>
              <a:t>Экипаж с верхним положением подвески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00304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92796"/>
            <a:ext cx="3809524" cy="370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1268760"/>
            <a:ext cx="3886537" cy="416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Конструкция пути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5556" y="527822"/>
            <a:ext cx="8335203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/>
              <a:t>Сечения балки путевой структуры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97648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50660"/>
            <a:ext cx="6439458" cy="490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Конструкция пути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5556" y="527822"/>
            <a:ext cx="8335203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err="1" smtClean="0"/>
              <a:t>Макрогеометрия</a:t>
            </a:r>
            <a:r>
              <a:rPr lang="ru-RU" sz="2000" dirty="0" smtClean="0"/>
              <a:t> путевой структуры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64739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Неровности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04764"/>
            <a:ext cx="4556760" cy="4091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1472" y="533236"/>
            <a:ext cx="8335203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/>
              <a:t>Задание файлов неровностей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26841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1012</TotalTime>
  <Words>113</Words>
  <Application>Microsoft Office PowerPoint</Application>
  <PresentationFormat>Экран (4:3)</PresentationFormat>
  <Paragraphs>39</Paragraphs>
  <Slides>14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Microsoft Equation 3.0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Pogorelov</cp:lastModifiedBy>
  <cp:revision>106</cp:revision>
  <dcterms:created xsi:type="dcterms:W3CDTF">2014-04-06T16:48:39Z</dcterms:created>
  <dcterms:modified xsi:type="dcterms:W3CDTF">2016-04-03T09:58:01Z</dcterms:modified>
</cp:coreProperties>
</file>