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A10316E-DF7A-4054-850D-2173B108E693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ABBEFA-8627-4420-908E-5F4A6AB09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МОДЕЛИРОВАНИЕ АСИММЕТРИЧНОГО ТОКОПРИЁМНИКА С ТРЕУГОЛЬНЫМ СЕЧЕНИЕМ РАМ ПРИ ПОМОЩИ ПРОГРАММЫ </a:t>
            </a:r>
            <a:r>
              <a:rPr lang="en-US" sz="2800" dirty="0" smtClean="0"/>
              <a:t>SOLIDWORKS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Герасимов М.А. </a:t>
            </a:r>
          </a:p>
          <a:p>
            <a:r>
              <a:rPr lang="ru-RU" b="1" dirty="0" err="1" smtClean="0"/>
              <a:t>СамГУПС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339752" y="4365104"/>
            <a:ext cx="6329378" cy="20882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 smtClean="0"/>
              <a:t>Расчётная </a:t>
            </a:r>
            <a:r>
              <a:rPr lang="ru-RU" sz="1700" dirty="0" smtClean="0"/>
              <a:t>высота </a:t>
            </a:r>
            <a:r>
              <a:rPr lang="ru-RU" sz="1700" dirty="0" smtClean="0"/>
              <a:t>подъёма – 2300мм</a:t>
            </a:r>
            <a:r>
              <a:rPr lang="ru-RU" sz="1700" dirty="0" smtClean="0"/>
              <a:t>.</a:t>
            </a:r>
          </a:p>
          <a:p>
            <a:pPr marL="0">
              <a:buNone/>
            </a:pPr>
            <a:r>
              <a:rPr lang="ru-RU" sz="1800" dirty="0" smtClean="0"/>
              <a:t>На первом этапе проектирования </a:t>
            </a:r>
            <a:r>
              <a:rPr lang="ru-RU" sz="1800" dirty="0" smtClean="0"/>
              <a:t>был подобран </a:t>
            </a:r>
            <a:r>
              <a:rPr lang="ru-RU" sz="1800" dirty="0" smtClean="0"/>
              <a:t>размер синхронизирующей тяги. Был разработан метод определения точки крепления тяги к нижней раме и токосъёмнику. За счёт этого соединения сохраняется правильная ориентация полозов </a:t>
            </a:r>
            <a:r>
              <a:rPr lang="ru-RU" sz="1800" dirty="0" smtClean="0"/>
              <a:t> по отношению к </a:t>
            </a:r>
            <a:r>
              <a:rPr lang="ru-RU" sz="1800" dirty="0" smtClean="0"/>
              <a:t>контактному проводу. </a:t>
            </a:r>
          </a:p>
          <a:p>
            <a:pPr>
              <a:buNone/>
            </a:pPr>
            <a:endParaRPr lang="ru-RU" sz="1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Макет из плоских эскизов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41368" t="40493" r="16141" b="7321"/>
          <a:stretch/>
        </p:blipFill>
        <p:spPr bwMode="auto">
          <a:xfrm>
            <a:off x="467544" y="1196752"/>
            <a:ext cx="4798886" cy="31512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5984" y="4869160"/>
            <a:ext cx="6400816" cy="1800200"/>
          </a:xfrm>
        </p:spPr>
        <p:txBody>
          <a:bodyPr>
            <a:normAutofit fontScale="70000" lnSpcReduction="20000"/>
          </a:bodyPr>
          <a:lstStyle/>
          <a:p>
            <a:pPr marL="0" algn="just">
              <a:buNone/>
            </a:pPr>
            <a:r>
              <a:rPr lang="ru-RU" dirty="0" smtClean="0"/>
              <a:t>Полная </a:t>
            </a:r>
            <a:r>
              <a:rPr lang="ru-RU" dirty="0" smtClean="0"/>
              <a:t>масса всего механизма не должна превышать 150кг</a:t>
            </a:r>
            <a:r>
              <a:rPr lang="ru-RU" dirty="0" smtClean="0"/>
              <a:t>. </a:t>
            </a:r>
            <a:r>
              <a:rPr lang="ru-RU" dirty="0" smtClean="0"/>
              <a:t>Для верхней и нижней рам </a:t>
            </a:r>
            <a:r>
              <a:rPr lang="ru-RU" dirty="0" smtClean="0"/>
              <a:t>используются </a:t>
            </a:r>
            <a:r>
              <a:rPr lang="ru-RU" dirty="0" smtClean="0"/>
              <a:t>трубы треугольного сечения, </a:t>
            </a:r>
            <a:r>
              <a:rPr lang="ru-RU" dirty="0" smtClean="0"/>
              <a:t> с целью облегчения размещения </a:t>
            </a:r>
            <a:r>
              <a:rPr lang="ru-RU" dirty="0" smtClean="0"/>
              <a:t>элементов (</a:t>
            </a:r>
            <a:r>
              <a:rPr lang="ru-RU" dirty="0" err="1" smtClean="0"/>
              <a:t>пневмооборудования</a:t>
            </a:r>
            <a:r>
              <a:rPr lang="ru-RU" dirty="0" smtClean="0"/>
              <a:t> или электропроводки) внутри рам токоприёмника, что позволит защитить их от внешних воздействий.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Соединение верхней и нижней рам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32389" t="27662" r="20471" b="12167"/>
          <a:stretch/>
        </p:blipFill>
        <p:spPr bwMode="auto">
          <a:xfrm>
            <a:off x="857224" y="1142984"/>
            <a:ext cx="5486427" cy="37261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4869160"/>
            <a:ext cx="8229600" cy="1454410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1800" dirty="0" smtClean="0"/>
              <a:t>Треугольное сечение, в отличии от круглого, позволит упростить размещение магистралей внутри рамы. </a:t>
            </a:r>
            <a:r>
              <a:rPr lang="ru-RU" sz="1800" dirty="0" smtClean="0"/>
              <a:t>Трубки и провода можно разнести по углам и зафиксировать, чтобы они не контактировали с синхронизирующей тягой, которая размещена внутри верхней рамы.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нижней рамы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24051" t="17395" r="2031" b="8745"/>
          <a:stretch/>
        </p:blipFill>
        <p:spPr bwMode="auto">
          <a:xfrm>
            <a:off x="2857488" y="1571612"/>
            <a:ext cx="5688013" cy="3195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63688" y="4595019"/>
            <a:ext cx="7056784" cy="1642294"/>
          </a:xfrm>
        </p:spPr>
        <p:txBody>
          <a:bodyPr/>
          <a:lstStyle/>
          <a:p>
            <a:pPr marL="0">
              <a:buNone/>
            </a:pPr>
            <a:r>
              <a:rPr lang="ru-RU" sz="1800" dirty="0" smtClean="0"/>
              <a:t>Моделирование нагрузки в 1000</a:t>
            </a:r>
            <a:r>
              <a:rPr lang="en-US" sz="1800" dirty="0" smtClean="0"/>
              <a:t>N</a:t>
            </a:r>
            <a:r>
              <a:rPr lang="ru-RU" sz="1800" dirty="0" smtClean="0"/>
              <a:t> на верхний </a:t>
            </a:r>
            <a:r>
              <a:rPr lang="ru-RU" sz="1800" dirty="0" smtClean="0"/>
              <a:t>шарнир </a:t>
            </a:r>
            <a:r>
              <a:rPr lang="ru-RU" sz="1800" dirty="0" smtClean="0"/>
              <a:t>показало, что при применении легированной стали для нижней рамы смещение верхнего конца под действием этой силы составит 1,18мм.</a:t>
            </a:r>
            <a:endParaRPr lang="ru-RU" sz="1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Статический анализ нижней рамы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/>
          <a:srcRect l="26457" t="27947" r="8124" b="16445"/>
          <a:stretch/>
        </p:blipFill>
        <p:spPr bwMode="auto">
          <a:xfrm>
            <a:off x="285720" y="1357298"/>
            <a:ext cx="6757653" cy="32297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28" y="5929330"/>
            <a:ext cx="3971924" cy="73322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185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МОДЕЛИРОВАНИЕ АСИММЕТРИЧНОГО ТОКОПРИЁМНИКА С ТРЕУГОЛЬНЫМ СЕЧЕНИЕМ РАМ ПРИ ПОМОЩИ ПРОГРАММЫ SOLIDWORKS</vt:lpstr>
      <vt:lpstr>Макет из плоских эскизов</vt:lpstr>
      <vt:lpstr>Соединение верхней и нижней рам</vt:lpstr>
      <vt:lpstr>Модель нижней рамы</vt:lpstr>
      <vt:lpstr>Статический анализ нижней рамы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АСИММЕТРИЧНОГО ТОКОПРИЁМНИКА С ТРЕУГОЛЬНЫМ СЕЧЕНИЕМ РАМ ПРИ ПОМОЩИ ПРОГРАММЫ SOLIDWORKS</dc:title>
  <dc:creator>Kaf_MiIG</dc:creator>
  <cp:lastModifiedBy>Наташа</cp:lastModifiedBy>
  <cp:revision>4</cp:revision>
  <dcterms:created xsi:type="dcterms:W3CDTF">2016-04-04T08:03:29Z</dcterms:created>
  <dcterms:modified xsi:type="dcterms:W3CDTF">2016-04-07T05:00:25Z</dcterms:modified>
</cp:coreProperties>
</file>