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9" r:id="rId4"/>
    <p:sldId id="262" r:id="rId5"/>
    <p:sldId id="263" r:id="rId6"/>
    <p:sldId id="270" r:id="rId7"/>
    <p:sldId id="271" r:id="rId8"/>
    <p:sldId id="272" r:id="rId9"/>
    <p:sldId id="265" r:id="rId10"/>
    <p:sldId id="266" r:id="rId11"/>
    <p:sldId id="260" r:id="rId12"/>
    <p:sldId id="274" r:id="rId13"/>
    <p:sldId id="275" r:id="rId14"/>
    <p:sldId id="276" r:id="rId15"/>
    <p:sldId id="277" r:id="rId16"/>
    <p:sldId id="278" r:id="rId17"/>
    <p:sldId id="273" r:id="rId18"/>
    <p:sldId id="267" r:id="rId19"/>
    <p:sldId id="26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1" autoAdjust="0"/>
    <p:restoredTop sz="94660"/>
  </p:normalViewPr>
  <p:slideViewPr>
    <p:cSldViewPr>
      <p:cViewPr>
        <p:scale>
          <a:sx n="51" d="100"/>
          <a:sy n="51" d="100"/>
        </p:scale>
        <p:origin x="-1638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D48C4-65B4-42A2-B77B-404E2D137D70}" type="datetimeFigureOut">
              <a:rPr lang="ru-RU" smtClean="0"/>
              <a:t>06.04.2014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8EE06-98CE-40D2-8E03-BF0E06C5E9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8EE06-98CE-40D2-8E03-BF0E06C5E98E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40B0074-6F7B-4ACC-B518-A7D8385A8BD5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FED9F1D-B3BF-4A9B-A61E-7FA277416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643866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Расчет Маневров Тележки для перевоза крупногабаритных грузов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9440" y="5500702"/>
            <a:ext cx="8194560" cy="8953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Лаптева В.О., Дьяков А. С., Горобцов А.С.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733256"/>
            <a:ext cx="7467600" cy="542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9 – Спектр ускорений по оси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8"/>
            <a:ext cx="5940425" cy="467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733256"/>
            <a:ext cx="8043890" cy="614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10 – Спектр ускорений по оси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80728"/>
            <a:ext cx="5940425" cy="467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4618856" cy="107099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Поворот тележки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:\frundmodl\povorot\frund1.bmp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438834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292080" y="1854116"/>
            <a:ext cx="363589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моделирования поворота транспортной тележки радиус поворота составит 120 м, при скорости движения в 15 км/ч и максимальном перемещению рулевой тяги на 0,05 м.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805264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поворота тележки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Угол увода шин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463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594928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Графики сравнения величины угла увода шин на внешних и внутренних шинах передней части тележки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Поперечная сила в шине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463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594928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Графики сравнения величины поперечной силы на внешних и внутренних шинах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Угол развала относительно земли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40871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594928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Графики сравнения величины угла развала относительно земли шин на внешних и внутренних шинах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Стабилизирующий момент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4630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594928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Графики сравнения величины стабилизирующего момента на внешних и внутренних шинах</a:t>
            </a:r>
            <a:endParaRPr lang="ru-RU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Опрокидывание тележки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268760"/>
            <a:ext cx="6310326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594928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движения тележки по наклонной колее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работы: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Сравнение результатов экспериментального и теоретического исследования подтверждает достаточно высокую степень адекватности разработанной математической модели, которая позволяет рассчитывать влияние различных факторов на поведение многоопорной транспортной машины, с учетом конкретной кинематики и режимов работы подвески при имитации ее движения по различным типам поверхностей.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467600" cy="576899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Разработанная математическая модель позволяет производить расчеты основных кинематических величин при различных значениях жесткости элементов конструкции, имитационных типов поверхностей.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подобных моделей позволяет существенно сократить время на проектирование и испытание возможных вариаций разрабатываемых узлов.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математической модели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транспортной тележки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перевоза крупногабаритных грузов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Анализ экспериментальных данных с целью проверки адекватности модели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Расчет различных маневров, для дальнейшего улучшения существующей конструкции тележки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3160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28638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Рисунок 1 – Общий вид расчетной схемы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транспортной тележки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rund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628002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run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3997325" cy="51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5750004"/>
            <a:ext cx="5143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2 - Модель подвески  тележки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6315" y="714356"/>
            <a:ext cx="35718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Независимая подвеска управляемых колес отличается от подвески неуправляемых колес соединением поперечной рулевой тяги. К раме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тележки крепится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рычаг, который соединяется с балансиром. Балансир в свою очередь соединен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нижней частью штока через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серьгу.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rund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14291"/>
            <a:ext cx="435771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rund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571744"/>
            <a:ext cx="4229100" cy="30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57620" y="5857892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4 – Схема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крепления серьги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14282" y="3643314"/>
            <a:ext cx="37862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3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крепления колес к ступице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7972452" cy="71438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Рисунок 5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Спектр ускорений по оси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при движении со скоростью 20 км/ч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28"/>
            <a:ext cx="59372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643578"/>
            <a:ext cx="7467600" cy="1071570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6 – Спектр ускорений по оси у при движении со скоростью 20 км/ч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28"/>
            <a:ext cx="59372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643578"/>
            <a:ext cx="7467600" cy="971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7 – Спектр ускорений по оси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движении со скоростью 20 км/ч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85728"/>
            <a:ext cx="593725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808138" cy="448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5842337"/>
            <a:ext cx="66357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0624" lvl="0" indent="-384048" algn="ctr">
              <a:spcBef>
                <a:spcPct val="20000"/>
              </a:spcBef>
              <a:buClr>
                <a:srgbClr val="6EA0B0"/>
              </a:buClr>
              <a:buSzPct val="80000"/>
            </a:pP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Рисунок 8 </a:t>
            </a:r>
            <a:r>
              <a:rPr lang="ru-RU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– Спектр ускорений по оси Х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Результаты сравнения экспериментального и теоретического исследования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401</TotalTime>
  <Words>376</Words>
  <Application>Microsoft Office PowerPoint</Application>
  <PresentationFormat>Экран (4:3)</PresentationFormat>
  <Paragraphs>36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Расчет Маневров Тележки для перевоза крупногабаритных грузов</vt:lpstr>
      <vt:lpstr>Слайд 2</vt:lpstr>
      <vt:lpstr>Рисунок 1 – Общий вид расчетной схемы транспортной тележки</vt:lpstr>
      <vt:lpstr>Слайд 4</vt:lpstr>
      <vt:lpstr>Слайд 5</vt:lpstr>
      <vt:lpstr>Слайд 6</vt:lpstr>
      <vt:lpstr>Слайд 7</vt:lpstr>
      <vt:lpstr>Слайд 8</vt:lpstr>
      <vt:lpstr>Результаты сравнения экспериментального и теоретического исследования </vt:lpstr>
      <vt:lpstr>Слайд 10</vt:lpstr>
      <vt:lpstr>Слайд 11</vt:lpstr>
      <vt:lpstr>Поворот тележки</vt:lpstr>
      <vt:lpstr>Угол увода шин </vt:lpstr>
      <vt:lpstr>Поперечная сила в шине</vt:lpstr>
      <vt:lpstr>Угол развала относительно земли</vt:lpstr>
      <vt:lpstr>Стабилизирующий момент</vt:lpstr>
      <vt:lpstr>Опрокидывание тележки</vt:lpstr>
      <vt:lpstr>Результаты работы: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Математической модели Многоопорной колесной транспортной машины</dc:title>
  <dc:creator>vm</dc:creator>
  <cp:lastModifiedBy>Администратор</cp:lastModifiedBy>
  <cp:revision>38</cp:revision>
  <dcterms:created xsi:type="dcterms:W3CDTF">2014-02-03T09:08:22Z</dcterms:created>
  <dcterms:modified xsi:type="dcterms:W3CDTF">2014-04-06T18:46:46Z</dcterms:modified>
</cp:coreProperties>
</file>