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EA41-D319-4C6E-BA3A-0FBD7F5FB9DE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5D0-D967-4B6F-BAFB-F43198AB6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83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AEA41-D319-4C6E-BA3A-0FBD7F5FB9DE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595D0-D967-4B6F-BAFB-F43198AB6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2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3000" b="1" smtClean="0"/>
              <a:t>Учет температурного фактора </a:t>
            </a:r>
            <a:br>
              <a:rPr lang="ru-RU" sz="3000" b="1" smtClean="0"/>
            </a:br>
            <a:r>
              <a:rPr lang="ru-RU" sz="3000" b="1" smtClean="0"/>
              <a:t>при моделировании работы </a:t>
            </a:r>
            <a:br>
              <a:rPr lang="ru-RU" sz="3000" b="1" smtClean="0"/>
            </a:br>
            <a:r>
              <a:rPr lang="ru-RU" sz="3000" b="1" smtClean="0"/>
              <a:t>фрикционно-полимерных поглощающих аппаратов автосцепки</a:t>
            </a:r>
            <a:endParaRPr lang="ru-RU" sz="30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6887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973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07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Математическое описание влияния температурного фактора</a:t>
            </a:r>
            <a:r>
              <a:rPr lang="en-US" sz="20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на работу подпорного полимерного блока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993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Статические распределения основных эксплуатационных факторов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55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Статистическое распределение продольных сил, 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действующих на грузовой вагон, при маневровых операциях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47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9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Наиболее вероятные и наиболее неблагоприятные силовые характеристики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047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smtClean="0"/>
              <a:t>Спасибо за внимание!</a:t>
            </a:r>
            <a:endParaRPr lang="ru-RU" sz="4400" b="1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14244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Учет температурного фактора  при моделировании работы  фрикционно-полимерных поглощающих аппаратов автосцепки</vt:lpstr>
      <vt:lpstr>Презентация PowerPoint</vt:lpstr>
      <vt:lpstr>Презентация PowerPoint</vt:lpstr>
      <vt:lpstr>Математическое описание влияния температурного фактора на работу подпорного полимерного блока</vt:lpstr>
      <vt:lpstr>Статические распределения основных эксплуатационных факторов</vt:lpstr>
      <vt:lpstr>Статистическое распределение продольных сил,  действующих на грузовой вагон, при маневровых операциях</vt:lpstr>
      <vt:lpstr>Презентация PowerPoint</vt:lpstr>
      <vt:lpstr>Наиболее вероятные и наиболее неблагоприятные силовые характеристики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Учет температурного фактора  при моделировании работы  фрикционно-полимерных поглощающих аппаратов автосцепки</dc:title>
  <dc:creator>DSM</dc:creator>
  <cp:lastModifiedBy>DSM</cp:lastModifiedBy>
  <cp:revision>1</cp:revision>
  <dcterms:created xsi:type="dcterms:W3CDTF">2014-04-10T04:26:56Z</dcterms:created>
  <dcterms:modified xsi:type="dcterms:W3CDTF">2014-04-10T04:26:56Z</dcterms:modified>
</cp:coreProperties>
</file>