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49" r:id="rId2"/>
    <p:sldMasterId id="2147483686" r:id="rId3"/>
    <p:sldMasterId id="2147483650" r:id="rId4"/>
  </p:sldMasterIdLst>
  <p:notesMasterIdLst>
    <p:notesMasterId r:id="rId25"/>
  </p:notesMasterIdLst>
  <p:handoutMasterIdLst>
    <p:handoutMasterId r:id="rId26"/>
  </p:handoutMasterIdLst>
  <p:sldIdLst>
    <p:sldId id="639" r:id="rId5"/>
    <p:sldId id="670" r:id="rId6"/>
    <p:sldId id="591" r:id="rId7"/>
    <p:sldId id="654" r:id="rId8"/>
    <p:sldId id="606" r:id="rId9"/>
    <p:sldId id="621" r:id="rId10"/>
    <p:sldId id="659" r:id="rId11"/>
    <p:sldId id="660" r:id="rId12"/>
    <p:sldId id="661" r:id="rId13"/>
    <p:sldId id="674" r:id="rId14"/>
    <p:sldId id="662" r:id="rId15"/>
    <p:sldId id="673" r:id="rId16"/>
    <p:sldId id="675" r:id="rId17"/>
    <p:sldId id="669" r:id="rId18"/>
    <p:sldId id="664" r:id="rId19"/>
    <p:sldId id="676" r:id="rId20"/>
    <p:sldId id="665" r:id="rId21"/>
    <p:sldId id="667" r:id="rId22"/>
    <p:sldId id="668" r:id="rId23"/>
    <p:sldId id="595" r:id="rId24"/>
  </p:sldIdLst>
  <p:sldSz cx="9144000" cy="6858000" type="screen4x3"/>
  <p:notesSz cx="9867900" cy="67595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69E"/>
    <a:srgbClr val="69BFBF"/>
    <a:srgbClr val="6BA9A2"/>
    <a:srgbClr val="93DBDD"/>
    <a:srgbClr val="3BCDCD"/>
    <a:srgbClr val="28E0CE"/>
    <a:srgbClr val="32D6C2"/>
    <a:srgbClr val="F6F96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587" autoAdjust="0"/>
  </p:normalViewPr>
  <p:slideViewPr>
    <p:cSldViewPr>
      <p:cViewPr>
        <p:scale>
          <a:sx n="130" d="100"/>
          <a:sy n="130" d="100"/>
        </p:scale>
        <p:origin x="-108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40" d="100"/>
          <a:sy n="140" d="100"/>
        </p:scale>
        <p:origin x="1068" y="1038"/>
      </p:cViewPr>
      <p:guideLst>
        <p:guide orient="horz" pos="2129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UMSTORAGE\public\Simulation\Durability\Results_KEA_DURABILITY\&#1057;&#1074;&#1086;&#1081;&#1089;&#1090;&#1074;&#1072;%20&#1089;&#1086;&#1087;&#1088;&#1086;&#1090;&#1080;&#1074;&#1083;&#1077;&#1085;&#1080;&#1103;%20&#1091;&#1089;&#1090;&#1072;&#1083;&#1086;&#1089;&#1090;&#1080;_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kheev\Documents\&#1053;&#1072;&#1087;&#1088;&#1103;&#1078;&#1077;&#1085;&#1080;&#1103;%20&#1089;&#1090;&#1072;&#1090;&#1100;&#1103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UMSTORAGE\public\Simulation\Durability\Results_KEA_DURABILITY\&#1057;&#1074;&#1086;&#1081;&#1089;&#1090;&#1074;&#1072;%20&#1089;&#1086;&#1087;&#1088;&#1086;&#1090;&#1080;&#1074;&#1083;&#1077;&#1085;&#1080;&#1103;%20&#1091;&#1089;&#1090;&#1072;&#1083;&#1086;&#1089;&#1090;&#1080;_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99854655997696"/>
          <c:y val="0.10532909122808519"/>
          <c:w val="0.62171429578192228"/>
          <c:h val="0.75045747508498062"/>
        </c:manualLayout>
      </c:layout>
      <c:scatterChart>
        <c:scatterStyle val="lineMarker"/>
        <c:varyColors val="0"/>
        <c:ser>
          <c:idx val="1"/>
          <c:order val="1"/>
          <c:tx>
            <c:strRef>
              <c:f>Лист1!$K$1</c:f>
              <c:strCache>
                <c:ptCount val="1"/>
                <c:pt idx="0">
                  <c:v>IIW FAT 80</c:v>
                </c:pt>
              </c:strCache>
            </c:strRef>
          </c:tx>
          <c:spPr>
            <a:ln w="12700"/>
          </c:spPr>
          <c:marker>
            <c:symbol val="square"/>
            <c:size val="3"/>
          </c:marker>
          <c:xVal>
            <c:numRef>
              <c:f>Лист1!$K$2:$K$49</c:f>
              <c:numCache>
                <c:formatCode>0.00E+00</c:formatCode>
                <c:ptCount val="48"/>
                <c:pt idx="0">
                  <c:v>2466000000</c:v>
                </c:pt>
                <c:pt idx="1">
                  <c:v>10000000</c:v>
                </c:pt>
                <c:pt idx="2">
                  <c:v>5487000</c:v>
                </c:pt>
                <c:pt idx="3">
                  <c:v>3329000</c:v>
                </c:pt>
                <c:pt idx="4">
                  <c:v>2169000</c:v>
                </c:pt>
                <c:pt idx="5">
                  <c:v>1491000</c:v>
                </c:pt>
                <c:pt idx="6">
                  <c:v>1069000</c:v>
                </c:pt>
                <c:pt idx="7">
                  <c:v>791700</c:v>
                </c:pt>
                <c:pt idx="8">
                  <c:v>602900</c:v>
                </c:pt>
                <c:pt idx="9">
                  <c:v>469600</c:v>
                </c:pt>
                <c:pt idx="10">
                  <c:v>372900</c:v>
                </c:pt>
                <c:pt idx="11">
                  <c:v>301000</c:v>
                </c:pt>
                <c:pt idx="12">
                  <c:v>246500</c:v>
                </c:pt>
                <c:pt idx="13">
                  <c:v>204400</c:v>
                </c:pt>
                <c:pt idx="14">
                  <c:v>171300</c:v>
                </c:pt>
                <c:pt idx="15">
                  <c:v>145000</c:v>
                </c:pt>
                <c:pt idx="16">
                  <c:v>123900</c:v>
                </c:pt>
                <c:pt idx="17">
                  <c:v>106600</c:v>
                </c:pt>
                <c:pt idx="18">
                  <c:v>92430</c:v>
                </c:pt>
                <c:pt idx="19">
                  <c:v>80650</c:v>
                </c:pt>
                <c:pt idx="20">
                  <c:v>70790</c:v>
                </c:pt>
                <c:pt idx="21">
                  <c:v>62480</c:v>
                </c:pt>
                <c:pt idx="22">
                  <c:v>55420</c:v>
                </c:pt>
                <c:pt idx="23">
                  <c:v>49380</c:v>
                </c:pt>
              </c:numCache>
            </c:numRef>
          </c:xVal>
          <c:yVal>
            <c:numRef>
              <c:f>Лист1!$J$2:$J$49</c:f>
              <c:numCache>
                <c:formatCode>0.00E+00</c:formatCode>
                <c:ptCount val="48"/>
                <c:pt idx="0">
                  <c:v>14.061</c:v>
                </c:pt>
                <c:pt idx="1">
                  <c:v>18.061</c:v>
                </c:pt>
                <c:pt idx="2">
                  <c:v>22.061</c:v>
                </c:pt>
                <c:pt idx="3">
                  <c:v>26.061</c:v>
                </c:pt>
                <c:pt idx="4">
                  <c:v>30.061</c:v>
                </c:pt>
                <c:pt idx="5">
                  <c:v>34.061</c:v>
                </c:pt>
                <c:pt idx="6">
                  <c:v>38.061</c:v>
                </c:pt>
                <c:pt idx="7">
                  <c:v>42.061</c:v>
                </c:pt>
                <c:pt idx="8">
                  <c:v>46.061</c:v>
                </c:pt>
                <c:pt idx="9">
                  <c:v>50.061</c:v>
                </c:pt>
                <c:pt idx="10">
                  <c:v>54.061</c:v>
                </c:pt>
                <c:pt idx="11">
                  <c:v>58.061</c:v>
                </c:pt>
                <c:pt idx="12">
                  <c:v>62.061</c:v>
                </c:pt>
                <c:pt idx="13">
                  <c:v>66.061000000000007</c:v>
                </c:pt>
                <c:pt idx="14">
                  <c:v>70.061000000000007</c:v>
                </c:pt>
                <c:pt idx="15">
                  <c:v>74.061000000000007</c:v>
                </c:pt>
                <c:pt idx="16">
                  <c:v>78.061000000000007</c:v>
                </c:pt>
                <c:pt idx="17">
                  <c:v>82.061000000000007</c:v>
                </c:pt>
                <c:pt idx="18">
                  <c:v>86.061000000000007</c:v>
                </c:pt>
                <c:pt idx="19">
                  <c:v>90.061000000000007</c:v>
                </c:pt>
                <c:pt idx="20">
                  <c:v>94.061000000000007</c:v>
                </c:pt>
                <c:pt idx="21">
                  <c:v>98.061000000000007</c:v>
                </c:pt>
                <c:pt idx="22">
                  <c:v>102.06100000000002</c:v>
                </c:pt>
                <c:pt idx="23">
                  <c:v>106.06100000000002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Лист1!$H$1</c:f>
              <c:strCache>
                <c:ptCount val="1"/>
                <c:pt idx="0">
                  <c:v>IIW FAT 100</c:v>
                </c:pt>
              </c:strCache>
            </c:strRef>
          </c:tx>
          <c:spPr>
            <a:ln w="12700"/>
          </c:spPr>
          <c:marker>
            <c:symbol val="diamond"/>
            <c:size val="4"/>
          </c:marker>
          <c:xVal>
            <c:numRef>
              <c:f>Лист1!$H$2:$H$25</c:f>
              <c:numCache>
                <c:formatCode>0.00E+00</c:formatCode>
                <c:ptCount val="24"/>
                <c:pt idx="0">
                  <c:v>749500000</c:v>
                </c:pt>
                <c:pt idx="1">
                  <c:v>77890000</c:v>
                </c:pt>
                <c:pt idx="2">
                  <c:v>10000000</c:v>
                </c:pt>
                <c:pt idx="3">
                  <c:v>6115000</c:v>
                </c:pt>
                <c:pt idx="4">
                  <c:v>4008000</c:v>
                </c:pt>
                <c:pt idx="5">
                  <c:v>2768000</c:v>
                </c:pt>
                <c:pt idx="6">
                  <c:v>1991000</c:v>
                </c:pt>
                <c:pt idx="7">
                  <c:v>1479000</c:v>
                </c:pt>
                <c:pt idx="8">
                  <c:v>1129000</c:v>
                </c:pt>
                <c:pt idx="9">
                  <c:v>881200</c:v>
                </c:pt>
                <c:pt idx="10">
                  <c:v>701000</c:v>
                </c:pt>
                <c:pt idx="11">
                  <c:v>566700</c:v>
                </c:pt>
                <c:pt idx="12">
                  <c:v>464600</c:v>
                </c:pt>
                <c:pt idx="13">
                  <c:v>385700</c:v>
                </c:pt>
                <c:pt idx="14">
                  <c:v>323600</c:v>
                </c:pt>
                <c:pt idx="15">
                  <c:v>274200</c:v>
                </c:pt>
                <c:pt idx="16">
                  <c:v>234400</c:v>
                </c:pt>
                <c:pt idx="17">
                  <c:v>201900</c:v>
                </c:pt>
                <c:pt idx="18">
                  <c:v>175100</c:v>
                </c:pt>
                <c:pt idx="19">
                  <c:v>152900</c:v>
                </c:pt>
                <c:pt idx="20">
                  <c:v>134300</c:v>
                </c:pt>
                <c:pt idx="21">
                  <c:v>118600</c:v>
                </c:pt>
                <c:pt idx="22">
                  <c:v>105200</c:v>
                </c:pt>
                <c:pt idx="23">
                  <c:v>93810</c:v>
                </c:pt>
              </c:numCache>
            </c:numRef>
          </c:xVal>
          <c:yVal>
            <c:numRef>
              <c:f>Лист1!$G$2:$G$25</c:f>
              <c:numCache>
                <c:formatCode>General</c:formatCode>
                <c:ptCount val="24"/>
                <c:pt idx="0">
                  <c:v>18.451000000000001</c:v>
                </c:pt>
                <c:pt idx="1">
                  <c:v>20.451000000000001</c:v>
                </c:pt>
                <c:pt idx="2">
                  <c:v>22.451000000000001</c:v>
                </c:pt>
                <c:pt idx="3">
                  <c:v>26.451000000000001</c:v>
                </c:pt>
                <c:pt idx="4">
                  <c:v>30.451000000000001</c:v>
                </c:pt>
                <c:pt idx="5">
                  <c:v>34.450999999999993</c:v>
                </c:pt>
                <c:pt idx="6">
                  <c:v>38.450999999999993</c:v>
                </c:pt>
                <c:pt idx="7">
                  <c:v>42.450999999999993</c:v>
                </c:pt>
                <c:pt idx="8">
                  <c:v>46.450999999999993</c:v>
                </c:pt>
                <c:pt idx="9">
                  <c:v>50.450999999999993</c:v>
                </c:pt>
                <c:pt idx="10">
                  <c:v>54.450999999999993</c:v>
                </c:pt>
                <c:pt idx="11">
                  <c:v>58.450999999999993</c:v>
                </c:pt>
                <c:pt idx="12">
                  <c:v>62.450999999999993</c:v>
                </c:pt>
                <c:pt idx="13">
                  <c:v>66.450999999999993</c:v>
                </c:pt>
                <c:pt idx="14">
                  <c:v>70.450999999999993</c:v>
                </c:pt>
                <c:pt idx="15">
                  <c:v>74.450999999999993</c:v>
                </c:pt>
                <c:pt idx="16">
                  <c:v>78.450999999999993</c:v>
                </c:pt>
                <c:pt idx="17">
                  <c:v>82.450999999999993</c:v>
                </c:pt>
                <c:pt idx="18">
                  <c:v>86.450999999999993</c:v>
                </c:pt>
                <c:pt idx="19">
                  <c:v>90.450999999999993</c:v>
                </c:pt>
                <c:pt idx="20">
                  <c:v>94.450999999999993</c:v>
                </c:pt>
                <c:pt idx="21">
                  <c:v>98.450999999999993</c:v>
                </c:pt>
                <c:pt idx="22">
                  <c:v>102.45099999999999</c:v>
                </c:pt>
                <c:pt idx="23">
                  <c:v>106.45099999999999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Лист1!$N$1</c:f>
              <c:strCache>
                <c:ptCount val="1"/>
                <c:pt idx="0">
                  <c:v>Вариант №1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Лист1!$N$2:$N$25</c:f>
              <c:numCache>
                <c:formatCode>0.00E+00</c:formatCode>
                <c:ptCount val="24"/>
                <c:pt idx="0">
                  <c:v>100000000</c:v>
                </c:pt>
                <c:pt idx="1">
                  <c:v>50000000</c:v>
                </c:pt>
                <c:pt idx="2">
                  <c:v>10000000</c:v>
                </c:pt>
                <c:pt idx="3">
                  <c:v>6216000</c:v>
                </c:pt>
                <c:pt idx="4">
                  <c:v>4127000</c:v>
                </c:pt>
                <c:pt idx="5">
                  <c:v>2880000</c:v>
                </c:pt>
                <c:pt idx="6">
                  <c:v>2089000</c:v>
                </c:pt>
                <c:pt idx="7">
                  <c:v>1564000</c:v>
                </c:pt>
                <c:pt idx="8">
                  <c:v>1202000</c:v>
                </c:pt>
                <c:pt idx="9">
                  <c:v>943100</c:v>
                </c:pt>
                <c:pt idx="10">
                  <c:v>754000</c:v>
                </c:pt>
                <c:pt idx="11">
                  <c:v>612300</c:v>
                </c:pt>
                <c:pt idx="12">
                  <c:v>504100</c:v>
                </c:pt>
                <c:pt idx="13">
                  <c:v>420000</c:v>
                </c:pt>
                <c:pt idx="14">
                  <c:v>353600</c:v>
                </c:pt>
                <c:pt idx="15">
                  <c:v>300600</c:v>
                </c:pt>
                <c:pt idx="16">
                  <c:v>257700</c:v>
                </c:pt>
                <c:pt idx="17">
                  <c:v>222600</c:v>
                </c:pt>
                <c:pt idx="18">
                  <c:v>193600</c:v>
                </c:pt>
                <c:pt idx="19">
                  <c:v>169400</c:v>
                </c:pt>
                <c:pt idx="20">
                  <c:v>149100</c:v>
                </c:pt>
                <c:pt idx="21">
                  <c:v>132000</c:v>
                </c:pt>
                <c:pt idx="22">
                  <c:v>117300</c:v>
                </c:pt>
                <c:pt idx="23">
                  <c:v>104800</c:v>
                </c:pt>
              </c:numCache>
            </c:numRef>
          </c:xVal>
          <c:yVal>
            <c:numRef>
              <c:f>Лист1!$M$2:$M$25</c:f>
              <c:numCache>
                <c:formatCode>General</c:formatCode>
                <c:ptCount val="24"/>
                <c:pt idx="0">
                  <c:v>23</c:v>
                </c:pt>
                <c:pt idx="1">
                  <c:v>23</c:v>
                </c:pt>
                <c:pt idx="2">
                  <c:v>23</c:v>
                </c:pt>
                <c:pt idx="3">
                  <c:v>27</c:v>
                </c:pt>
                <c:pt idx="4">
                  <c:v>31</c:v>
                </c:pt>
                <c:pt idx="5">
                  <c:v>35</c:v>
                </c:pt>
                <c:pt idx="6">
                  <c:v>39</c:v>
                </c:pt>
                <c:pt idx="7">
                  <c:v>43</c:v>
                </c:pt>
                <c:pt idx="8">
                  <c:v>47</c:v>
                </c:pt>
                <c:pt idx="9">
                  <c:v>51</c:v>
                </c:pt>
                <c:pt idx="10">
                  <c:v>55</c:v>
                </c:pt>
                <c:pt idx="11">
                  <c:v>59</c:v>
                </c:pt>
                <c:pt idx="12">
                  <c:v>63</c:v>
                </c:pt>
                <c:pt idx="13">
                  <c:v>67</c:v>
                </c:pt>
                <c:pt idx="14">
                  <c:v>71</c:v>
                </c:pt>
                <c:pt idx="15">
                  <c:v>75</c:v>
                </c:pt>
                <c:pt idx="16">
                  <c:v>79</c:v>
                </c:pt>
                <c:pt idx="17">
                  <c:v>83</c:v>
                </c:pt>
                <c:pt idx="18">
                  <c:v>87</c:v>
                </c:pt>
                <c:pt idx="19">
                  <c:v>91</c:v>
                </c:pt>
                <c:pt idx="20">
                  <c:v>95</c:v>
                </c:pt>
                <c:pt idx="21">
                  <c:v>99</c:v>
                </c:pt>
                <c:pt idx="22">
                  <c:v>103</c:v>
                </c:pt>
                <c:pt idx="23">
                  <c:v>107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Лист1!$Q$1</c:f>
              <c:strCache>
                <c:ptCount val="1"/>
                <c:pt idx="0">
                  <c:v>Вариант №2</c:v>
                </c:pt>
              </c:strCache>
            </c:strRef>
          </c:tx>
          <c:spPr>
            <a:ln w="12700"/>
          </c:spPr>
          <c:marker>
            <c:symbol val="x"/>
            <c:size val="3"/>
            <c:spPr>
              <a:ln w="12700"/>
            </c:spPr>
          </c:marker>
          <c:xVal>
            <c:numRef>
              <c:f>Лист1!$Q$2:$Q$34</c:f>
              <c:numCache>
                <c:formatCode>0.00E+00</c:formatCode>
                <c:ptCount val="33"/>
                <c:pt idx="0">
                  <c:v>9285000000</c:v>
                </c:pt>
                <c:pt idx="1">
                  <c:v>10000000</c:v>
                </c:pt>
                <c:pt idx="2">
                  <c:v>5319000</c:v>
                </c:pt>
                <c:pt idx="3">
                  <c:v>3158000</c:v>
                </c:pt>
                <c:pt idx="4">
                  <c:v>2026000</c:v>
                </c:pt>
                <c:pt idx="5">
                  <c:v>1376000</c:v>
                </c:pt>
                <c:pt idx="6">
                  <c:v>976900</c:v>
                </c:pt>
                <c:pt idx="7">
                  <c:v>718300</c:v>
                </c:pt>
                <c:pt idx="8">
                  <c:v>543500</c:v>
                </c:pt>
                <c:pt idx="9">
                  <c:v>421100</c:v>
                </c:pt>
                <c:pt idx="10">
                  <c:v>332800</c:v>
                </c:pt>
                <c:pt idx="11">
                  <c:v>267600</c:v>
                </c:pt>
                <c:pt idx="12">
                  <c:v>218400</c:v>
                </c:pt>
                <c:pt idx="13">
                  <c:v>180500</c:v>
                </c:pt>
                <c:pt idx="14">
                  <c:v>150900</c:v>
                </c:pt>
                <c:pt idx="15">
                  <c:v>127500</c:v>
                </c:pt>
                <c:pt idx="16">
                  <c:v>108600</c:v>
                </c:pt>
                <c:pt idx="17">
                  <c:v>93300</c:v>
                </c:pt>
                <c:pt idx="18">
                  <c:v>80740</c:v>
                </c:pt>
                <c:pt idx="19">
                  <c:v>70340</c:v>
                </c:pt>
                <c:pt idx="20">
                  <c:v>61650</c:v>
                </c:pt>
                <c:pt idx="21">
                  <c:v>54330</c:v>
                </c:pt>
                <c:pt idx="22">
                  <c:v>48130</c:v>
                </c:pt>
                <c:pt idx="23">
                  <c:v>42840</c:v>
                </c:pt>
                <c:pt idx="24">
                  <c:v>38290</c:v>
                </c:pt>
              </c:numCache>
            </c:numRef>
          </c:xVal>
          <c:yVal>
            <c:numRef>
              <c:f>Лист1!$P$2:$P$34</c:f>
              <c:numCache>
                <c:formatCode>0.00E+00</c:formatCode>
                <c:ptCount val="33"/>
                <c:pt idx="0">
                  <c:v>13.1</c:v>
                </c:pt>
                <c:pt idx="1">
                  <c:v>17.100000000000001</c:v>
                </c:pt>
                <c:pt idx="2">
                  <c:v>21.1</c:v>
                </c:pt>
                <c:pt idx="3">
                  <c:v>25.1</c:v>
                </c:pt>
                <c:pt idx="4">
                  <c:v>29.1</c:v>
                </c:pt>
                <c:pt idx="5">
                  <c:v>33.1</c:v>
                </c:pt>
                <c:pt idx="6">
                  <c:v>37.1</c:v>
                </c:pt>
                <c:pt idx="7">
                  <c:v>41.1</c:v>
                </c:pt>
                <c:pt idx="8">
                  <c:v>45.1</c:v>
                </c:pt>
                <c:pt idx="9">
                  <c:v>49.1</c:v>
                </c:pt>
                <c:pt idx="10">
                  <c:v>53.1</c:v>
                </c:pt>
                <c:pt idx="11">
                  <c:v>57.1</c:v>
                </c:pt>
                <c:pt idx="12">
                  <c:v>61.1</c:v>
                </c:pt>
                <c:pt idx="13">
                  <c:v>65.099999999999994</c:v>
                </c:pt>
                <c:pt idx="14">
                  <c:v>69.099999999999994</c:v>
                </c:pt>
                <c:pt idx="15">
                  <c:v>73.099999999999994</c:v>
                </c:pt>
                <c:pt idx="16">
                  <c:v>77.099999999999994</c:v>
                </c:pt>
                <c:pt idx="17">
                  <c:v>81.099999999999994</c:v>
                </c:pt>
                <c:pt idx="18">
                  <c:v>85.1</c:v>
                </c:pt>
                <c:pt idx="19">
                  <c:v>89.1</c:v>
                </c:pt>
                <c:pt idx="20">
                  <c:v>93.1</c:v>
                </c:pt>
                <c:pt idx="21">
                  <c:v>97.1</c:v>
                </c:pt>
                <c:pt idx="22">
                  <c:v>101.1</c:v>
                </c:pt>
                <c:pt idx="23">
                  <c:v>105.1</c:v>
                </c:pt>
                <c:pt idx="24">
                  <c:v>109.1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Лист1!$T$1</c:f>
              <c:strCache>
                <c:ptCount val="1"/>
                <c:pt idx="0">
                  <c:v>РД 50-694-90 (класс 4a)</c:v>
                </c:pt>
              </c:strCache>
            </c:strRef>
          </c:tx>
          <c:spPr>
            <a:ln w="19050">
              <a:prstDash val="dash"/>
            </a:ln>
          </c:spPr>
          <c:marker>
            <c:symbol val="none"/>
          </c:marker>
          <c:xVal>
            <c:numRef>
              <c:f>Лист1!$S$2:$S$998</c:f>
              <c:numCache>
                <c:formatCode>0.00E+00</c:formatCode>
                <c:ptCount val="997"/>
                <c:pt idx="0">
                  <c:v>100000</c:v>
                </c:pt>
                <c:pt idx="1">
                  <c:v>200000</c:v>
                </c:pt>
                <c:pt idx="2">
                  <c:v>300000</c:v>
                </c:pt>
                <c:pt idx="3">
                  <c:v>400000</c:v>
                </c:pt>
                <c:pt idx="4">
                  <c:v>500000</c:v>
                </c:pt>
                <c:pt idx="5">
                  <c:v>600000</c:v>
                </c:pt>
                <c:pt idx="6">
                  <c:v>700000</c:v>
                </c:pt>
                <c:pt idx="7">
                  <c:v>800000</c:v>
                </c:pt>
                <c:pt idx="8">
                  <c:v>900000</c:v>
                </c:pt>
                <c:pt idx="9">
                  <c:v>1000000</c:v>
                </c:pt>
                <c:pt idx="10">
                  <c:v>1100000</c:v>
                </c:pt>
                <c:pt idx="11">
                  <c:v>1200000</c:v>
                </c:pt>
                <c:pt idx="12">
                  <c:v>1300000</c:v>
                </c:pt>
                <c:pt idx="13">
                  <c:v>1400000</c:v>
                </c:pt>
                <c:pt idx="14">
                  <c:v>1500000</c:v>
                </c:pt>
                <c:pt idx="15">
                  <c:v>1600000</c:v>
                </c:pt>
                <c:pt idx="16">
                  <c:v>1700000</c:v>
                </c:pt>
                <c:pt idx="17">
                  <c:v>1800000</c:v>
                </c:pt>
                <c:pt idx="18">
                  <c:v>1900000</c:v>
                </c:pt>
                <c:pt idx="19">
                  <c:v>2000000</c:v>
                </c:pt>
                <c:pt idx="20">
                  <c:v>2100000</c:v>
                </c:pt>
                <c:pt idx="21">
                  <c:v>2200000</c:v>
                </c:pt>
                <c:pt idx="22">
                  <c:v>2400000</c:v>
                </c:pt>
                <c:pt idx="23">
                  <c:v>2500000</c:v>
                </c:pt>
                <c:pt idx="24">
                  <c:v>2900000</c:v>
                </c:pt>
                <c:pt idx="25">
                  <c:v>3000000</c:v>
                </c:pt>
                <c:pt idx="26">
                  <c:v>3100000</c:v>
                </c:pt>
                <c:pt idx="27">
                  <c:v>3200000</c:v>
                </c:pt>
                <c:pt idx="28">
                  <c:v>3300000</c:v>
                </c:pt>
                <c:pt idx="29">
                  <c:v>3400000</c:v>
                </c:pt>
                <c:pt idx="30">
                  <c:v>3500000</c:v>
                </c:pt>
                <c:pt idx="31">
                  <c:v>3600000</c:v>
                </c:pt>
                <c:pt idx="32">
                  <c:v>3700000</c:v>
                </c:pt>
                <c:pt idx="33">
                  <c:v>3800000</c:v>
                </c:pt>
                <c:pt idx="34">
                  <c:v>3900000</c:v>
                </c:pt>
                <c:pt idx="35">
                  <c:v>4000000</c:v>
                </c:pt>
                <c:pt idx="36">
                  <c:v>4100000</c:v>
                </c:pt>
                <c:pt idx="37">
                  <c:v>4200000</c:v>
                </c:pt>
                <c:pt idx="38">
                  <c:v>4300000</c:v>
                </c:pt>
                <c:pt idx="39">
                  <c:v>4400000</c:v>
                </c:pt>
                <c:pt idx="40">
                  <c:v>4500000</c:v>
                </c:pt>
                <c:pt idx="41">
                  <c:v>4600000</c:v>
                </c:pt>
                <c:pt idx="42">
                  <c:v>4700000</c:v>
                </c:pt>
                <c:pt idx="43">
                  <c:v>4800000</c:v>
                </c:pt>
                <c:pt idx="44">
                  <c:v>4900000</c:v>
                </c:pt>
                <c:pt idx="45">
                  <c:v>5000000</c:v>
                </c:pt>
                <c:pt idx="46">
                  <c:v>5100000</c:v>
                </c:pt>
                <c:pt idx="47">
                  <c:v>5200000</c:v>
                </c:pt>
                <c:pt idx="48">
                  <c:v>5300000</c:v>
                </c:pt>
                <c:pt idx="49">
                  <c:v>5400000</c:v>
                </c:pt>
                <c:pt idx="50">
                  <c:v>5500000</c:v>
                </c:pt>
                <c:pt idx="51">
                  <c:v>5600000</c:v>
                </c:pt>
                <c:pt idx="52">
                  <c:v>5700000</c:v>
                </c:pt>
                <c:pt idx="53">
                  <c:v>5800000</c:v>
                </c:pt>
                <c:pt idx="54">
                  <c:v>5900000</c:v>
                </c:pt>
                <c:pt idx="55">
                  <c:v>6000000</c:v>
                </c:pt>
                <c:pt idx="56">
                  <c:v>6100000</c:v>
                </c:pt>
                <c:pt idx="57">
                  <c:v>6200000</c:v>
                </c:pt>
                <c:pt idx="58">
                  <c:v>6300000</c:v>
                </c:pt>
                <c:pt idx="59">
                  <c:v>6400000</c:v>
                </c:pt>
                <c:pt idx="60">
                  <c:v>6500000</c:v>
                </c:pt>
                <c:pt idx="61">
                  <c:v>6600000</c:v>
                </c:pt>
                <c:pt idx="62">
                  <c:v>6700000</c:v>
                </c:pt>
                <c:pt idx="63">
                  <c:v>6800000</c:v>
                </c:pt>
                <c:pt idx="64">
                  <c:v>6900000</c:v>
                </c:pt>
                <c:pt idx="65">
                  <c:v>7000000</c:v>
                </c:pt>
                <c:pt idx="66">
                  <c:v>7100000</c:v>
                </c:pt>
                <c:pt idx="67">
                  <c:v>7200000</c:v>
                </c:pt>
                <c:pt idx="68">
                  <c:v>7300000</c:v>
                </c:pt>
                <c:pt idx="69">
                  <c:v>7400000</c:v>
                </c:pt>
                <c:pt idx="70">
                  <c:v>7500000</c:v>
                </c:pt>
                <c:pt idx="71">
                  <c:v>7600000</c:v>
                </c:pt>
                <c:pt idx="72">
                  <c:v>7700000</c:v>
                </c:pt>
                <c:pt idx="73">
                  <c:v>7800000</c:v>
                </c:pt>
                <c:pt idx="74">
                  <c:v>7900000</c:v>
                </c:pt>
                <c:pt idx="75">
                  <c:v>8000000</c:v>
                </c:pt>
                <c:pt idx="76">
                  <c:v>8100000</c:v>
                </c:pt>
                <c:pt idx="77">
                  <c:v>8200000</c:v>
                </c:pt>
                <c:pt idx="78">
                  <c:v>8300000</c:v>
                </c:pt>
                <c:pt idx="79">
                  <c:v>8400000</c:v>
                </c:pt>
                <c:pt idx="80">
                  <c:v>8500000</c:v>
                </c:pt>
                <c:pt idx="81">
                  <c:v>8600000</c:v>
                </c:pt>
                <c:pt idx="82">
                  <c:v>8700000</c:v>
                </c:pt>
                <c:pt idx="83">
                  <c:v>8800000</c:v>
                </c:pt>
                <c:pt idx="84">
                  <c:v>8900000</c:v>
                </c:pt>
                <c:pt idx="85">
                  <c:v>9000000</c:v>
                </c:pt>
                <c:pt idx="86">
                  <c:v>9100000</c:v>
                </c:pt>
                <c:pt idx="87">
                  <c:v>9200000</c:v>
                </c:pt>
                <c:pt idx="88">
                  <c:v>9300000</c:v>
                </c:pt>
                <c:pt idx="89">
                  <c:v>9400000</c:v>
                </c:pt>
                <c:pt idx="90">
                  <c:v>9500000</c:v>
                </c:pt>
                <c:pt idx="91">
                  <c:v>9600000</c:v>
                </c:pt>
                <c:pt idx="92">
                  <c:v>9700000</c:v>
                </c:pt>
                <c:pt idx="93">
                  <c:v>9800000</c:v>
                </c:pt>
                <c:pt idx="94">
                  <c:v>9900000</c:v>
                </c:pt>
                <c:pt idx="95">
                  <c:v>10000000</c:v>
                </c:pt>
                <c:pt idx="96">
                  <c:v>10100000</c:v>
                </c:pt>
                <c:pt idx="97">
                  <c:v>10200000</c:v>
                </c:pt>
                <c:pt idx="98">
                  <c:v>10300000</c:v>
                </c:pt>
                <c:pt idx="99">
                  <c:v>10400000</c:v>
                </c:pt>
                <c:pt idx="100">
                  <c:v>10500000</c:v>
                </c:pt>
                <c:pt idx="101">
                  <c:v>10600000</c:v>
                </c:pt>
                <c:pt idx="102">
                  <c:v>10700000</c:v>
                </c:pt>
                <c:pt idx="103">
                  <c:v>10800000</c:v>
                </c:pt>
                <c:pt idx="104">
                  <c:v>10900000</c:v>
                </c:pt>
                <c:pt idx="105">
                  <c:v>11000000</c:v>
                </c:pt>
                <c:pt idx="106">
                  <c:v>11100000</c:v>
                </c:pt>
                <c:pt idx="107">
                  <c:v>11200000</c:v>
                </c:pt>
                <c:pt idx="108">
                  <c:v>11300000</c:v>
                </c:pt>
                <c:pt idx="109">
                  <c:v>11400000</c:v>
                </c:pt>
                <c:pt idx="110">
                  <c:v>11500000</c:v>
                </c:pt>
                <c:pt idx="111">
                  <c:v>11600000</c:v>
                </c:pt>
                <c:pt idx="112">
                  <c:v>11700000</c:v>
                </c:pt>
                <c:pt idx="113">
                  <c:v>11800000</c:v>
                </c:pt>
                <c:pt idx="114">
                  <c:v>11900000</c:v>
                </c:pt>
                <c:pt idx="115">
                  <c:v>12000000</c:v>
                </c:pt>
                <c:pt idx="116">
                  <c:v>12100000</c:v>
                </c:pt>
                <c:pt idx="117">
                  <c:v>12200000</c:v>
                </c:pt>
                <c:pt idx="118">
                  <c:v>12300000</c:v>
                </c:pt>
                <c:pt idx="119">
                  <c:v>12400000</c:v>
                </c:pt>
                <c:pt idx="120">
                  <c:v>12500000</c:v>
                </c:pt>
                <c:pt idx="121">
                  <c:v>12600000</c:v>
                </c:pt>
                <c:pt idx="122">
                  <c:v>12700000</c:v>
                </c:pt>
                <c:pt idx="123">
                  <c:v>12800000</c:v>
                </c:pt>
                <c:pt idx="124">
                  <c:v>12900000</c:v>
                </c:pt>
                <c:pt idx="125">
                  <c:v>13000000</c:v>
                </c:pt>
                <c:pt idx="126">
                  <c:v>13100000</c:v>
                </c:pt>
                <c:pt idx="127">
                  <c:v>13200000</c:v>
                </c:pt>
                <c:pt idx="128">
                  <c:v>13300000</c:v>
                </c:pt>
                <c:pt idx="129">
                  <c:v>13400000</c:v>
                </c:pt>
                <c:pt idx="130">
                  <c:v>13500000</c:v>
                </c:pt>
                <c:pt idx="131">
                  <c:v>13600000</c:v>
                </c:pt>
                <c:pt idx="132">
                  <c:v>13700000</c:v>
                </c:pt>
                <c:pt idx="133">
                  <c:v>13800000</c:v>
                </c:pt>
                <c:pt idx="134">
                  <c:v>13900000</c:v>
                </c:pt>
                <c:pt idx="135">
                  <c:v>14000000</c:v>
                </c:pt>
                <c:pt idx="136">
                  <c:v>14100000</c:v>
                </c:pt>
                <c:pt idx="137">
                  <c:v>14200000</c:v>
                </c:pt>
                <c:pt idx="138">
                  <c:v>14300000</c:v>
                </c:pt>
                <c:pt idx="139">
                  <c:v>14400000</c:v>
                </c:pt>
                <c:pt idx="140">
                  <c:v>14500000</c:v>
                </c:pt>
                <c:pt idx="141">
                  <c:v>14600000</c:v>
                </c:pt>
                <c:pt idx="142">
                  <c:v>14700000</c:v>
                </c:pt>
                <c:pt idx="143">
                  <c:v>14800000</c:v>
                </c:pt>
                <c:pt idx="144">
                  <c:v>14900000</c:v>
                </c:pt>
                <c:pt idx="145">
                  <c:v>15000000</c:v>
                </c:pt>
                <c:pt idx="146">
                  <c:v>15100000</c:v>
                </c:pt>
                <c:pt idx="147">
                  <c:v>15200000</c:v>
                </c:pt>
                <c:pt idx="148">
                  <c:v>15300000</c:v>
                </c:pt>
                <c:pt idx="149">
                  <c:v>15400000</c:v>
                </c:pt>
                <c:pt idx="150">
                  <c:v>15500000</c:v>
                </c:pt>
                <c:pt idx="151">
                  <c:v>15600000</c:v>
                </c:pt>
                <c:pt idx="152">
                  <c:v>15700000</c:v>
                </c:pt>
                <c:pt idx="153">
                  <c:v>15800000</c:v>
                </c:pt>
                <c:pt idx="154">
                  <c:v>15900000</c:v>
                </c:pt>
                <c:pt idx="155">
                  <c:v>16000000</c:v>
                </c:pt>
                <c:pt idx="156">
                  <c:v>16100000</c:v>
                </c:pt>
                <c:pt idx="157">
                  <c:v>16200000</c:v>
                </c:pt>
                <c:pt idx="158">
                  <c:v>16300000</c:v>
                </c:pt>
                <c:pt idx="159">
                  <c:v>16400000</c:v>
                </c:pt>
                <c:pt idx="160">
                  <c:v>16500000</c:v>
                </c:pt>
                <c:pt idx="161">
                  <c:v>16600000</c:v>
                </c:pt>
                <c:pt idx="162">
                  <c:v>16700000</c:v>
                </c:pt>
                <c:pt idx="163">
                  <c:v>16800000</c:v>
                </c:pt>
                <c:pt idx="164">
                  <c:v>16900000</c:v>
                </c:pt>
                <c:pt idx="165">
                  <c:v>17000000</c:v>
                </c:pt>
                <c:pt idx="166">
                  <c:v>17100000</c:v>
                </c:pt>
                <c:pt idx="167">
                  <c:v>17200000</c:v>
                </c:pt>
                <c:pt idx="168">
                  <c:v>17300000</c:v>
                </c:pt>
                <c:pt idx="169">
                  <c:v>17400000</c:v>
                </c:pt>
                <c:pt idx="170">
                  <c:v>17500000</c:v>
                </c:pt>
                <c:pt idx="171">
                  <c:v>17600000</c:v>
                </c:pt>
                <c:pt idx="172">
                  <c:v>17700000</c:v>
                </c:pt>
                <c:pt idx="173">
                  <c:v>17800000</c:v>
                </c:pt>
                <c:pt idx="174">
                  <c:v>17900000</c:v>
                </c:pt>
                <c:pt idx="175">
                  <c:v>18000000</c:v>
                </c:pt>
                <c:pt idx="176">
                  <c:v>18100000</c:v>
                </c:pt>
                <c:pt idx="177">
                  <c:v>18200000</c:v>
                </c:pt>
                <c:pt idx="178">
                  <c:v>18300000</c:v>
                </c:pt>
                <c:pt idx="179">
                  <c:v>18400000</c:v>
                </c:pt>
                <c:pt idx="180">
                  <c:v>18500000</c:v>
                </c:pt>
                <c:pt idx="181">
                  <c:v>18600000</c:v>
                </c:pt>
                <c:pt idx="182">
                  <c:v>18700000</c:v>
                </c:pt>
                <c:pt idx="183">
                  <c:v>18800000</c:v>
                </c:pt>
                <c:pt idx="184">
                  <c:v>18900000</c:v>
                </c:pt>
                <c:pt idx="185">
                  <c:v>19000000</c:v>
                </c:pt>
                <c:pt idx="186">
                  <c:v>19100000</c:v>
                </c:pt>
                <c:pt idx="187">
                  <c:v>19200000</c:v>
                </c:pt>
                <c:pt idx="188">
                  <c:v>19300000</c:v>
                </c:pt>
                <c:pt idx="189">
                  <c:v>19400000</c:v>
                </c:pt>
                <c:pt idx="190">
                  <c:v>19500000</c:v>
                </c:pt>
                <c:pt idx="191">
                  <c:v>19600000</c:v>
                </c:pt>
                <c:pt idx="192">
                  <c:v>19700000</c:v>
                </c:pt>
                <c:pt idx="193">
                  <c:v>19800000</c:v>
                </c:pt>
                <c:pt idx="194">
                  <c:v>19900000</c:v>
                </c:pt>
                <c:pt idx="195">
                  <c:v>20000000</c:v>
                </c:pt>
                <c:pt idx="196">
                  <c:v>20100000</c:v>
                </c:pt>
                <c:pt idx="197">
                  <c:v>20200000</c:v>
                </c:pt>
                <c:pt idx="198">
                  <c:v>20300000</c:v>
                </c:pt>
                <c:pt idx="199">
                  <c:v>20400000</c:v>
                </c:pt>
                <c:pt idx="200">
                  <c:v>20500000</c:v>
                </c:pt>
                <c:pt idx="201">
                  <c:v>20600000</c:v>
                </c:pt>
                <c:pt idx="202">
                  <c:v>20700000</c:v>
                </c:pt>
                <c:pt idx="203">
                  <c:v>20800000</c:v>
                </c:pt>
                <c:pt idx="204">
                  <c:v>20900000</c:v>
                </c:pt>
                <c:pt idx="205">
                  <c:v>21000000</c:v>
                </c:pt>
                <c:pt idx="206">
                  <c:v>21100000</c:v>
                </c:pt>
                <c:pt idx="207">
                  <c:v>21200000</c:v>
                </c:pt>
                <c:pt idx="208">
                  <c:v>21300000</c:v>
                </c:pt>
                <c:pt idx="209">
                  <c:v>21400000</c:v>
                </c:pt>
                <c:pt idx="210">
                  <c:v>21500000</c:v>
                </c:pt>
                <c:pt idx="211">
                  <c:v>21600000</c:v>
                </c:pt>
                <c:pt idx="212">
                  <c:v>21700000</c:v>
                </c:pt>
                <c:pt idx="213">
                  <c:v>21800000</c:v>
                </c:pt>
                <c:pt idx="214">
                  <c:v>21900000</c:v>
                </c:pt>
                <c:pt idx="215">
                  <c:v>22000000</c:v>
                </c:pt>
                <c:pt idx="216">
                  <c:v>22100000</c:v>
                </c:pt>
                <c:pt idx="217">
                  <c:v>22200000</c:v>
                </c:pt>
                <c:pt idx="218">
                  <c:v>22300000</c:v>
                </c:pt>
                <c:pt idx="219">
                  <c:v>22400000</c:v>
                </c:pt>
                <c:pt idx="220">
                  <c:v>22500000</c:v>
                </c:pt>
                <c:pt idx="221">
                  <c:v>22600000</c:v>
                </c:pt>
                <c:pt idx="222">
                  <c:v>22700000</c:v>
                </c:pt>
                <c:pt idx="223">
                  <c:v>22800000</c:v>
                </c:pt>
                <c:pt idx="224">
                  <c:v>22900000</c:v>
                </c:pt>
                <c:pt idx="225">
                  <c:v>23000000</c:v>
                </c:pt>
                <c:pt idx="226">
                  <c:v>23100000</c:v>
                </c:pt>
                <c:pt idx="227">
                  <c:v>23200000</c:v>
                </c:pt>
                <c:pt idx="228">
                  <c:v>23300000</c:v>
                </c:pt>
                <c:pt idx="229">
                  <c:v>23400000</c:v>
                </c:pt>
                <c:pt idx="230">
                  <c:v>23500000</c:v>
                </c:pt>
                <c:pt idx="231">
                  <c:v>23600000</c:v>
                </c:pt>
                <c:pt idx="232">
                  <c:v>23700000</c:v>
                </c:pt>
                <c:pt idx="233">
                  <c:v>23800000</c:v>
                </c:pt>
                <c:pt idx="234">
                  <c:v>23900000</c:v>
                </c:pt>
                <c:pt idx="235">
                  <c:v>24000000</c:v>
                </c:pt>
                <c:pt idx="236">
                  <c:v>24100000</c:v>
                </c:pt>
                <c:pt idx="237">
                  <c:v>24200000</c:v>
                </c:pt>
                <c:pt idx="238">
                  <c:v>24300000</c:v>
                </c:pt>
                <c:pt idx="239">
                  <c:v>24400000</c:v>
                </c:pt>
                <c:pt idx="240">
                  <c:v>24500000</c:v>
                </c:pt>
                <c:pt idx="241">
                  <c:v>24600000</c:v>
                </c:pt>
                <c:pt idx="242">
                  <c:v>24700000</c:v>
                </c:pt>
                <c:pt idx="243">
                  <c:v>24800000</c:v>
                </c:pt>
                <c:pt idx="244">
                  <c:v>24900000</c:v>
                </c:pt>
                <c:pt idx="245">
                  <c:v>25000000</c:v>
                </c:pt>
                <c:pt idx="246">
                  <c:v>25100000</c:v>
                </c:pt>
                <c:pt idx="247">
                  <c:v>25200000</c:v>
                </c:pt>
                <c:pt idx="248">
                  <c:v>25300000</c:v>
                </c:pt>
                <c:pt idx="249">
                  <c:v>25400000</c:v>
                </c:pt>
                <c:pt idx="250">
                  <c:v>25500000</c:v>
                </c:pt>
                <c:pt idx="251">
                  <c:v>25600000</c:v>
                </c:pt>
                <c:pt idx="252">
                  <c:v>25700000</c:v>
                </c:pt>
                <c:pt idx="253">
                  <c:v>25800000</c:v>
                </c:pt>
                <c:pt idx="254">
                  <c:v>25900000</c:v>
                </c:pt>
                <c:pt idx="255">
                  <c:v>26000000</c:v>
                </c:pt>
                <c:pt idx="256">
                  <c:v>26100000</c:v>
                </c:pt>
                <c:pt idx="257">
                  <c:v>26200000</c:v>
                </c:pt>
                <c:pt idx="258">
                  <c:v>26300000</c:v>
                </c:pt>
                <c:pt idx="259">
                  <c:v>26400000</c:v>
                </c:pt>
                <c:pt idx="260">
                  <c:v>26500000</c:v>
                </c:pt>
                <c:pt idx="261">
                  <c:v>26600000</c:v>
                </c:pt>
                <c:pt idx="262">
                  <c:v>26700000</c:v>
                </c:pt>
                <c:pt idx="263">
                  <c:v>26800000</c:v>
                </c:pt>
                <c:pt idx="264">
                  <c:v>26900000</c:v>
                </c:pt>
                <c:pt idx="265">
                  <c:v>27000000</c:v>
                </c:pt>
                <c:pt idx="266">
                  <c:v>27100000</c:v>
                </c:pt>
                <c:pt idx="267">
                  <c:v>27200000</c:v>
                </c:pt>
                <c:pt idx="268">
                  <c:v>27300000</c:v>
                </c:pt>
                <c:pt idx="269">
                  <c:v>27400000</c:v>
                </c:pt>
                <c:pt idx="270">
                  <c:v>27500000</c:v>
                </c:pt>
                <c:pt idx="271">
                  <c:v>27600000</c:v>
                </c:pt>
                <c:pt idx="272">
                  <c:v>27700000</c:v>
                </c:pt>
                <c:pt idx="273">
                  <c:v>27800000</c:v>
                </c:pt>
                <c:pt idx="274">
                  <c:v>27900000</c:v>
                </c:pt>
                <c:pt idx="275">
                  <c:v>28000000</c:v>
                </c:pt>
                <c:pt idx="276">
                  <c:v>28100000</c:v>
                </c:pt>
                <c:pt idx="277">
                  <c:v>28200000</c:v>
                </c:pt>
                <c:pt idx="278">
                  <c:v>28300000</c:v>
                </c:pt>
                <c:pt idx="279">
                  <c:v>28400000</c:v>
                </c:pt>
                <c:pt idx="280">
                  <c:v>28500000</c:v>
                </c:pt>
                <c:pt idx="281">
                  <c:v>28600000</c:v>
                </c:pt>
                <c:pt idx="282">
                  <c:v>28700000</c:v>
                </c:pt>
                <c:pt idx="283">
                  <c:v>28800000</c:v>
                </c:pt>
                <c:pt idx="284">
                  <c:v>28900000</c:v>
                </c:pt>
                <c:pt idx="285">
                  <c:v>29000000</c:v>
                </c:pt>
                <c:pt idx="286">
                  <c:v>29100000</c:v>
                </c:pt>
                <c:pt idx="287">
                  <c:v>29200000</c:v>
                </c:pt>
                <c:pt idx="288">
                  <c:v>29300000</c:v>
                </c:pt>
                <c:pt idx="289">
                  <c:v>29400000</c:v>
                </c:pt>
                <c:pt idx="290">
                  <c:v>29500000</c:v>
                </c:pt>
                <c:pt idx="291">
                  <c:v>29600000</c:v>
                </c:pt>
                <c:pt idx="292">
                  <c:v>29700000</c:v>
                </c:pt>
                <c:pt idx="293">
                  <c:v>29800000</c:v>
                </c:pt>
                <c:pt idx="294">
                  <c:v>29900000</c:v>
                </c:pt>
                <c:pt idx="295">
                  <c:v>30000000</c:v>
                </c:pt>
                <c:pt idx="296">
                  <c:v>30100000</c:v>
                </c:pt>
                <c:pt idx="297">
                  <c:v>30200000</c:v>
                </c:pt>
                <c:pt idx="298">
                  <c:v>30300000</c:v>
                </c:pt>
                <c:pt idx="299">
                  <c:v>30400000</c:v>
                </c:pt>
                <c:pt idx="300">
                  <c:v>30500000</c:v>
                </c:pt>
                <c:pt idx="301">
                  <c:v>30600000</c:v>
                </c:pt>
                <c:pt idx="302">
                  <c:v>30700000</c:v>
                </c:pt>
                <c:pt idx="303">
                  <c:v>30800000</c:v>
                </c:pt>
                <c:pt idx="304">
                  <c:v>30900000</c:v>
                </c:pt>
                <c:pt idx="305">
                  <c:v>31000000</c:v>
                </c:pt>
                <c:pt idx="306">
                  <c:v>31100000</c:v>
                </c:pt>
                <c:pt idx="307">
                  <c:v>31200000</c:v>
                </c:pt>
                <c:pt idx="308">
                  <c:v>31300000</c:v>
                </c:pt>
                <c:pt idx="309">
                  <c:v>31400000</c:v>
                </c:pt>
                <c:pt idx="310">
                  <c:v>31500000</c:v>
                </c:pt>
                <c:pt idx="311">
                  <c:v>31600000</c:v>
                </c:pt>
                <c:pt idx="312">
                  <c:v>31700000</c:v>
                </c:pt>
                <c:pt idx="313">
                  <c:v>31800000</c:v>
                </c:pt>
                <c:pt idx="314">
                  <c:v>31900000</c:v>
                </c:pt>
                <c:pt idx="315">
                  <c:v>32000000</c:v>
                </c:pt>
                <c:pt idx="316">
                  <c:v>32100000</c:v>
                </c:pt>
                <c:pt idx="317">
                  <c:v>32200000</c:v>
                </c:pt>
                <c:pt idx="318">
                  <c:v>32300000</c:v>
                </c:pt>
                <c:pt idx="319">
                  <c:v>32400000</c:v>
                </c:pt>
                <c:pt idx="320">
                  <c:v>32500000</c:v>
                </c:pt>
                <c:pt idx="321">
                  <c:v>32600000</c:v>
                </c:pt>
                <c:pt idx="322">
                  <c:v>32700000</c:v>
                </c:pt>
                <c:pt idx="323">
                  <c:v>32800000</c:v>
                </c:pt>
                <c:pt idx="324">
                  <c:v>32900000</c:v>
                </c:pt>
                <c:pt idx="325">
                  <c:v>33000000</c:v>
                </c:pt>
                <c:pt idx="326">
                  <c:v>33100000</c:v>
                </c:pt>
                <c:pt idx="327">
                  <c:v>33200000</c:v>
                </c:pt>
                <c:pt idx="328">
                  <c:v>33300000</c:v>
                </c:pt>
                <c:pt idx="329">
                  <c:v>33400000</c:v>
                </c:pt>
                <c:pt idx="330">
                  <c:v>33500000</c:v>
                </c:pt>
                <c:pt idx="331">
                  <c:v>33600000</c:v>
                </c:pt>
                <c:pt idx="332">
                  <c:v>33700000</c:v>
                </c:pt>
                <c:pt idx="333">
                  <c:v>33800000</c:v>
                </c:pt>
                <c:pt idx="334">
                  <c:v>33900000</c:v>
                </c:pt>
                <c:pt idx="335">
                  <c:v>34000000</c:v>
                </c:pt>
                <c:pt idx="336">
                  <c:v>34100000</c:v>
                </c:pt>
                <c:pt idx="337">
                  <c:v>34200000</c:v>
                </c:pt>
                <c:pt idx="338">
                  <c:v>34300000</c:v>
                </c:pt>
                <c:pt idx="339">
                  <c:v>34400000</c:v>
                </c:pt>
                <c:pt idx="340">
                  <c:v>34500000</c:v>
                </c:pt>
                <c:pt idx="341">
                  <c:v>34600000</c:v>
                </c:pt>
                <c:pt idx="342">
                  <c:v>34700000</c:v>
                </c:pt>
                <c:pt idx="343">
                  <c:v>34800000</c:v>
                </c:pt>
                <c:pt idx="344">
                  <c:v>34900000</c:v>
                </c:pt>
                <c:pt idx="345">
                  <c:v>35000000</c:v>
                </c:pt>
                <c:pt idx="346">
                  <c:v>35100000</c:v>
                </c:pt>
                <c:pt idx="347">
                  <c:v>35200000</c:v>
                </c:pt>
                <c:pt idx="348">
                  <c:v>35300000</c:v>
                </c:pt>
                <c:pt idx="349">
                  <c:v>35400000</c:v>
                </c:pt>
                <c:pt idx="350">
                  <c:v>35500000</c:v>
                </c:pt>
                <c:pt idx="351">
                  <c:v>35600000</c:v>
                </c:pt>
                <c:pt idx="352">
                  <c:v>35700000</c:v>
                </c:pt>
                <c:pt idx="353">
                  <c:v>35800000</c:v>
                </c:pt>
                <c:pt idx="354">
                  <c:v>35900000</c:v>
                </c:pt>
                <c:pt idx="355">
                  <c:v>36000000</c:v>
                </c:pt>
                <c:pt idx="356">
                  <c:v>36100000</c:v>
                </c:pt>
                <c:pt idx="357">
                  <c:v>36200000</c:v>
                </c:pt>
                <c:pt idx="358">
                  <c:v>36300000</c:v>
                </c:pt>
                <c:pt idx="359">
                  <c:v>36400000</c:v>
                </c:pt>
                <c:pt idx="360">
                  <c:v>36500000</c:v>
                </c:pt>
                <c:pt idx="361">
                  <c:v>36600000</c:v>
                </c:pt>
                <c:pt idx="362">
                  <c:v>36700000</c:v>
                </c:pt>
                <c:pt idx="363">
                  <c:v>36800000</c:v>
                </c:pt>
                <c:pt idx="364">
                  <c:v>36900000</c:v>
                </c:pt>
                <c:pt idx="365">
                  <c:v>37000000</c:v>
                </c:pt>
                <c:pt idx="366">
                  <c:v>37100000</c:v>
                </c:pt>
                <c:pt idx="367">
                  <c:v>37200000</c:v>
                </c:pt>
                <c:pt idx="368">
                  <c:v>37300000</c:v>
                </c:pt>
                <c:pt idx="369">
                  <c:v>37400000</c:v>
                </c:pt>
                <c:pt idx="370">
                  <c:v>37500000</c:v>
                </c:pt>
                <c:pt idx="371">
                  <c:v>37600000</c:v>
                </c:pt>
                <c:pt idx="372">
                  <c:v>37700000</c:v>
                </c:pt>
                <c:pt idx="373">
                  <c:v>37800000</c:v>
                </c:pt>
                <c:pt idx="374">
                  <c:v>37900000</c:v>
                </c:pt>
                <c:pt idx="375">
                  <c:v>38000000</c:v>
                </c:pt>
                <c:pt idx="376">
                  <c:v>38100000</c:v>
                </c:pt>
                <c:pt idx="377">
                  <c:v>38200000</c:v>
                </c:pt>
                <c:pt idx="378">
                  <c:v>38300000</c:v>
                </c:pt>
                <c:pt idx="379">
                  <c:v>38400000</c:v>
                </c:pt>
                <c:pt idx="380">
                  <c:v>38500000</c:v>
                </c:pt>
                <c:pt idx="381">
                  <c:v>38600000</c:v>
                </c:pt>
                <c:pt idx="382">
                  <c:v>38700000</c:v>
                </c:pt>
                <c:pt idx="383">
                  <c:v>38800000</c:v>
                </c:pt>
                <c:pt idx="384">
                  <c:v>38900000</c:v>
                </c:pt>
                <c:pt idx="385">
                  <c:v>39000000</c:v>
                </c:pt>
                <c:pt idx="386">
                  <c:v>39100000</c:v>
                </c:pt>
                <c:pt idx="387">
                  <c:v>39200000</c:v>
                </c:pt>
                <c:pt idx="388">
                  <c:v>39300000</c:v>
                </c:pt>
                <c:pt idx="389">
                  <c:v>39400000</c:v>
                </c:pt>
                <c:pt idx="390">
                  <c:v>39500000</c:v>
                </c:pt>
                <c:pt idx="391">
                  <c:v>39600000</c:v>
                </c:pt>
                <c:pt idx="392">
                  <c:v>39700000</c:v>
                </c:pt>
                <c:pt idx="393">
                  <c:v>39800000</c:v>
                </c:pt>
                <c:pt idx="394">
                  <c:v>39900000</c:v>
                </c:pt>
                <c:pt idx="395">
                  <c:v>40000000</c:v>
                </c:pt>
                <c:pt idx="396">
                  <c:v>40100000</c:v>
                </c:pt>
                <c:pt idx="397">
                  <c:v>40200000</c:v>
                </c:pt>
                <c:pt idx="398">
                  <c:v>40300000</c:v>
                </c:pt>
                <c:pt idx="399">
                  <c:v>40400000</c:v>
                </c:pt>
                <c:pt idx="400">
                  <c:v>40500000</c:v>
                </c:pt>
                <c:pt idx="401">
                  <c:v>40600000</c:v>
                </c:pt>
                <c:pt idx="402">
                  <c:v>40700000</c:v>
                </c:pt>
                <c:pt idx="403">
                  <c:v>40800000</c:v>
                </c:pt>
                <c:pt idx="404">
                  <c:v>40900000</c:v>
                </c:pt>
                <c:pt idx="405">
                  <c:v>41000000</c:v>
                </c:pt>
                <c:pt idx="406">
                  <c:v>41100000</c:v>
                </c:pt>
                <c:pt idx="407">
                  <c:v>41200000</c:v>
                </c:pt>
                <c:pt idx="408">
                  <c:v>41300000</c:v>
                </c:pt>
                <c:pt idx="409">
                  <c:v>41400000</c:v>
                </c:pt>
                <c:pt idx="410">
                  <c:v>41500000</c:v>
                </c:pt>
                <c:pt idx="411">
                  <c:v>41600000</c:v>
                </c:pt>
                <c:pt idx="412">
                  <c:v>41700000</c:v>
                </c:pt>
                <c:pt idx="413">
                  <c:v>41800000</c:v>
                </c:pt>
                <c:pt idx="414">
                  <c:v>41900000</c:v>
                </c:pt>
                <c:pt idx="415">
                  <c:v>42000000</c:v>
                </c:pt>
                <c:pt idx="416">
                  <c:v>42100000</c:v>
                </c:pt>
                <c:pt idx="417">
                  <c:v>42200000</c:v>
                </c:pt>
                <c:pt idx="418">
                  <c:v>42300000</c:v>
                </c:pt>
                <c:pt idx="419">
                  <c:v>42400000</c:v>
                </c:pt>
                <c:pt idx="420">
                  <c:v>42500000</c:v>
                </c:pt>
                <c:pt idx="421">
                  <c:v>42600000</c:v>
                </c:pt>
                <c:pt idx="422">
                  <c:v>42700000</c:v>
                </c:pt>
                <c:pt idx="423">
                  <c:v>42800000</c:v>
                </c:pt>
                <c:pt idx="424">
                  <c:v>42900000</c:v>
                </c:pt>
                <c:pt idx="425">
                  <c:v>43000000</c:v>
                </c:pt>
                <c:pt idx="426">
                  <c:v>43100000</c:v>
                </c:pt>
                <c:pt idx="427">
                  <c:v>43200000</c:v>
                </c:pt>
                <c:pt idx="428">
                  <c:v>43300000</c:v>
                </c:pt>
                <c:pt idx="429">
                  <c:v>43400000</c:v>
                </c:pt>
                <c:pt idx="430">
                  <c:v>43500000</c:v>
                </c:pt>
                <c:pt idx="431">
                  <c:v>43600000</c:v>
                </c:pt>
                <c:pt idx="432">
                  <c:v>43700000</c:v>
                </c:pt>
                <c:pt idx="433">
                  <c:v>43800000</c:v>
                </c:pt>
                <c:pt idx="434">
                  <c:v>43900000</c:v>
                </c:pt>
                <c:pt idx="435">
                  <c:v>44000000</c:v>
                </c:pt>
                <c:pt idx="436">
                  <c:v>44100000</c:v>
                </c:pt>
                <c:pt idx="437">
                  <c:v>44200000</c:v>
                </c:pt>
                <c:pt idx="438">
                  <c:v>44300000</c:v>
                </c:pt>
                <c:pt idx="439">
                  <c:v>44400000</c:v>
                </c:pt>
                <c:pt idx="440">
                  <c:v>44500000</c:v>
                </c:pt>
                <c:pt idx="441">
                  <c:v>44600000</c:v>
                </c:pt>
                <c:pt idx="442">
                  <c:v>44700000</c:v>
                </c:pt>
                <c:pt idx="443">
                  <c:v>44800000</c:v>
                </c:pt>
                <c:pt idx="444">
                  <c:v>44900000</c:v>
                </c:pt>
                <c:pt idx="445">
                  <c:v>45000000</c:v>
                </c:pt>
                <c:pt idx="446">
                  <c:v>45100000</c:v>
                </c:pt>
                <c:pt idx="447">
                  <c:v>45200000</c:v>
                </c:pt>
                <c:pt idx="448">
                  <c:v>45300000</c:v>
                </c:pt>
                <c:pt idx="449">
                  <c:v>45400000</c:v>
                </c:pt>
                <c:pt idx="450">
                  <c:v>45500000</c:v>
                </c:pt>
                <c:pt idx="451">
                  <c:v>45600000</c:v>
                </c:pt>
                <c:pt idx="452">
                  <c:v>45700000</c:v>
                </c:pt>
                <c:pt idx="453">
                  <c:v>45800000</c:v>
                </c:pt>
                <c:pt idx="454">
                  <c:v>45900000</c:v>
                </c:pt>
                <c:pt idx="455">
                  <c:v>46000000</c:v>
                </c:pt>
                <c:pt idx="456">
                  <c:v>46100000</c:v>
                </c:pt>
                <c:pt idx="457">
                  <c:v>46200000</c:v>
                </c:pt>
                <c:pt idx="458">
                  <c:v>46300000</c:v>
                </c:pt>
                <c:pt idx="459">
                  <c:v>46400000</c:v>
                </c:pt>
                <c:pt idx="460">
                  <c:v>46500000</c:v>
                </c:pt>
                <c:pt idx="461">
                  <c:v>46600000</c:v>
                </c:pt>
                <c:pt idx="462">
                  <c:v>46700000</c:v>
                </c:pt>
                <c:pt idx="463">
                  <c:v>46800000</c:v>
                </c:pt>
                <c:pt idx="464">
                  <c:v>46900000</c:v>
                </c:pt>
                <c:pt idx="465">
                  <c:v>47000000</c:v>
                </c:pt>
                <c:pt idx="466">
                  <c:v>47100000</c:v>
                </c:pt>
                <c:pt idx="467">
                  <c:v>47200000</c:v>
                </c:pt>
                <c:pt idx="468">
                  <c:v>47300000</c:v>
                </c:pt>
                <c:pt idx="469">
                  <c:v>47400000</c:v>
                </c:pt>
                <c:pt idx="470">
                  <c:v>47500000</c:v>
                </c:pt>
                <c:pt idx="471">
                  <c:v>47600000</c:v>
                </c:pt>
                <c:pt idx="472">
                  <c:v>47700000</c:v>
                </c:pt>
                <c:pt idx="473">
                  <c:v>47800000</c:v>
                </c:pt>
                <c:pt idx="474">
                  <c:v>47900000</c:v>
                </c:pt>
                <c:pt idx="475">
                  <c:v>48000000</c:v>
                </c:pt>
                <c:pt idx="476">
                  <c:v>48100000</c:v>
                </c:pt>
                <c:pt idx="477">
                  <c:v>48200000</c:v>
                </c:pt>
                <c:pt idx="478">
                  <c:v>48300000</c:v>
                </c:pt>
                <c:pt idx="479">
                  <c:v>48400000</c:v>
                </c:pt>
                <c:pt idx="480">
                  <c:v>48500000</c:v>
                </c:pt>
                <c:pt idx="481">
                  <c:v>48600000</c:v>
                </c:pt>
                <c:pt idx="482">
                  <c:v>48700000</c:v>
                </c:pt>
                <c:pt idx="483">
                  <c:v>48800000</c:v>
                </c:pt>
                <c:pt idx="484">
                  <c:v>48900000</c:v>
                </c:pt>
                <c:pt idx="485">
                  <c:v>49000000</c:v>
                </c:pt>
                <c:pt idx="486">
                  <c:v>49100000</c:v>
                </c:pt>
                <c:pt idx="487">
                  <c:v>49200000</c:v>
                </c:pt>
                <c:pt idx="488">
                  <c:v>49300000</c:v>
                </c:pt>
                <c:pt idx="489">
                  <c:v>49400000</c:v>
                </c:pt>
                <c:pt idx="490">
                  <c:v>49500000</c:v>
                </c:pt>
                <c:pt idx="491">
                  <c:v>49600000</c:v>
                </c:pt>
                <c:pt idx="492">
                  <c:v>49700000</c:v>
                </c:pt>
                <c:pt idx="493">
                  <c:v>49800000</c:v>
                </c:pt>
                <c:pt idx="494">
                  <c:v>49900000</c:v>
                </c:pt>
                <c:pt idx="495">
                  <c:v>50000000</c:v>
                </c:pt>
                <c:pt idx="496">
                  <c:v>50100000</c:v>
                </c:pt>
                <c:pt idx="497">
                  <c:v>50200000</c:v>
                </c:pt>
                <c:pt idx="498">
                  <c:v>50300000</c:v>
                </c:pt>
                <c:pt idx="499">
                  <c:v>50400000</c:v>
                </c:pt>
                <c:pt idx="500">
                  <c:v>50500000</c:v>
                </c:pt>
                <c:pt idx="501">
                  <c:v>50600000</c:v>
                </c:pt>
                <c:pt idx="502">
                  <c:v>50700000</c:v>
                </c:pt>
                <c:pt idx="503">
                  <c:v>50800000</c:v>
                </c:pt>
                <c:pt idx="504">
                  <c:v>50900000</c:v>
                </c:pt>
                <c:pt idx="505">
                  <c:v>51000000</c:v>
                </c:pt>
                <c:pt idx="506">
                  <c:v>51100000</c:v>
                </c:pt>
                <c:pt idx="507">
                  <c:v>51200000</c:v>
                </c:pt>
                <c:pt idx="508">
                  <c:v>51300000</c:v>
                </c:pt>
                <c:pt idx="509">
                  <c:v>51400000</c:v>
                </c:pt>
                <c:pt idx="510">
                  <c:v>51500000</c:v>
                </c:pt>
                <c:pt idx="511">
                  <c:v>51600000</c:v>
                </c:pt>
                <c:pt idx="512">
                  <c:v>51700000</c:v>
                </c:pt>
                <c:pt idx="513">
                  <c:v>51800000</c:v>
                </c:pt>
                <c:pt idx="514">
                  <c:v>51900000</c:v>
                </c:pt>
                <c:pt idx="515">
                  <c:v>52000000</c:v>
                </c:pt>
                <c:pt idx="516">
                  <c:v>52100000</c:v>
                </c:pt>
                <c:pt idx="517">
                  <c:v>52200000</c:v>
                </c:pt>
                <c:pt idx="518">
                  <c:v>52300000</c:v>
                </c:pt>
                <c:pt idx="519">
                  <c:v>52400000</c:v>
                </c:pt>
                <c:pt idx="520">
                  <c:v>52500000</c:v>
                </c:pt>
                <c:pt idx="521">
                  <c:v>52600000</c:v>
                </c:pt>
                <c:pt idx="522">
                  <c:v>52700000</c:v>
                </c:pt>
                <c:pt idx="523">
                  <c:v>52800000</c:v>
                </c:pt>
                <c:pt idx="524">
                  <c:v>52900000</c:v>
                </c:pt>
                <c:pt idx="525">
                  <c:v>53000000</c:v>
                </c:pt>
                <c:pt idx="526">
                  <c:v>53100000</c:v>
                </c:pt>
                <c:pt idx="527">
                  <c:v>53200000</c:v>
                </c:pt>
                <c:pt idx="528">
                  <c:v>53300000</c:v>
                </c:pt>
                <c:pt idx="529">
                  <c:v>53400000</c:v>
                </c:pt>
                <c:pt idx="530">
                  <c:v>53500000</c:v>
                </c:pt>
                <c:pt idx="531">
                  <c:v>53600000</c:v>
                </c:pt>
                <c:pt idx="532">
                  <c:v>53700000</c:v>
                </c:pt>
                <c:pt idx="533">
                  <c:v>53800000</c:v>
                </c:pt>
                <c:pt idx="534">
                  <c:v>53900000</c:v>
                </c:pt>
                <c:pt idx="535">
                  <c:v>54000000</c:v>
                </c:pt>
                <c:pt idx="536">
                  <c:v>54100000</c:v>
                </c:pt>
                <c:pt idx="537">
                  <c:v>54200000</c:v>
                </c:pt>
                <c:pt idx="538">
                  <c:v>54300000</c:v>
                </c:pt>
                <c:pt idx="539">
                  <c:v>54400000</c:v>
                </c:pt>
                <c:pt idx="540">
                  <c:v>54500000</c:v>
                </c:pt>
                <c:pt idx="541">
                  <c:v>54600000</c:v>
                </c:pt>
                <c:pt idx="542">
                  <c:v>54700000</c:v>
                </c:pt>
                <c:pt idx="543">
                  <c:v>54800000</c:v>
                </c:pt>
                <c:pt idx="544">
                  <c:v>54900000</c:v>
                </c:pt>
                <c:pt idx="545">
                  <c:v>55000000</c:v>
                </c:pt>
                <c:pt idx="546">
                  <c:v>55100000</c:v>
                </c:pt>
                <c:pt idx="547">
                  <c:v>55200000</c:v>
                </c:pt>
                <c:pt idx="548">
                  <c:v>55300000</c:v>
                </c:pt>
                <c:pt idx="549">
                  <c:v>55400000</c:v>
                </c:pt>
                <c:pt idx="550">
                  <c:v>55500000</c:v>
                </c:pt>
                <c:pt idx="551">
                  <c:v>55600000</c:v>
                </c:pt>
                <c:pt idx="552">
                  <c:v>55700000</c:v>
                </c:pt>
                <c:pt idx="553">
                  <c:v>55800000</c:v>
                </c:pt>
                <c:pt idx="554">
                  <c:v>55900000</c:v>
                </c:pt>
                <c:pt idx="555">
                  <c:v>56000000</c:v>
                </c:pt>
                <c:pt idx="556">
                  <c:v>56100000</c:v>
                </c:pt>
                <c:pt idx="557">
                  <c:v>56200000</c:v>
                </c:pt>
                <c:pt idx="558">
                  <c:v>56300000</c:v>
                </c:pt>
                <c:pt idx="559">
                  <c:v>56400000</c:v>
                </c:pt>
                <c:pt idx="560">
                  <c:v>56500000</c:v>
                </c:pt>
                <c:pt idx="561">
                  <c:v>56600000</c:v>
                </c:pt>
                <c:pt idx="562">
                  <c:v>56700000</c:v>
                </c:pt>
                <c:pt idx="563">
                  <c:v>56800000</c:v>
                </c:pt>
                <c:pt idx="564">
                  <c:v>56900000</c:v>
                </c:pt>
                <c:pt idx="565">
                  <c:v>57000000</c:v>
                </c:pt>
                <c:pt idx="566">
                  <c:v>57100000</c:v>
                </c:pt>
                <c:pt idx="567">
                  <c:v>57200000</c:v>
                </c:pt>
                <c:pt idx="568">
                  <c:v>57300000</c:v>
                </c:pt>
                <c:pt idx="569">
                  <c:v>57400000</c:v>
                </c:pt>
                <c:pt idx="570">
                  <c:v>57500000</c:v>
                </c:pt>
                <c:pt idx="571">
                  <c:v>57600000</c:v>
                </c:pt>
                <c:pt idx="572">
                  <c:v>57700000</c:v>
                </c:pt>
                <c:pt idx="573">
                  <c:v>57800000</c:v>
                </c:pt>
                <c:pt idx="574">
                  <c:v>57900000</c:v>
                </c:pt>
                <c:pt idx="575">
                  <c:v>58000000</c:v>
                </c:pt>
                <c:pt idx="576">
                  <c:v>58100000</c:v>
                </c:pt>
                <c:pt idx="577">
                  <c:v>58200000</c:v>
                </c:pt>
                <c:pt idx="578">
                  <c:v>58300000</c:v>
                </c:pt>
                <c:pt idx="579">
                  <c:v>58400000</c:v>
                </c:pt>
                <c:pt idx="580">
                  <c:v>58500000</c:v>
                </c:pt>
                <c:pt idx="581">
                  <c:v>58600000</c:v>
                </c:pt>
                <c:pt idx="582">
                  <c:v>58700000</c:v>
                </c:pt>
                <c:pt idx="583">
                  <c:v>58800000</c:v>
                </c:pt>
                <c:pt idx="584">
                  <c:v>58900000</c:v>
                </c:pt>
                <c:pt idx="585">
                  <c:v>59000000</c:v>
                </c:pt>
                <c:pt idx="586">
                  <c:v>59100000</c:v>
                </c:pt>
                <c:pt idx="587">
                  <c:v>59200000</c:v>
                </c:pt>
                <c:pt idx="588">
                  <c:v>59300000</c:v>
                </c:pt>
                <c:pt idx="589">
                  <c:v>59400000</c:v>
                </c:pt>
                <c:pt idx="590">
                  <c:v>59500000</c:v>
                </c:pt>
                <c:pt idx="591">
                  <c:v>59600000</c:v>
                </c:pt>
                <c:pt idx="592">
                  <c:v>59700000</c:v>
                </c:pt>
                <c:pt idx="593">
                  <c:v>59800000</c:v>
                </c:pt>
                <c:pt idx="594">
                  <c:v>59900000</c:v>
                </c:pt>
                <c:pt idx="595">
                  <c:v>60000000</c:v>
                </c:pt>
                <c:pt idx="596">
                  <c:v>60100000</c:v>
                </c:pt>
                <c:pt idx="597">
                  <c:v>60200000</c:v>
                </c:pt>
                <c:pt idx="598">
                  <c:v>60300000</c:v>
                </c:pt>
                <c:pt idx="599">
                  <c:v>60400000</c:v>
                </c:pt>
                <c:pt idx="600">
                  <c:v>60500000</c:v>
                </c:pt>
                <c:pt idx="601">
                  <c:v>60600000</c:v>
                </c:pt>
                <c:pt idx="602">
                  <c:v>60700000</c:v>
                </c:pt>
                <c:pt idx="603">
                  <c:v>60800000</c:v>
                </c:pt>
                <c:pt idx="604">
                  <c:v>60900000</c:v>
                </c:pt>
                <c:pt idx="605">
                  <c:v>61000000</c:v>
                </c:pt>
                <c:pt idx="606">
                  <c:v>61100000</c:v>
                </c:pt>
                <c:pt idx="607">
                  <c:v>61200000</c:v>
                </c:pt>
                <c:pt idx="608">
                  <c:v>61300000</c:v>
                </c:pt>
                <c:pt idx="609">
                  <c:v>61400000</c:v>
                </c:pt>
                <c:pt idx="610">
                  <c:v>61500000</c:v>
                </c:pt>
                <c:pt idx="611">
                  <c:v>61600000</c:v>
                </c:pt>
                <c:pt idx="612">
                  <c:v>61700000</c:v>
                </c:pt>
                <c:pt idx="613">
                  <c:v>61800000</c:v>
                </c:pt>
                <c:pt idx="614">
                  <c:v>61900000</c:v>
                </c:pt>
                <c:pt idx="615">
                  <c:v>62000000</c:v>
                </c:pt>
                <c:pt idx="616">
                  <c:v>62100000</c:v>
                </c:pt>
                <c:pt idx="617">
                  <c:v>62200000</c:v>
                </c:pt>
                <c:pt idx="618">
                  <c:v>62300000</c:v>
                </c:pt>
                <c:pt idx="619">
                  <c:v>62400000</c:v>
                </c:pt>
                <c:pt idx="620">
                  <c:v>62500000</c:v>
                </c:pt>
                <c:pt idx="621">
                  <c:v>62600000</c:v>
                </c:pt>
                <c:pt idx="622">
                  <c:v>62700000</c:v>
                </c:pt>
                <c:pt idx="623">
                  <c:v>62800000</c:v>
                </c:pt>
                <c:pt idx="624">
                  <c:v>62900000</c:v>
                </c:pt>
                <c:pt idx="625">
                  <c:v>63000000</c:v>
                </c:pt>
                <c:pt idx="626">
                  <c:v>63100000</c:v>
                </c:pt>
                <c:pt idx="627">
                  <c:v>63200000</c:v>
                </c:pt>
                <c:pt idx="628">
                  <c:v>63300000</c:v>
                </c:pt>
                <c:pt idx="629">
                  <c:v>63400000</c:v>
                </c:pt>
                <c:pt idx="630">
                  <c:v>63500000</c:v>
                </c:pt>
                <c:pt idx="631">
                  <c:v>63600000</c:v>
                </c:pt>
                <c:pt idx="632">
                  <c:v>63700000</c:v>
                </c:pt>
                <c:pt idx="633">
                  <c:v>63800000</c:v>
                </c:pt>
                <c:pt idx="634">
                  <c:v>63900000</c:v>
                </c:pt>
                <c:pt idx="635">
                  <c:v>64000000</c:v>
                </c:pt>
                <c:pt idx="636">
                  <c:v>64100000</c:v>
                </c:pt>
                <c:pt idx="637">
                  <c:v>64200000</c:v>
                </c:pt>
                <c:pt idx="638">
                  <c:v>64300000</c:v>
                </c:pt>
                <c:pt idx="639">
                  <c:v>64400000</c:v>
                </c:pt>
                <c:pt idx="640">
                  <c:v>64500000</c:v>
                </c:pt>
                <c:pt idx="641">
                  <c:v>64600000</c:v>
                </c:pt>
                <c:pt idx="642">
                  <c:v>64700000</c:v>
                </c:pt>
                <c:pt idx="643">
                  <c:v>64800000</c:v>
                </c:pt>
                <c:pt idx="644">
                  <c:v>64900000</c:v>
                </c:pt>
                <c:pt idx="645">
                  <c:v>65000000</c:v>
                </c:pt>
                <c:pt idx="646">
                  <c:v>65100000</c:v>
                </c:pt>
                <c:pt idx="647">
                  <c:v>65200000</c:v>
                </c:pt>
                <c:pt idx="648">
                  <c:v>65300000</c:v>
                </c:pt>
                <c:pt idx="649">
                  <c:v>65400000</c:v>
                </c:pt>
                <c:pt idx="650">
                  <c:v>65500000</c:v>
                </c:pt>
                <c:pt idx="651">
                  <c:v>65600000</c:v>
                </c:pt>
                <c:pt idx="652">
                  <c:v>65700000</c:v>
                </c:pt>
                <c:pt idx="653">
                  <c:v>65800000</c:v>
                </c:pt>
                <c:pt idx="654">
                  <c:v>65900000</c:v>
                </c:pt>
                <c:pt idx="655">
                  <c:v>66000000</c:v>
                </c:pt>
                <c:pt idx="656">
                  <c:v>66100000</c:v>
                </c:pt>
                <c:pt idx="657">
                  <c:v>66200000</c:v>
                </c:pt>
                <c:pt idx="658">
                  <c:v>66300000</c:v>
                </c:pt>
                <c:pt idx="659">
                  <c:v>66400000</c:v>
                </c:pt>
                <c:pt idx="660">
                  <c:v>66500000</c:v>
                </c:pt>
                <c:pt idx="661">
                  <c:v>66600000</c:v>
                </c:pt>
                <c:pt idx="662">
                  <c:v>66700000</c:v>
                </c:pt>
                <c:pt idx="663">
                  <c:v>66800000</c:v>
                </c:pt>
                <c:pt idx="664">
                  <c:v>66900000</c:v>
                </c:pt>
                <c:pt idx="665">
                  <c:v>67000000</c:v>
                </c:pt>
                <c:pt idx="666">
                  <c:v>67100000</c:v>
                </c:pt>
                <c:pt idx="667">
                  <c:v>67200000</c:v>
                </c:pt>
                <c:pt idx="668">
                  <c:v>67300000</c:v>
                </c:pt>
                <c:pt idx="669">
                  <c:v>67400000</c:v>
                </c:pt>
                <c:pt idx="670">
                  <c:v>67500000</c:v>
                </c:pt>
                <c:pt idx="671">
                  <c:v>67600000</c:v>
                </c:pt>
                <c:pt idx="672">
                  <c:v>67700000</c:v>
                </c:pt>
                <c:pt idx="673">
                  <c:v>67800000</c:v>
                </c:pt>
                <c:pt idx="674">
                  <c:v>67900000</c:v>
                </c:pt>
                <c:pt idx="675">
                  <c:v>68000000</c:v>
                </c:pt>
                <c:pt idx="676">
                  <c:v>68100000</c:v>
                </c:pt>
                <c:pt idx="677">
                  <c:v>68200000</c:v>
                </c:pt>
                <c:pt idx="678">
                  <c:v>68300000</c:v>
                </c:pt>
                <c:pt idx="679">
                  <c:v>68400000</c:v>
                </c:pt>
                <c:pt idx="680">
                  <c:v>68500000</c:v>
                </c:pt>
                <c:pt idx="681">
                  <c:v>68600000</c:v>
                </c:pt>
                <c:pt idx="682">
                  <c:v>68700000</c:v>
                </c:pt>
                <c:pt idx="683">
                  <c:v>68800000</c:v>
                </c:pt>
                <c:pt idx="684">
                  <c:v>68900000</c:v>
                </c:pt>
                <c:pt idx="685">
                  <c:v>69000000</c:v>
                </c:pt>
                <c:pt idx="686">
                  <c:v>69100000</c:v>
                </c:pt>
                <c:pt idx="687">
                  <c:v>69200000</c:v>
                </c:pt>
                <c:pt idx="688">
                  <c:v>69300000</c:v>
                </c:pt>
                <c:pt idx="689">
                  <c:v>69400000</c:v>
                </c:pt>
                <c:pt idx="690">
                  <c:v>69500000</c:v>
                </c:pt>
                <c:pt idx="691">
                  <c:v>69600000</c:v>
                </c:pt>
                <c:pt idx="692">
                  <c:v>69700000</c:v>
                </c:pt>
                <c:pt idx="693">
                  <c:v>69800000</c:v>
                </c:pt>
                <c:pt idx="694">
                  <c:v>69900000</c:v>
                </c:pt>
                <c:pt idx="695">
                  <c:v>70000000</c:v>
                </c:pt>
                <c:pt idx="696">
                  <c:v>70100000</c:v>
                </c:pt>
                <c:pt idx="697">
                  <c:v>70200000</c:v>
                </c:pt>
                <c:pt idx="698">
                  <c:v>70300000</c:v>
                </c:pt>
                <c:pt idx="699">
                  <c:v>70400000</c:v>
                </c:pt>
                <c:pt idx="700">
                  <c:v>70500000</c:v>
                </c:pt>
                <c:pt idx="701">
                  <c:v>70600000</c:v>
                </c:pt>
                <c:pt idx="702">
                  <c:v>70700000</c:v>
                </c:pt>
                <c:pt idx="703">
                  <c:v>70800000</c:v>
                </c:pt>
                <c:pt idx="704">
                  <c:v>70900000</c:v>
                </c:pt>
                <c:pt idx="705">
                  <c:v>71000000</c:v>
                </c:pt>
                <c:pt idx="706">
                  <c:v>71100000</c:v>
                </c:pt>
                <c:pt idx="707">
                  <c:v>71200000</c:v>
                </c:pt>
                <c:pt idx="708">
                  <c:v>71300000</c:v>
                </c:pt>
                <c:pt idx="709">
                  <c:v>71400000</c:v>
                </c:pt>
                <c:pt idx="710">
                  <c:v>71500000</c:v>
                </c:pt>
                <c:pt idx="711">
                  <c:v>71600000</c:v>
                </c:pt>
                <c:pt idx="712">
                  <c:v>71700000</c:v>
                </c:pt>
                <c:pt idx="713">
                  <c:v>71800000</c:v>
                </c:pt>
                <c:pt idx="714">
                  <c:v>71900000</c:v>
                </c:pt>
                <c:pt idx="715">
                  <c:v>72000000</c:v>
                </c:pt>
                <c:pt idx="716">
                  <c:v>72100000</c:v>
                </c:pt>
                <c:pt idx="717">
                  <c:v>72200000</c:v>
                </c:pt>
                <c:pt idx="718">
                  <c:v>72300000</c:v>
                </c:pt>
                <c:pt idx="719">
                  <c:v>72400000</c:v>
                </c:pt>
                <c:pt idx="720">
                  <c:v>72500000</c:v>
                </c:pt>
                <c:pt idx="721">
                  <c:v>72600000</c:v>
                </c:pt>
                <c:pt idx="722">
                  <c:v>72700000</c:v>
                </c:pt>
                <c:pt idx="723">
                  <c:v>72800000</c:v>
                </c:pt>
                <c:pt idx="724">
                  <c:v>72900000</c:v>
                </c:pt>
                <c:pt idx="725">
                  <c:v>73000000</c:v>
                </c:pt>
                <c:pt idx="726">
                  <c:v>73100000</c:v>
                </c:pt>
                <c:pt idx="727">
                  <c:v>73200000</c:v>
                </c:pt>
                <c:pt idx="728">
                  <c:v>73300000</c:v>
                </c:pt>
                <c:pt idx="729">
                  <c:v>73400000</c:v>
                </c:pt>
                <c:pt idx="730">
                  <c:v>73500000</c:v>
                </c:pt>
                <c:pt idx="731">
                  <c:v>73600000</c:v>
                </c:pt>
                <c:pt idx="732">
                  <c:v>73700000</c:v>
                </c:pt>
                <c:pt idx="733">
                  <c:v>73800000</c:v>
                </c:pt>
                <c:pt idx="734">
                  <c:v>73900000</c:v>
                </c:pt>
                <c:pt idx="735">
                  <c:v>74000000</c:v>
                </c:pt>
                <c:pt idx="736">
                  <c:v>74100000</c:v>
                </c:pt>
                <c:pt idx="737">
                  <c:v>74200000</c:v>
                </c:pt>
                <c:pt idx="738">
                  <c:v>74300000</c:v>
                </c:pt>
                <c:pt idx="739">
                  <c:v>74400000</c:v>
                </c:pt>
                <c:pt idx="740">
                  <c:v>74500000</c:v>
                </c:pt>
                <c:pt idx="741">
                  <c:v>74600000</c:v>
                </c:pt>
                <c:pt idx="742">
                  <c:v>74700000</c:v>
                </c:pt>
                <c:pt idx="743">
                  <c:v>74800000</c:v>
                </c:pt>
                <c:pt idx="744">
                  <c:v>74900000</c:v>
                </c:pt>
                <c:pt idx="745">
                  <c:v>75000000</c:v>
                </c:pt>
                <c:pt idx="746">
                  <c:v>75100000</c:v>
                </c:pt>
                <c:pt idx="747">
                  <c:v>75200000</c:v>
                </c:pt>
                <c:pt idx="748">
                  <c:v>75300000</c:v>
                </c:pt>
                <c:pt idx="749">
                  <c:v>75400000</c:v>
                </c:pt>
                <c:pt idx="750">
                  <c:v>75500000</c:v>
                </c:pt>
                <c:pt idx="751">
                  <c:v>75600000</c:v>
                </c:pt>
                <c:pt idx="752">
                  <c:v>75700000</c:v>
                </c:pt>
                <c:pt idx="753">
                  <c:v>75800000</c:v>
                </c:pt>
                <c:pt idx="754">
                  <c:v>75900000</c:v>
                </c:pt>
                <c:pt idx="755">
                  <c:v>76000000</c:v>
                </c:pt>
                <c:pt idx="756">
                  <c:v>76100000</c:v>
                </c:pt>
                <c:pt idx="757">
                  <c:v>76200000</c:v>
                </c:pt>
                <c:pt idx="758">
                  <c:v>76300000</c:v>
                </c:pt>
                <c:pt idx="759">
                  <c:v>76400000</c:v>
                </c:pt>
                <c:pt idx="760">
                  <c:v>76500000</c:v>
                </c:pt>
                <c:pt idx="761">
                  <c:v>76600000</c:v>
                </c:pt>
                <c:pt idx="762">
                  <c:v>76700000</c:v>
                </c:pt>
                <c:pt idx="763">
                  <c:v>76800000</c:v>
                </c:pt>
                <c:pt idx="764">
                  <c:v>76900000</c:v>
                </c:pt>
                <c:pt idx="765">
                  <c:v>77000000</c:v>
                </c:pt>
                <c:pt idx="766">
                  <c:v>77100000</c:v>
                </c:pt>
                <c:pt idx="767">
                  <c:v>77200000</c:v>
                </c:pt>
                <c:pt idx="768">
                  <c:v>77300000</c:v>
                </c:pt>
                <c:pt idx="769">
                  <c:v>77400000</c:v>
                </c:pt>
                <c:pt idx="770">
                  <c:v>77500000</c:v>
                </c:pt>
                <c:pt idx="771">
                  <c:v>77600000</c:v>
                </c:pt>
                <c:pt idx="772">
                  <c:v>77700000</c:v>
                </c:pt>
                <c:pt idx="773">
                  <c:v>77800000</c:v>
                </c:pt>
                <c:pt idx="774">
                  <c:v>77900000</c:v>
                </c:pt>
                <c:pt idx="775">
                  <c:v>78000000</c:v>
                </c:pt>
                <c:pt idx="776">
                  <c:v>78100000</c:v>
                </c:pt>
                <c:pt idx="777">
                  <c:v>78200000</c:v>
                </c:pt>
                <c:pt idx="778">
                  <c:v>78300000</c:v>
                </c:pt>
                <c:pt idx="779">
                  <c:v>78400000</c:v>
                </c:pt>
                <c:pt idx="780">
                  <c:v>78500000</c:v>
                </c:pt>
                <c:pt idx="781">
                  <c:v>78600000</c:v>
                </c:pt>
                <c:pt idx="782">
                  <c:v>78700000</c:v>
                </c:pt>
                <c:pt idx="783">
                  <c:v>78800000</c:v>
                </c:pt>
                <c:pt idx="784">
                  <c:v>78900000</c:v>
                </c:pt>
                <c:pt idx="785">
                  <c:v>79000000</c:v>
                </c:pt>
                <c:pt idx="786">
                  <c:v>79100000</c:v>
                </c:pt>
                <c:pt idx="787">
                  <c:v>79200000</c:v>
                </c:pt>
                <c:pt idx="788">
                  <c:v>79300000</c:v>
                </c:pt>
                <c:pt idx="789">
                  <c:v>79400000</c:v>
                </c:pt>
                <c:pt idx="790">
                  <c:v>79500000</c:v>
                </c:pt>
                <c:pt idx="791">
                  <c:v>79600000</c:v>
                </c:pt>
                <c:pt idx="792">
                  <c:v>79700000</c:v>
                </c:pt>
                <c:pt idx="793">
                  <c:v>79800000</c:v>
                </c:pt>
                <c:pt idx="794">
                  <c:v>79900000</c:v>
                </c:pt>
                <c:pt idx="795">
                  <c:v>80000000</c:v>
                </c:pt>
                <c:pt idx="796">
                  <c:v>80100000</c:v>
                </c:pt>
                <c:pt idx="797">
                  <c:v>80200000</c:v>
                </c:pt>
                <c:pt idx="798">
                  <c:v>80300000</c:v>
                </c:pt>
                <c:pt idx="799">
                  <c:v>80400000</c:v>
                </c:pt>
                <c:pt idx="800">
                  <c:v>80500000</c:v>
                </c:pt>
                <c:pt idx="801">
                  <c:v>80600000</c:v>
                </c:pt>
                <c:pt idx="802">
                  <c:v>80700000</c:v>
                </c:pt>
                <c:pt idx="803">
                  <c:v>80800000</c:v>
                </c:pt>
                <c:pt idx="804">
                  <c:v>80900000</c:v>
                </c:pt>
                <c:pt idx="805">
                  <c:v>81000000</c:v>
                </c:pt>
                <c:pt idx="806">
                  <c:v>81100000</c:v>
                </c:pt>
                <c:pt idx="807">
                  <c:v>81200000</c:v>
                </c:pt>
                <c:pt idx="808">
                  <c:v>81300000</c:v>
                </c:pt>
                <c:pt idx="809">
                  <c:v>81400000</c:v>
                </c:pt>
                <c:pt idx="810">
                  <c:v>81500000</c:v>
                </c:pt>
                <c:pt idx="811">
                  <c:v>81600000</c:v>
                </c:pt>
                <c:pt idx="812">
                  <c:v>81700000</c:v>
                </c:pt>
                <c:pt idx="813">
                  <c:v>81800000</c:v>
                </c:pt>
                <c:pt idx="814">
                  <c:v>81900000</c:v>
                </c:pt>
                <c:pt idx="815">
                  <c:v>82000000</c:v>
                </c:pt>
                <c:pt idx="816">
                  <c:v>82100000</c:v>
                </c:pt>
                <c:pt idx="817">
                  <c:v>82200000</c:v>
                </c:pt>
                <c:pt idx="818">
                  <c:v>82300000</c:v>
                </c:pt>
                <c:pt idx="819">
                  <c:v>82400000</c:v>
                </c:pt>
                <c:pt idx="820">
                  <c:v>82500000</c:v>
                </c:pt>
                <c:pt idx="821">
                  <c:v>82600000</c:v>
                </c:pt>
                <c:pt idx="822">
                  <c:v>82700000</c:v>
                </c:pt>
                <c:pt idx="823">
                  <c:v>82800000</c:v>
                </c:pt>
                <c:pt idx="824">
                  <c:v>82900000</c:v>
                </c:pt>
                <c:pt idx="825">
                  <c:v>83000000</c:v>
                </c:pt>
                <c:pt idx="826">
                  <c:v>83100000</c:v>
                </c:pt>
                <c:pt idx="827">
                  <c:v>83200000</c:v>
                </c:pt>
                <c:pt idx="828">
                  <c:v>83300000</c:v>
                </c:pt>
                <c:pt idx="829">
                  <c:v>83400000</c:v>
                </c:pt>
                <c:pt idx="830">
                  <c:v>83500000</c:v>
                </c:pt>
                <c:pt idx="831">
                  <c:v>83600000</c:v>
                </c:pt>
                <c:pt idx="832">
                  <c:v>83700000</c:v>
                </c:pt>
                <c:pt idx="833">
                  <c:v>83800000</c:v>
                </c:pt>
                <c:pt idx="834">
                  <c:v>83900000</c:v>
                </c:pt>
                <c:pt idx="835">
                  <c:v>84000000</c:v>
                </c:pt>
                <c:pt idx="836">
                  <c:v>84100000</c:v>
                </c:pt>
                <c:pt idx="837">
                  <c:v>84200000</c:v>
                </c:pt>
                <c:pt idx="838">
                  <c:v>84300000</c:v>
                </c:pt>
                <c:pt idx="839">
                  <c:v>84400000</c:v>
                </c:pt>
                <c:pt idx="840">
                  <c:v>84500000</c:v>
                </c:pt>
                <c:pt idx="841">
                  <c:v>84600000</c:v>
                </c:pt>
                <c:pt idx="842">
                  <c:v>84700000</c:v>
                </c:pt>
                <c:pt idx="843">
                  <c:v>84800000</c:v>
                </c:pt>
                <c:pt idx="844">
                  <c:v>84900000</c:v>
                </c:pt>
                <c:pt idx="845">
                  <c:v>85000000</c:v>
                </c:pt>
                <c:pt idx="846">
                  <c:v>85100000</c:v>
                </c:pt>
                <c:pt idx="847">
                  <c:v>85200000</c:v>
                </c:pt>
                <c:pt idx="848">
                  <c:v>85300000</c:v>
                </c:pt>
                <c:pt idx="849">
                  <c:v>85400000</c:v>
                </c:pt>
                <c:pt idx="850">
                  <c:v>85500000</c:v>
                </c:pt>
                <c:pt idx="851">
                  <c:v>85600000</c:v>
                </c:pt>
                <c:pt idx="852">
                  <c:v>85700000</c:v>
                </c:pt>
                <c:pt idx="853">
                  <c:v>85800000</c:v>
                </c:pt>
                <c:pt idx="854">
                  <c:v>85900000</c:v>
                </c:pt>
                <c:pt idx="855">
                  <c:v>86000000</c:v>
                </c:pt>
                <c:pt idx="856">
                  <c:v>86100000</c:v>
                </c:pt>
                <c:pt idx="857">
                  <c:v>86200000</c:v>
                </c:pt>
                <c:pt idx="858">
                  <c:v>86300000</c:v>
                </c:pt>
                <c:pt idx="859">
                  <c:v>86400000</c:v>
                </c:pt>
                <c:pt idx="860">
                  <c:v>86500000</c:v>
                </c:pt>
                <c:pt idx="861">
                  <c:v>86600000</c:v>
                </c:pt>
                <c:pt idx="862">
                  <c:v>86700000</c:v>
                </c:pt>
                <c:pt idx="863">
                  <c:v>86800000</c:v>
                </c:pt>
                <c:pt idx="864">
                  <c:v>86900000</c:v>
                </c:pt>
                <c:pt idx="865">
                  <c:v>87000000</c:v>
                </c:pt>
                <c:pt idx="866">
                  <c:v>87100000</c:v>
                </c:pt>
                <c:pt idx="867">
                  <c:v>87200000</c:v>
                </c:pt>
                <c:pt idx="868">
                  <c:v>87300000</c:v>
                </c:pt>
                <c:pt idx="869">
                  <c:v>87400000</c:v>
                </c:pt>
                <c:pt idx="870">
                  <c:v>87500000</c:v>
                </c:pt>
                <c:pt idx="871">
                  <c:v>87600000</c:v>
                </c:pt>
                <c:pt idx="872">
                  <c:v>87700000</c:v>
                </c:pt>
                <c:pt idx="873">
                  <c:v>87800000</c:v>
                </c:pt>
                <c:pt idx="874">
                  <c:v>87900000</c:v>
                </c:pt>
                <c:pt idx="875">
                  <c:v>88000000</c:v>
                </c:pt>
                <c:pt idx="876">
                  <c:v>88100000</c:v>
                </c:pt>
                <c:pt idx="877">
                  <c:v>88200000</c:v>
                </c:pt>
                <c:pt idx="878">
                  <c:v>88300000</c:v>
                </c:pt>
                <c:pt idx="879">
                  <c:v>88400000</c:v>
                </c:pt>
                <c:pt idx="880">
                  <c:v>88500000</c:v>
                </c:pt>
                <c:pt idx="881">
                  <c:v>88600000</c:v>
                </c:pt>
                <c:pt idx="882">
                  <c:v>88700000</c:v>
                </c:pt>
                <c:pt idx="883">
                  <c:v>88800000</c:v>
                </c:pt>
                <c:pt idx="884">
                  <c:v>88900000</c:v>
                </c:pt>
                <c:pt idx="885">
                  <c:v>89000000</c:v>
                </c:pt>
                <c:pt idx="886">
                  <c:v>89100000</c:v>
                </c:pt>
                <c:pt idx="887">
                  <c:v>89200000</c:v>
                </c:pt>
                <c:pt idx="888">
                  <c:v>89300000</c:v>
                </c:pt>
                <c:pt idx="889">
                  <c:v>89400000</c:v>
                </c:pt>
                <c:pt idx="890">
                  <c:v>89500000</c:v>
                </c:pt>
                <c:pt idx="891">
                  <c:v>89600000</c:v>
                </c:pt>
                <c:pt idx="892">
                  <c:v>89700000</c:v>
                </c:pt>
                <c:pt idx="893">
                  <c:v>89800000</c:v>
                </c:pt>
                <c:pt idx="894">
                  <c:v>89900000</c:v>
                </c:pt>
                <c:pt idx="895">
                  <c:v>90000000</c:v>
                </c:pt>
                <c:pt idx="896">
                  <c:v>90100000</c:v>
                </c:pt>
                <c:pt idx="897">
                  <c:v>90200000</c:v>
                </c:pt>
                <c:pt idx="898">
                  <c:v>90300000</c:v>
                </c:pt>
                <c:pt idx="899">
                  <c:v>90400000</c:v>
                </c:pt>
                <c:pt idx="900">
                  <c:v>90500000</c:v>
                </c:pt>
                <c:pt idx="901">
                  <c:v>90600000</c:v>
                </c:pt>
                <c:pt idx="902">
                  <c:v>90700000</c:v>
                </c:pt>
                <c:pt idx="903">
                  <c:v>90800000</c:v>
                </c:pt>
                <c:pt idx="904">
                  <c:v>90900000</c:v>
                </c:pt>
                <c:pt idx="905">
                  <c:v>91000000</c:v>
                </c:pt>
                <c:pt idx="906">
                  <c:v>91100000</c:v>
                </c:pt>
                <c:pt idx="907">
                  <c:v>91200000</c:v>
                </c:pt>
                <c:pt idx="908">
                  <c:v>91300000</c:v>
                </c:pt>
                <c:pt idx="909">
                  <c:v>91400000</c:v>
                </c:pt>
                <c:pt idx="910">
                  <c:v>91500000</c:v>
                </c:pt>
                <c:pt idx="911">
                  <c:v>91600000</c:v>
                </c:pt>
                <c:pt idx="912">
                  <c:v>91700000</c:v>
                </c:pt>
                <c:pt idx="913">
                  <c:v>91800000</c:v>
                </c:pt>
                <c:pt idx="914">
                  <c:v>91900000</c:v>
                </c:pt>
                <c:pt idx="915">
                  <c:v>92000000</c:v>
                </c:pt>
                <c:pt idx="916">
                  <c:v>92100000</c:v>
                </c:pt>
                <c:pt idx="917">
                  <c:v>92200000</c:v>
                </c:pt>
                <c:pt idx="918">
                  <c:v>92300000</c:v>
                </c:pt>
                <c:pt idx="919">
                  <c:v>92400000</c:v>
                </c:pt>
                <c:pt idx="920">
                  <c:v>92500000</c:v>
                </c:pt>
                <c:pt idx="921">
                  <c:v>92600000</c:v>
                </c:pt>
                <c:pt idx="922">
                  <c:v>92700000</c:v>
                </c:pt>
                <c:pt idx="923">
                  <c:v>92800000</c:v>
                </c:pt>
                <c:pt idx="924">
                  <c:v>92900000</c:v>
                </c:pt>
                <c:pt idx="925">
                  <c:v>93000000</c:v>
                </c:pt>
                <c:pt idx="926">
                  <c:v>93100000</c:v>
                </c:pt>
                <c:pt idx="927">
                  <c:v>93200000</c:v>
                </c:pt>
                <c:pt idx="928">
                  <c:v>93300000</c:v>
                </c:pt>
                <c:pt idx="929">
                  <c:v>93400000</c:v>
                </c:pt>
                <c:pt idx="930">
                  <c:v>93500000</c:v>
                </c:pt>
                <c:pt idx="931">
                  <c:v>93600000</c:v>
                </c:pt>
                <c:pt idx="932">
                  <c:v>93700000</c:v>
                </c:pt>
                <c:pt idx="933">
                  <c:v>93800000</c:v>
                </c:pt>
                <c:pt idx="934">
                  <c:v>93900000</c:v>
                </c:pt>
                <c:pt idx="935">
                  <c:v>94000000</c:v>
                </c:pt>
                <c:pt idx="936">
                  <c:v>94100000</c:v>
                </c:pt>
                <c:pt idx="937">
                  <c:v>94200000</c:v>
                </c:pt>
                <c:pt idx="938">
                  <c:v>94300000</c:v>
                </c:pt>
                <c:pt idx="939">
                  <c:v>94400000</c:v>
                </c:pt>
                <c:pt idx="940">
                  <c:v>94500000</c:v>
                </c:pt>
                <c:pt idx="941">
                  <c:v>94600000</c:v>
                </c:pt>
                <c:pt idx="942">
                  <c:v>94700000</c:v>
                </c:pt>
                <c:pt idx="943">
                  <c:v>94800000</c:v>
                </c:pt>
                <c:pt idx="944">
                  <c:v>94900000</c:v>
                </c:pt>
                <c:pt idx="945">
                  <c:v>95000000</c:v>
                </c:pt>
                <c:pt idx="946">
                  <c:v>95100000</c:v>
                </c:pt>
                <c:pt idx="947">
                  <c:v>95200000</c:v>
                </c:pt>
                <c:pt idx="948">
                  <c:v>95300000</c:v>
                </c:pt>
                <c:pt idx="949">
                  <c:v>95400000</c:v>
                </c:pt>
                <c:pt idx="950">
                  <c:v>95500000</c:v>
                </c:pt>
                <c:pt idx="951">
                  <c:v>95600000</c:v>
                </c:pt>
                <c:pt idx="952">
                  <c:v>95700000</c:v>
                </c:pt>
                <c:pt idx="953">
                  <c:v>95800000</c:v>
                </c:pt>
                <c:pt idx="954">
                  <c:v>95900000</c:v>
                </c:pt>
                <c:pt idx="955">
                  <c:v>96000000</c:v>
                </c:pt>
                <c:pt idx="956">
                  <c:v>96100000</c:v>
                </c:pt>
                <c:pt idx="957">
                  <c:v>96200000</c:v>
                </c:pt>
                <c:pt idx="958">
                  <c:v>96300000</c:v>
                </c:pt>
                <c:pt idx="959">
                  <c:v>96400000</c:v>
                </c:pt>
                <c:pt idx="960">
                  <c:v>96500000</c:v>
                </c:pt>
                <c:pt idx="961">
                  <c:v>96600000</c:v>
                </c:pt>
                <c:pt idx="962">
                  <c:v>96700000</c:v>
                </c:pt>
                <c:pt idx="963">
                  <c:v>96800000</c:v>
                </c:pt>
                <c:pt idx="964">
                  <c:v>96900000</c:v>
                </c:pt>
                <c:pt idx="965">
                  <c:v>97000000</c:v>
                </c:pt>
                <c:pt idx="966">
                  <c:v>97100000</c:v>
                </c:pt>
                <c:pt idx="967">
                  <c:v>97200000</c:v>
                </c:pt>
                <c:pt idx="968">
                  <c:v>97300000</c:v>
                </c:pt>
                <c:pt idx="969">
                  <c:v>97400000</c:v>
                </c:pt>
                <c:pt idx="970">
                  <c:v>97500000</c:v>
                </c:pt>
                <c:pt idx="971">
                  <c:v>97600000</c:v>
                </c:pt>
                <c:pt idx="972">
                  <c:v>97700000</c:v>
                </c:pt>
                <c:pt idx="973">
                  <c:v>97800000</c:v>
                </c:pt>
                <c:pt idx="974">
                  <c:v>97900000</c:v>
                </c:pt>
                <c:pt idx="975">
                  <c:v>98000000</c:v>
                </c:pt>
                <c:pt idx="976">
                  <c:v>98100000</c:v>
                </c:pt>
                <c:pt idx="977">
                  <c:v>98200000</c:v>
                </c:pt>
                <c:pt idx="978">
                  <c:v>98300000</c:v>
                </c:pt>
                <c:pt idx="979">
                  <c:v>98400000</c:v>
                </c:pt>
                <c:pt idx="980">
                  <c:v>98500000</c:v>
                </c:pt>
                <c:pt idx="981">
                  <c:v>98600000</c:v>
                </c:pt>
                <c:pt idx="982">
                  <c:v>98700000</c:v>
                </c:pt>
                <c:pt idx="983">
                  <c:v>98800000</c:v>
                </c:pt>
                <c:pt idx="984">
                  <c:v>98900000</c:v>
                </c:pt>
                <c:pt idx="985">
                  <c:v>99000000</c:v>
                </c:pt>
                <c:pt idx="986">
                  <c:v>99100000</c:v>
                </c:pt>
                <c:pt idx="987">
                  <c:v>99200000</c:v>
                </c:pt>
                <c:pt idx="988">
                  <c:v>99300000</c:v>
                </c:pt>
                <c:pt idx="989">
                  <c:v>99400000</c:v>
                </c:pt>
                <c:pt idx="990">
                  <c:v>99500000</c:v>
                </c:pt>
                <c:pt idx="991">
                  <c:v>99600000</c:v>
                </c:pt>
                <c:pt idx="992">
                  <c:v>99700000</c:v>
                </c:pt>
                <c:pt idx="993">
                  <c:v>99800000</c:v>
                </c:pt>
                <c:pt idx="994">
                  <c:v>99900000</c:v>
                </c:pt>
                <c:pt idx="995">
                  <c:v>100000000</c:v>
                </c:pt>
                <c:pt idx="996">
                  <c:v>100100000</c:v>
                </c:pt>
              </c:numCache>
            </c:numRef>
          </c:xVal>
          <c:yVal>
            <c:numRef>
              <c:f>Лист1!$T$2:$T$998</c:f>
              <c:numCache>
                <c:formatCode>General</c:formatCode>
                <c:ptCount val="997"/>
                <c:pt idx="0">
                  <c:v>89.084999999999994</c:v>
                </c:pt>
                <c:pt idx="1">
                  <c:v>75.35799999999999</c:v>
                </c:pt>
                <c:pt idx="2">
                  <c:v>66.540000000000006</c:v>
                </c:pt>
                <c:pt idx="3">
                  <c:v>60.44</c:v>
                </c:pt>
                <c:pt idx="4">
                  <c:v>55.987000000000002</c:v>
                </c:pt>
                <c:pt idx="5">
                  <c:v>52.603000000000002</c:v>
                </c:pt>
                <c:pt idx="6">
                  <c:v>49.948</c:v>
                </c:pt>
                <c:pt idx="7">
                  <c:v>47.811999999999998</c:v>
                </c:pt>
                <c:pt idx="8">
                  <c:v>46.059000000000005</c:v>
                </c:pt>
                <c:pt idx="9">
                  <c:v>44.594000000000001</c:v>
                </c:pt>
                <c:pt idx="10">
                  <c:v>43.353000000000002</c:v>
                </c:pt>
                <c:pt idx="11">
                  <c:v>42.288000000000011</c:v>
                </c:pt>
                <c:pt idx="12">
                  <c:v>41.365000000000002</c:v>
                </c:pt>
                <c:pt idx="13">
                  <c:v>40.558</c:v>
                </c:pt>
                <c:pt idx="14">
                  <c:v>39.844999999999999</c:v>
                </c:pt>
                <c:pt idx="15">
                  <c:v>39.211000000000006</c:v>
                </c:pt>
                <c:pt idx="16">
                  <c:v>38.645000000000003</c:v>
                </c:pt>
                <c:pt idx="17">
                  <c:v>38.135000000000012</c:v>
                </c:pt>
                <c:pt idx="18">
                  <c:v>37.674000000000007</c:v>
                </c:pt>
                <c:pt idx="19">
                  <c:v>37.255000000000003</c:v>
                </c:pt>
                <c:pt idx="20">
                  <c:v>36.873000000000005</c:v>
                </c:pt>
                <c:pt idx="21">
                  <c:v>36.522000000000013</c:v>
                </c:pt>
                <c:pt idx="22">
                  <c:v>35.903000000000006</c:v>
                </c:pt>
                <c:pt idx="23">
                  <c:v>35.628000000000029</c:v>
                </c:pt>
                <c:pt idx="24">
                  <c:v>34.706000000000003</c:v>
                </c:pt>
                <c:pt idx="25">
                  <c:v>34.512</c:v>
                </c:pt>
                <c:pt idx="26">
                  <c:v>34.33</c:v>
                </c:pt>
                <c:pt idx="27">
                  <c:v>34.158000000000001</c:v>
                </c:pt>
                <c:pt idx="28">
                  <c:v>33.997</c:v>
                </c:pt>
                <c:pt idx="29">
                  <c:v>33.844000000000001</c:v>
                </c:pt>
                <c:pt idx="30">
                  <c:v>33.700000000000003</c:v>
                </c:pt>
                <c:pt idx="31">
                  <c:v>33.563000000000002</c:v>
                </c:pt>
                <c:pt idx="32">
                  <c:v>33.433</c:v>
                </c:pt>
                <c:pt idx="33">
                  <c:v>33.31</c:v>
                </c:pt>
                <c:pt idx="34">
                  <c:v>33.193000000000012</c:v>
                </c:pt>
                <c:pt idx="35">
                  <c:v>33.082000000000001</c:v>
                </c:pt>
                <c:pt idx="36">
                  <c:v>32.975000000000001</c:v>
                </c:pt>
                <c:pt idx="37">
                  <c:v>32.874000000000002</c:v>
                </c:pt>
                <c:pt idx="38">
                  <c:v>32.777000000000001</c:v>
                </c:pt>
                <c:pt idx="39">
                  <c:v>32.685000000000002</c:v>
                </c:pt>
                <c:pt idx="40">
                  <c:v>32.596000000000011</c:v>
                </c:pt>
                <c:pt idx="41">
                  <c:v>32.511000000000003</c:v>
                </c:pt>
                <c:pt idx="42">
                  <c:v>32.43</c:v>
                </c:pt>
                <c:pt idx="43">
                  <c:v>32.350999999999999</c:v>
                </c:pt>
                <c:pt idx="44">
                  <c:v>32.276000000000003</c:v>
                </c:pt>
                <c:pt idx="45">
                  <c:v>32.204000000000001</c:v>
                </c:pt>
                <c:pt idx="46">
                  <c:v>32.135000000000012</c:v>
                </c:pt>
                <c:pt idx="47">
                  <c:v>32.068000000000012</c:v>
                </c:pt>
                <c:pt idx="48">
                  <c:v>32.003</c:v>
                </c:pt>
                <c:pt idx="49">
                  <c:v>31.940999999999981</c:v>
                </c:pt>
                <c:pt idx="50">
                  <c:v>31.881</c:v>
                </c:pt>
                <c:pt idx="51">
                  <c:v>31.824000000000005</c:v>
                </c:pt>
                <c:pt idx="52">
                  <c:v>31.767999999999986</c:v>
                </c:pt>
                <c:pt idx="53">
                  <c:v>31.713999999999999</c:v>
                </c:pt>
                <c:pt idx="54">
                  <c:v>31.661999999999999</c:v>
                </c:pt>
                <c:pt idx="55">
                  <c:v>31.611000000000015</c:v>
                </c:pt>
                <c:pt idx="56">
                  <c:v>31.561999999999987</c:v>
                </c:pt>
                <c:pt idx="57">
                  <c:v>31.515000000000001</c:v>
                </c:pt>
                <c:pt idx="58">
                  <c:v>31.46899999999998</c:v>
                </c:pt>
                <c:pt idx="59">
                  <c:v>31.423999999999989</c:v>
                </c:pt>
                <c:pt idx="60">
                  <c:v>31.381</c:v>
                </c:pt>
                <c:pt idx="61">
                  <c:v>31.338999999999999</c:v>
                </c:pt>
                <c:pt idx="62">
                  <c:v>31.298999999999989</c:v>
                </c:pt>
                <c:pt idx="63">
                  <c:v>31.259</c:v>
                </c:pt>
                <c:pt idx="64">
                  <c:v>31.221</c:v>
                </c:pt>
                <c:pt idx="65">
                  <c:v>31.184000000000001</c:v>
                </c:pt>
                <c:pt idx="66">
                  <c:v>31.146999999999988</c:v>
                </c:pt>
                <c:pt idx="67">
                  <c:v>31.111999999999998</c:v>
                </c:pt>
                <c:pt idx="68">
                  <c:v>31.077999999999999</c:v>
                </c:pt>
                <c:pt idx="69">
                  <c:v>31.044</c:v>
                </c:pt>
                <c:pt idx="70">
                  <c:v>31.012</c:v>
                </c:pt>
                <c:pt idx="71">
                  <c:v>30.979999999999986</c:v>
                </c:pt>
                <c:pt idx="72">
                  <c:v>30.949000000000002</c:v>
                </c:pt>
                <c:pt idx="73">
                  <c:v>30.919</c:v>
                </c:pt>
                <c:pt idx="74">
                  <c:v>30.888999999999989</c:v>
                </c:pt>
                <c:pt idx="75">
                  <c:v>30.861000000000001</c:v>
                </c:pt>
                <c:pt idx="76">
                  <c:v>30.832999999999988</c:v>
                </c:pt>
                <c:pt idx="77">
                  <c:v>30.806000000000001</c:v>
                </c:pt>
                <c:pt idx="78">
                  <c:v>30.779</c:v>
                </c:pt>
                <c:pt idx="79">
                  <c:v>30.753</c:v>
                </c:pt>
                <c:pt idx="80">
                  <c:v>30.727</c:v>
                </c:pt>
                <c:pt idx="81">
                  <c:v>30.702999999999989</c:v>
                </c:pt>
                <c:pt idx="82">
                  <c:v>30.678000000000001</c:v>
                </c:pt>
                <c:pt idx="83">
                  <c:v>30.654000000000014</c:v>
                </c:pt>
                <c:pt idx="84">
                  <c:v>30.631000000000014</c:v>
                </c:pt>
                <c:pt idx="85">
                  <c:v>30.608000000000001</c:v>
                </c:pt>
                <c:pt idx="86">
                  <c:v>30.585999999999981</c:v>
                </c:pt>
                <c:pt idx="87">
                  <c:v>30.564</c:v>
                </c:pt>
                <c:pt idx="88">
                  <c:v>30.542999999999989</c:v>
                </c:pt>
                <c:pt idx="89">
                  <c:v>30.521999999999988</c:v>
                </c:pt>
                <c:pt idx="90">
                  <c:v>30.501999999999999</c:v>
                </c:pt>
                <c:pt idx="91">
                  <c:v>30.481999999999989</c:v>
                </c:pt>
                <c:pt idx="92">
                  <c:v>30.461999999999989</c:v>
                </c:pt>
                <c:pt idx="93">
                  <c:v>30.44299999999998</c:v>
                </c:pt>
                <c:pt idx="94">
                  <c:v>30.423999999999989</c:v>
                </c:pt>
                <c:pt idx="95">
                  <c:v>30.405999999999981</c:v>
                </c:pt>
                <c:pt idx="96">
                  <c:v>30.388000000000002</c:v>
                </c:pt>
                <c:pt idx="97">
                  <c:v>30.37</c:v>
                </c:pt>
                <c:pt idx="98">
                  <c:v>30.353000000000005</c:v>
                </c:pt>
                <c:pt idx="99">
                  <c:v>30.335999999999999</c:v>
                </c:pt>
                <c:pt idx="100">
                  <c:v>30.318999999999999</c:v>
                </c:pt>
                <c:pt idx="101">
                  <c:v>30.302</c:v>
                </c:pt>
                <c:pt idx="102">
                  <c:v>30.28599999999998</c:v>
                </c:pt>
                <c:pt idx="103">
                  <c:v>30.27</c:v>
                </c:pt>
                <c:pt idx="104">
                  <c:v>30.254999999999999</c:v>
                </c:pt>
                <c:pt idx="105">
                  <c:v>30.239000000000001</c:v>
                </c:pt>
                <c:pt idx="106">
                  <c:v>30.224</c:v>
                </c:pt>
                <c:pt idx="107">
                  <c:v>30.21</c:v>
                </c:pt>
                <c:pt idx="108">
                  <c:v>30.195</c:v>
                </c:pt>
                <c:pt idx="109">
                  <c:v>30.181000000000001</c:v>
                </c:pt>
                <c:pt idx="110">
                  <c:v>30.167000000000005</c:v>
                </c:pt>
                <c:pt idx="111">
                  <c:v>30.152999999999999</c:v>
                </c:pt>
                <c:pt idx="112">
                  <c:v>30.14</c:v>
                </c:pt>
                <c:pt idx="113">
                  <c:v>30.126000000000001</c:v>
                </c:pt>
                <c:pt idx="114">
                  <c:v>30.113000000000014</c:v>
                </c:pt>
                <c:pt idx="115">
                  <c:v>30.1</c:v>
                </c:pt>
                <c:pt idx="116">
                  <c:v>30.087999999999987</c:v>
                </c:pt>
                <c:pt idx="117">
                  <c:v>30.074999999999999</c:v>
                </c:pt>
                <c:pt idx="118">
                  <c:v>30.062999999999981</c:v>
                </c:pt>
                <c:pt idx="119">
                  <c:v>30.050999999999988</c:v>
                </c:pt>
                <c:pt idx="120">
                  <c:v>30.039000000000001</c:v>
                </c:pt>
                <c:pt idx="121">
                  <c:v>30.027999999999999</c:v>
                </c:pt>
                <c:pt idx="122">
                  <c:v>30.015999999999988</c:v>
                </c:pt>
                <c:pt idx="123">
                  <c:v>30.004999999999999</c:v>
                </c:pt>
                <c:pt idx="124">
                  <c:v>29.994</c:v>
                </c:pt>
                <c:pt idx="125">
                  <c:v>29.982999999999979</c:v>
                </c:pt>
                <c:pt idx="126">
                  <c:v>29.971999999999987</c:v>
                </c:pt>
                <c:pt idx="127">
                  <c:v>29.960999999999981</c:v>
                </c:pt>
                <c:pt idx="128">
                  <c:v>29.951000000000001</c:v>
                </c:pt>
                <c:pt idx="129">
                  <c:v>29.939999999999987</c:v>
                </c:pt>
                <c:pt idx="130">
                  <c:v>29.93</c:v>
                </c:pt>
                <c:pt idx="131">
                  <c:v>29.919999999999987</c:v>
                </c:pt>
                <c:pt idx="132">
                  <c:v>29.91</c:v>
                </c:pt>
                <c:pt idx="133">
                  <c:v>29.901</c:v>
                </c:pt>
                <c:pt idx="134">
                  <c:v>29.890999999999988</c:v>
                </c:pt>
                <c:pt idx="135">
                  <c:v>29.881</c:v>
                </c:pt>
                <c:pt idx="136">
                  <c:v>29.872</c:v>
                </c:pt>
                <c:pt idx="137">
                  <c:v>29.863</c:v>
                </c:pt>
                <c:pt idx="138">
                  <c:v>29.853999999999999</c:v>
                </c:pt>
                <c:pt idx="139">
                  <c:v>29.844999999999999</c:v>
                </c:pt>
                <c:pt idx="140">
                  <c:v>29.835999999999999</c:v>
                </c:pt>
                <c:pt idx="141">
                  <c:v>29.827000000000005</c:v>
                </c:pt>
                <c:pt idx="142">
                  <c:v>29.818999999999999</c:v>
                </c:pt>
                <c:pt idx="143">
                  <c:v>29.810000000000013</c:v>
                </c:pt>
                <c:pt idx="144">
                  <c:v>29.802</c:v>
                </c:pt>
                <c:pt idx="145">
                  <c:v>29.794</c:v>
                </c:pt>
                <c:pt idx="146">
                  <c:v>29.784999999999989</c:v>
                </c:pt>
                <c:pt idx="147">
                  <c:v>29.777000000000001</c:v>
                </c:pt>
                <c:pt idx="148">
                  <c:v>29.768999999999977</c:v>
                </c:pt>
                <c:pt idx="149">
                  <c:v>29.761999999999986</c:v>
                </c:pt>
                <c:pt idx="150">
                  <c:v>29.754000000000001</c:v>
                </c:pt>
                <c:pt idx="151">
                  <c:v>29.745999999999981</c:v>
                </c:pt>
                <c:pt idx="152">
                  <c:v>29.739000000000001</c:v>
                </c:pt>
                <c:pt idx="153">
                  <c:v>29.731000000000005</c:v>
                </c:pt>
                <c:pt idx="154">
                  <c:v>29.724</c:v>
                </c:pt>
                <c:pt idx="155">
                  <c:v>29.716999999999999</c:v>
                </c:pt>
                <c:pt idx="156">
                  <c:v>29.709</c:v>
                </c:pt>
                <c:pt idx="157">
                  <c:v>29.702000000000002</c:v>
                </c:pt>
                <c:pt idx="158">
                  <c:v>29.695</c:v>
                </c:pt>
                <c:pt idx="159">
                  <c:v>29.687999999999999</c:v>
                </c:pt>
                <c:pt idx="160">
                  <c:v>29.681999999999999</c:v>
                </c:pt>
                <c:pt idx="161">
                  <c:v>29.675000000000001</c:v>
                </c:pt>
                <c:pt idx="162">
                  <c:v>29.667999999999999</c:v>
                </c:pt>
                <c:pt idx="163">
                  <c:v>29.661999999999999</c:v>
                </c:pt>
                <c:pt idx="164">
                  <c:v>29.655000000000001</c:v>
                </c:pt>
                <c:pt idx="165">
                  <c:v>29.649000000000001</c:v>
                </c:pt>
                <c:pt idx="166">
                  <c:v>29.641999999999999</c:v>
                </c:pt>
                <c:pt idx="167">
                  <c:v>29.635999999999999</c:v>
                </c:pt>
                <c:pt idx="168">
                  <c:v>29.630000000000013</c:v>
                </c:pt>
                <c:pt idx="169">
                  <c:v>29.623999999999999</c:v>
                </c:pt>
                <c:pt idx="170">
                  <c:v>29.617000000000019</c:v>
                </c:pt>
                <c:pt idx="171">
                  <c:v>29.611000000000015</c:v>
                </c:pt>
                <c:pt idx="172">
                  <c:v>29.606000000000005</c:v>
                </c:pt>
                <c:pt idx="173">
                  <c:v>29.6</c:v>
                </c:pt>
                <c:pt idx="174">
                  <c:v>29.594000000000001</c:v>
                </c:pt>
                <c:pt idx="175">
                  <c:v>29.587999999999987</c:v>
                </c:pt>
                <c:pt idx="176">
                  <c:v>29.581999999999987</c:v>
                </c:pt>
                <c:pt idx="177">
                  <c:v>29.577000000000005</c:v>
                </c:pt>
                <c:pt idx="178">
                  <c:v>29.571000000000005</c:v>
                </c:pt>
                <c:pt idx="179">
                  <c:v>29.565999999999981</c:v>
                </c:pt>
                <c:pt idx="180">
                  <c:v>29.56</c:v>
                </c:pt>
                <c:pt idx="181">
                  <c:v>29.555</c:v>
                </c:pt>
                <c:pt idx="182">
                  <c:v>29.55</c:v>
                </c:pt>
                <c:pt idx="183">
                  <c:v>29.544</c:v>
                </c:pt>
                <c:pt idx="184">
                  <c:v>29.539000000000001</c:v>
                </c:pt>
                <c:pt idx="185">
                  <c:v>29.533999999999999</c:v>
                </c:pt>
                <c:pt idx="186">
                  <c:v>29.529</c:v>
                </c:pt>
                <c:pt idx="187">
                  <c:v>29.524000000000001</c:v>
                </c:pt>
                <c:pt idx="188">
                  <c:v>29.518999999999988</c:v>
                </c:pt>
                <c:pt idx="189">
                  <c:v>29.513999999999999</c:v>
                </c:pt>
                <c:pt idx="190">
                  <c:v>29.509</c:v>
                </c:pt>
                <c:pt idx="191">
                  <c:v>29.504000000000001</c:v>
                </c:pt>
                <c:pt idx="192">
                  <c:v>29.498999999999981</c:v>
                </c:pt>
                <c:pt idx="193">
                  <c:v>29.494</c:v>
                </c:pt>
                <c:pt idx="194">
                  <c:v>29.49</c:v>
                </c:pt>
                <c:pt idx="195">
                  <c:v>29.484999999999989</c:v>
                </c:pt>
                <c:pt idx="196">
                  <c:v>29.479999999999986</c:v>
                </c:pt>
                <c:pt idx="197">
                  <c:v>29.475999999999985</c:v>
                </c:pt>
                <c:pt idx="198">
                  <c:v>29.471</c:v>
                </c:pt>
                <c:pt idx="199">
                  <c:v>29.466999999999981</c:v>
                </c:pt>
                <c:pt idx="200">
                  <c:v>29.461999999999989</c:v>
                </c:pt>
                <c:pt idx="201">
                  <c:v>29.457999999999988</c:v>
                </c:pt>
                <c:pt idx="202">
                  <c:v>29.454000000000001</c:v>
                </c:pt>
                <c:pt idx="203">
                  <c:v>29.449000000000002</c:v>
                </c:pt>
                <c:pt idx="204">
                  <c:v>29.444999999999986</c:v>
                </c:pt>
                <c:pt idx="205">
                  <c:v>29.440999999999981</c:v>
                </c:pt>
                <c:pt idx="206">
                  <c:v>29.437000000000001</c:v>
                </c:pt>
                <c:pt idx="207">
                  <c:v>29.433</c:v>
                </c:pt>
                <c:pt idx="208">
                  <c:v>29.427999999999987</c:v>
                </c:pt>
                <c:pt idx="209">
                  <c:v>29.423999999999989</c:v>
                </c:pt>
                <c:pt idx="210">
                  <c:v>29.419999999999987</c:v>
                </c:pt>
                <c:pt idx="211">
                  <c:v>29.416</c:v>
                </c:pt>
                <c:pt idx="212">
                  <c:v>29.411999999999999</c:v>
                </c:pt>
                <c:pt idx="213">
                  <c:v>29.407999999999987</c:v>
                </c:pt>
                <c:pt idx="214">
                  <c:v>29.404</c:v>
                </c:pt>
                <c:pt idx="215">
                  <c:v>29.401</c:v>
                </c:pt>
                <c:pt idx="216">
                  <c:v>29.396999999999988</c:v>
                </c:pt>
                <c:pt idx="217">
                  <c:v>29.393000000000001</c:v>
                </c:pt>
                <c:pt idx="218">
                  <c:v>29.388999999999989</c:v>
                </c:pt>
                <c:pt idx="219">
                  <c:v>29.385999999999989</c:v>
                </c:pt>
                <c:pt idx="220">
                  <c:v>29.381999999999987</c:v>
                </c:pt>
                <c:pt idx="221">
                  <c:v>29.378</c:v>
                </c:pt>
                <c:pt idx="222">
                  <c:v>29.375</c:v>
                </c:pt>
                <c:pt idx="223">
                  <c:v>29.370999999999999</c:v>
                </c:pt>
                <c:pt idx="224">
                  <c:v>29.367000000000001</c:v>
                </c:pt>
                <c:pt idx="225">
                  <c:v>29.364000000000001</c:v>
                </c:pt>
                <c:pt idx="226">
                  <c:v>29.36</c:v>
                </c:pt>
                <c:pt idx="227">
                  <c:v>29.356999999999999</c:v>
                </c:pt>
                <c:pt idx="228">
                  <c:v>29.353000000000005</c:v>
                </c:pt>
                <c:pt idx="229">
                  <c:v>29.35</c:v>
                </c:pt>
                <c:pt idx="230">
                  <c:v>29.347000000000001</c:v>
                </c:pt>
                <c:pt idx="231">
                  <c:v>29.343</c:v>
                </c:pt>
                <c:pt idx="232">
                  <c:v>29.34</c:v>
                </c:pt>
                <c:pt idx="233">
                  <c:v>29.337000000000014</c:v>
                </c:pt>
                <c:pt idx="234">
                  <c:v>29.332999999999988</c:v>
                </c:pt>
                <c:pt idx="235">
                  <c:v>29.330000000000005</c:v>
                </c:pt>
                <c:pt idx="236">
                  <c:v>29.327000000000005</c:v>
                </c:pt>
                <c:pt idx="237">
                  <c:v>29.324000000000005</c:v>
                </c:pt>
                <c:pt idx="238">
                  <c:v>29.321000000000005</c:v>
                </c:pt>
                <c:pt idx="239">
                  <c:v>29.317000000000014</c:v>
                </c:pt>
                <c:pt idx="240">
                  <c:v>29.314000000000014</c:v>
                </c:pt>
                <c:pt idx="241">
                  <c:v>29.311000000000014</c:v>
                </c:pt>
                <c:pt idx="242">
                  <c:v>29.308</c:v>
                </c:pt>
                <c:pt idx="243">
                  <c:v>29.305</c:v>
                </c:pt>
                <c:pt idx="244">
                  <c:v>29.302</c:v>
                </c:pt>
                <c:pt idx="245">
                  <c:v>29.298999999999989</c:v>
                </c:pt>
                <c:pt idx="246">
                  <c:v>29.295999999999989</c:v>
                </c:pt>
                <c:pt idx="247">
                  <c:v>29.292999999999989</c:v>
                </c:pt>
                <c:pt idx="248">
                  <c:v>29.29</c:v>
                </c:pt>
                <c:pt idx="249">
                  <c:v>29.286999999999981</c:v>
                </c:pt>
                <c:pt idx="250">
                  <c:v>29.284999999999989</c:v>
                </c:pt>
                <c:pt idx="251">
                  <c:v>29.281999999999989</c:v>
                </c:pt>
                <c:pt idx="252">
                  <c:v>29.279</c:v>
                </c:pt>
                <c:pt idx="253">
                  <c:v>29.276</c:v>
                </c:pt>
                <c:pt idx="254">
                  <c:v>29.273</c:v>
                </c:pt>
                <c:pt idx="255">
                  <c:v>29.271000000000001</c:v>
                </c:pt>
                <c:pt idx="256">
                  <c:v>29.267999999999986</c:v>
                </c:pt>
                <c:pt idx="257">
                  <c:v>29.264999999999986</c:v>
                </c:pt>
                <c:pt idx="258">
                  <c:v>29.261999999999986</c:v>
                </c:pt>
                <c:pt idx="259">
                  <c:v>29.259999999999987</c:v>
                </c:pt>
                <c:pt idx="260">
                  <c:v>29.257000000000001</c:v>
                </c:pt>
                <c:pt idx="261">
                  <c:v>29.254000000000001</c:v>
                </c:pt>
                <c:pt idx="262">
                  <c:v>29.251999999999999</c:v>
                </c:pt>
                <c:pt idx="263">
                  <c:v>29.248999999999981</c:v>
                </c:pt>
                <c:pt idx="264">
                  <c:v>29.247</c:v>
                </c:pt>
                <c:pt idx="265">
                  <c:v>29.244</c:v>
                </c:pt>
                <c:pt idx="266">
                  <c:v>29.241</c:v>
                </c:pt>
                <c:pt idx="267">
                  <c:v>29.239000000000001</c:v>
                </c:pt>
                <c:pt idx="268">
                  <c:v>29.236000000000001</c:v>
                </c:pt>
                <c:pt idx="269">
                  <c:v>29.234000000000005</c:v>
                </c:pt>
                <c:pt idx="270">
                  <c:v>29.231000000000005</c:v>
                </c:pt>
                <c:pt idx="271">
                  <c:v>29.228999999999989</c:v>
                </c:pt>
                <c:pt idx="272">
                  <c:v>29.227</c:v>
                </c:pt>
                <c:pt idx="273">
                  <c:v>29.224</c:v>
                </c:pt>
                <c:pt idx="274">
                  <c:v>29.221999999999987</c:v>
                </c:pt>
                <c:pt idx="275">
                  <c:v>29.219000000000001</c:v>
                </c:pt>
                <c:pt idx="276">
                  <c:v>29.216999999999999</c:v>
                </c:pt>
                <c:pt idx="277">
                  <c:v>29.215</c:v>
                </c:pt>
                <c:pt idx="278">
                  <c:v>29.212</c:v>
                </c:pt>
                <c:pt idx="279">
                  <c:v>29.21</c:v>
                </c:pt>
                <c:pt idx="280">
                  <c:v>29.207999999999988</c:v>
                </c:pt>
                <c:pt idx="281">
                  <c:v>29.204999999999988</c:v>
                </c:pt>
                <c:pt idx="282">
                  <c:v>29.202999999999989</c:v>
                </c:pt>
                <c:pt idx="283">
                  <c:v>29.201000000000001</c:v>
                </c:pt>
                <c:pt idx="284">
                  <c:v>29.199000000000005</c:v>
                </c:pt>
                <c:pt idx="285">
                  <c:v>29.196000000000005</c:v>
                </c:pt>
                <c:pt idx="286">
                  <c:v>29.193999999999999</c:v>
                </c:pt>
                <c:pt idx="287">
                  <c:v>29.192</c:v>
                </c:pt>
                <c:pt idx="288">
                  <c:v>29.19</c:v>
                </c:pt>
                <c:pt idx="289">
                  <c:v>29.187999999999999</c:v>
                </c:pt>
                <c:pt idx="290">
                  <c:v>29.184999999999999</c:v>
                </c:pt>
                <c:pt idx="291">
                  <c:v>29.183</c:v>
                </c:pt>
                <c:pt idx="292">
                  <c:v>29.181000000000001</c:v>
                </c:pt>
                <c:pt idx="293">
                  <c:v>29.178999999999988</c:v>
                </c:pt>
                <c:pt idx="294">
                  <c:v>29.177000000000014</c:v>
                </c:pt>
                <c:pt idx="295">
                  <c:v>29.175000000000001</c:v>
                </c:pt>
                <c:pt idx="296">
                  <c:v>29.172999999999988</c:v>
                </c:pt>
                <c:pt idx="297">
                  <c:v>29.170999999999999</c:v>
                </c:pt>
                <c:pt idx="298">
                  <c:v>29.169</c:v>
                </c:pt>
                <c:pt idx="299">
                  <c:v>29.167000000000005</c:v>
                </c:pt>
                <c:pt idx="300">
                  <c:v>29.164999999999999</c:v>
                </c:pt>
                <c:pt idx="301">
                  <c:v>29.163</c:v>
                </c:pt>
                <c:pt idx="302">
                  <c:v>29.161000000000001</c:v>
                </c:pt>
                <c:pt idx="303">
                  <c:v>29.158999999999999</c:v>
                </c:pt>
                <c:pt idx="304">
                  <c:v>29.157000000000014</c:v>
                </c:pt>
                <c:pt idx="305">
                  <c:v>29.155000000000001</c:v>
                </c:pt>
                <c:pt idx="306">
                  <c:v>29.152999999999999</c:v>
                </c:pt>
                <c:pt idx="307">
                  <c:v>29.151000000000014</c:v>
                </c:pt>
                <c:pt idx="308">
                  <c:v>29.149000000000001</c:v>
                </c:pt>
                <c:pt idx="309">
                  <c:v>29.146999999999988</c:v>
                </c:pt>
                <c:pt idx="310">
                  <c:v>29.145</c:v>
                </c:pt>
                <c:pt idx="311">
                  <c:v>29.143000000000001</c:v>
                </c:pt>
                <c:pt idx="312">
                  <c:v>29.141999999999999</c:v>
                </c:pt>
                <c:pt idx="313">
                  <c:v>29.14</c:v>
                </c:pt>
                <c:pt idx="314">
                  <c:v>29.138000000000005</c:v>
                </c:pt>
                <c:pt idx="315">
                  <c:v>29.135999999999999</c:v>
                </c:pt>
                <c:pt idx="316">
                  <c:v>29.134000000000015</c:v>
                </c:pt>
                <c:pt idx="317">
                  <c:v>29.132000000000001</c:v>
                </c:pt>
                <c:pt idx="318">
                  <c:v>29.131000000000014</c:v>
                </c:pt>
                <c:pt idx="319">
                  <c:v>29.129000000000001</c:v>
                </c:pt>
                <c:pt idx="320">
                  <c:v>29.126999999999999</c:v>
                </c:pt>
                <c:pt idx="321">
                  <c:v>29.125</c:v>
                </c:pt>
                <c:pt idx="322">
                  <c:v>29.123999999999999</c:v>
                </c:pt>
                <c:pt idx="323">
                  <c:v>29.122</c:v>
                </c:pt>
                <c:pt idx="324">
                  <c:v>29.12</c:v>
                </c:pt>
                <c:pt idx="325">
                  <c:v>29.118000000000013</c:v>
                </c:pt>
                <c:pt idx="326">
                  <c:v>29.117000000000019</c:v>
                </c:pt>
                <c:pt idx="327">
                  <c:v>29.114999999999998</c:v>
                </c:pt>
                <c:pt idx="328">
                  <c:v>29.113000000000014</c:v>
                </c:pt>
                <c:pt idx="329">
                  <c:v>29.111999999999998</c:v>
                </c:pt>
                <c:pt idx="330">
                  <c:v>29.110000000000014</c:v>
                </c:pt>
                <c:pt idx="331">
                  <c:v>29.108000000000001</c:v>
                </c:pt>
                <c:pt idx="332">
                  <c:v>29.106999999999999</c:v>
                </c:pt>
                <c:pt idx="333">
                  <c:v>29.105</c:v>
                </c:pt>
                <c:pt idx="334">
                  <c:v>29.103000000000005</c:v>
                </c:pt>
                <c:pt idx="335">
                  <c:v>29.102</c:v>
                </c:pt>
                <c:pt idx="336">
                  <c:v>29.1</c:v>
                </c:pt>
                <c:pt idx="337">
                  <c:v>29.099</c:v>
                </c:pt>
                <c:pt idx="338">
                  <c:v>29.097000000000001</c:v>
                </c:pt>
                <c:pt idx="339">
                  <c:v>29.094999999999999</c:v>
                </c:pt>
                <c:pt idx="340">
                  <c:v>29.094000000000001</c:v>
                </c:pt>
                <c:pt idx="341">
                  <c:v>29.091999999999999</c:v>
                </c:pt>
                <c:pt idx="342">
                  <c:v>29.091000000000001</c:v>
                </c:pt>
                <c:pt idx="343">
                  <c:v>29.088999999999981</c:v>
                </c:pt>
                <c:pt idx="344">
                  <c:v>29.087999999999987</c:v>
                </c:pt>
                <c:pt idx="345">
                  <c:v>29.085999999999981</c:v>
                </c:pt>
                <c:pt idx="346">
                  <c:v>29.084999999999987</c:v>
                </c:pt>
                <c:pt idx="347">
                  <c:v>29.082999999999977</c:v>
                </c:pt>
                <c:pt idx="348">
                  <c:v>29.081999999999987</c:v>
                </c:pt>
                <c:pt idx="349">
                  <c:v>29.08</c:v>
                </c:pt>
                <c:pt idx="350">
                  <c:v>29.079000000000001</c:v>
                </c:pt>
                <c:pt idx="351">
                  <c:v>29.077000000000005</c:v>
                </c:pt>
                <c:pt idx="352">
                  <c:v>29.076000000000001</c:v>
                </c:pt>
                <c:pt idx="353">
                  <c:v>29.074000000000005</c:v>
                </c:pt>
                <c:pt idx="354">
                  <c:v>29.073</c:v>
                </c:pt>
                <c:pt idx="355">
                  <c:v>29.071000000000005</c:v>
                </c:pt>
                <c:pt idx="356">
                  <c:v>29.07</c:v>
                </c:pt>
                <c:pt idx="357">
                  <c:v>29.067999999999987</c:v>
                </c:pt>
                <c:pt idx="358">
                  <c:v>29.067</c:v>
                </c:pt>
                <c:pt idx="359">
                  <c:v>29.065999999999981</c:v>
                </c:pt>
                <c:pt idx="360">
                  <c:v>29.064</c:v>
                </c:pt>
                <c:pt idx="361">
                  <c:v>29.062999999999981</c:v>
                </c:pt>
                <c:pt idx="362">
                  <c:v>29.061</c:v>
                </c:pt>
                <c:pt idx="363">
                  <c:v>29.06</c:v>
                </c:pt>
                <c:pt idx="364">
                  <c:v>29.059000000000001</c:v>
                </c:pt>
                <c:pt idx="365">
                  <c:v>29.056999999999999</c:v>
                </c:pt>
                <c:pt idx="366">
                  <c:v>29.056000000000001</c:v>
                </c:pt>
                <c:pt idx="367">
                  <c:v>29.053999999999988</c:v>
                </c:pt>
                <c:pt idx="368">
                  <c:v>29.053000000000001</c:v>
                </c:pt>
                <c:pt idx="369">
                  <c:v>29.052</c:v>
                </c:pt>
                <c:pt idx="370">
                  <c:v>29.05</c:v>
                </c:pt>
                <c:pt idx="371">
                  <c:v>29.048999999999989</c:v>
                </c:pt>
                <c:pt idx="372">
                  <c:v>29.047999999999988</c:v>
                </c:pt>
                <c:pt idx="373">
                  <c:v>29.047000000000001</c:v>
                </c:pt>
                <c:pt idx="374">
                  <c:v>29.045000000000002</c:v>
                </c:pt>
                <c:pt idx="375">
                  <c:v>29.044</c:v>
                </c:pt>
                <c:pt idx="376">
                  <c:v>29.042999999999989</c:v>
                </c:pt>
                <c:pt idx="377">
                  <c:v>29.041</c:v>
                </c:pt>
                <c:pt idx="378">
                  <c:v>29.04</c:v>
                </c:pt>
                <c:pt idx="379">
                  <c:v>29.039000000000001</c:v>
                </c:pt>
                <c:pt idx="380">
                  <c:v>29.038</c:v>
                </c:pt>
                <c:pt idx="381">
                  <c:v>29.036000000000001</c:v>
                </c:pt>
                <c:pt idx="382">
                  <c:v>29.035</c:v>
                </c:pt>
                <c:pt idx="383">
                  <c:v>29.033999999999999</c:v>
                </c:pt>
                <c:pt idx="384">
                  <c:v>29.033000000000001</c:v>
                </c:pt>
                <c:pt idx="385">
                  <c:v>29.030999999999999</c:v>
                </c:pt>
                <c:pt idx="386">
                  <c:v>29.03</c:v>
                </c:pt>
                <c:pt idx="387">
                  <c:v>29.029</c:v>
                </c:pt>
                <c:pt idx="388">
                  <c:v>29.027999999999999</c:v>
                </c:pt>
                <c:pt idx="389">
                  <c:v>29.026</c:v>
                </c:pt>
                <c:pt idx="390">
                  <c:v>29.024999999999999</c:v>
                </c:pt>
                <c:pt idx="391">
                  <c:v>29.024000000000001</c:v>
                </c:pt>
                <c:pt idx="392">
                  <c:v>29.023</c:v>
                </c:pt>
                <c:pt idx="393">
                  <c:v>29.021999999999988</c:v>
                </c:pt>
                <c:pt idx="394">
                  <c:v>29.02</c:v>
                </c:pt>
                <c:pt idx="395">
                  <c:v>29.018999999999988</c:v>
                </c:pt>
                <c:pt idx="396">
                  <c:v>29.018000000000001</c:v>
                </c:pt>
                <c:pt idx="397">
                  <c:v>29.016999999999999</c:v>
                </c:pt>
                <c:pt idx="398">
                  <c:v>29.015999999999988</c:v>
                </c:pt>
                <c:pt idx="399">
                  <c:v>29.015000000000001</c:v>
                </c:pt>
                <c:pt idx="400">
                  <c:v>29.013999999999999</c:v>
                </c:pt>
                <c:pt idx="401">
                  <c:v>29.012</c:v>
                </c:pt>
                <c:pt idx="402">
                  <c:v>29.010999999999999</c:v>
                </c:pt>
                <c:pt idx="403">
                  <c:v>29.01</c:v>
                </c:pt>
                <c:pt idx="404">
                  <c:v>29.009</c:v>
                </c:pt>
                <c:pt idx="405">
                  <c:v>29.007999999999999</c:v>
                </c:pt>
                <c:pt idx="406">
                  <c:v>29.007000000000001</c:v>
                </c:pt>
                <c:pt idx="407">
                  <c:v>29.006</c:v>
                </c:pt>
                <c:pt idx="408">
                  <c:v>29.004999999999999</c:v>
                </c:pt>
                <c:pt idx="409">
                  <c:v>29.003</c:v>
                </c:pt>
                <c:pt idx="410">
                  <c:v>29.001999999999999</c:v>
                </c:pt>
                <c:pt idx="411">
                  <c:v>29.001000000000001</c:v>
                </c:pt>
                <c:pt idx="412">
                  <c:v>29</c:v>
                </c:pt>
                <c:pt idx="413">
                  <c:v>28.998999999999981</c:v>
                </c:pt>
                <c:pt idx="414">
                  <c:v>28.997999999999987</c:v>
                </c:pt>
                <c:pt idx="415">
                  <c:v>28.997</c:v>
                </c:pt>
                <c:pt idx="416">
                  <c:v>28.995999999999981</c:v>
                </c:pt>
                <c:pt idx="417">
                  <c:v>28.994999999999987</c:v>
                </c:pt>
                <c:pt idx="418">
                  <c:v>28.994</c:v>
                </c:pt>
                <c:pt idx="419">
                  <c:v>28.992999999999981</c:v>
                </c:pt>
                <c:pt idx="420">
                  <c:v>28.991999999999987</c:v>
                </c:pt>
                <c:pt idx="421">
                  <c:v>28.991</c:v>
                </c:pt>
                <c:pt idx="422">
                  <c:v>28.99</c:v>
                </c:pt>
                <c:pt idx="423">
                  <c:v>28.988999999999979</c:v>
                </c:pt>
                <c:pt idx="424">
                  <c:v>28.987999999999989</c:v>
                </c:pt>
                <c:pt idx="425">
                  <c:v>28.986999999999977</c:v>
                </c:pt>
                <c:pt idx="426">
                  <c:v>28.985999999999979</c:v>
                </c:pt>
                <c:pt idx="427">
                  <c:v>28.984999999999989</c:v>
                </c:pt>
                <c:pt idx="428">
                  <c:v>28.984000000000002</c:v>
                </c:pt>
                <c:pt idx="429">
                  <c:v>28.982999999999979</c:v>
                </c:pt>
                <c:pt idx="430">
                  <c:v>28.981999999999989</c:v>
                </c:pt>
                <c:pt idx="431">
                  <c:v>28.981000000000002</c:v>
                </c:pt>
                <c:pt idx="432">
                  <c:v>28.979999999999986</c:v>
                </c:pt>
                <c:pt idx="433">
                  <c:v>28.978999999999989</c:v>
                </c:pt>
                <c:pt idx="434">
                  <c:v>28.978000000000002</c:v>
                </c:pt>
                <c:pt idx="435">
                  <c:v>28.977</c:v>
                </c:pt>
                <c:pt idx="436">
                  <c:v>28.975999999999985</c:v>
                </c:pt>
                <c:pt idx="437">
                  <c:v>28.974999999999987</c:v>
                </c:pt>
                <c:pt idx="438">
                  <c:v>28.974</c:v>
                </c:pt>
                <c:pt idx="439">
                  <c:v>28.972999999999981</c:v>
                </c:pt>
                <c:pt idx="440">
                  <c:v>28.971999999999987</c:v>
                </c:pt>
                <c:pt idx="441">
                  <c:v>28.971</c:v>
                </c:pt>
                <c:pt idx="442">
                  <c:v>28.97</c:v>
                </c:pt>
                <c:pt idx="443">
                  <c:v>28.96899999999998</c:v>
                </c:pt>
                <c:pt idx="444">
                  <c:v>28.967999999999989</c:v>
                </c:pt>
                <c:pt idx="445">
                  <c:v>28.966999999999981</c:v>
                </c:pt>
                <c:pt idx="446">
                  <c:v>28.96599999999998</c:v>
                </c:pt>
                <c:pt idx="447">
                  <c:v>28.964999999999989</c:v>
                </c:pt>
                <c:pt idx="448">
                  <c:v>28.964999999999989</c:v>
                </c:pt>
                <c:pt idx="449">
                  <c:v>28.963999999999981</c:v>
                </c:pt>
                <c:pt idx="450">
                  <c:v>28.96299999999998</c:v>
                </c:pt>
                <c:pt idx="451">
                  <c:v>28.961999999999989</c:v>
                </c:pt>
                <c:pt idx="452">
                  <c:v>28.960999999999981</c:v>
                </c:pt>
                <c:pt idx="453">
                  <c:v>28.959999999999987</c:v>
                </c:pt>
                <c:pt idx="454">
                  <c:v>28.959</c:v>
                </c:pt>
                <c:pt idx="455">
                  <c:v>28.957999999999988</c:v>
                </c:pt>
                <c:pt idx="456">
                  <c:v>28.957000000000001</c:v>
                </c:pt>
                <c:pt idx="457">
                  <c:v>28.957000000000001</c:v>
                </c:pt>
                <c:pt idx="458">
                  <c:v>28.956</c:v>
                </c:pt>
                <c:pt idx="459">
                  <c:v>28.954999999999988</c:v>
                </c:pt>
                <c:pt idx="460">
                  <c:v>28.954000000000001</c:v>
                </c:pt>
                <c:pt idx="461">
                  <c:v>28.952999999999989</c:v>
                </c:pt>
                <c:pt idx="462">
                  <c:v>28.952000000000002</c:v>
                </c:pt>
                <c:pt idx="463">
                  <c:v>28.951000000000001</c:v>
                </c:pt>
                <c:pt idx="464">
                  <c:v>28.95</c:v>
                </c:pt>
                <c:pt idx="465">
                  <c:v>28.95</c:v>
                </c:pt>
                <c:pt idx="466">
                  <c:v>28.949000000000002</c:v>
                </c:pt>
                <c:pt idx="467">
                  <c:v>28.947999999999986</c:v>
                </c:pt>
                <c:pt idx="468">
                  <c:v>28.946999999999989</c:v>
                </c:pt>
                <c:pt idx="469">
                  <c:v>28.946000000000002</c:v>
                </c:pt>
                <c:pt idx="470">
                  <c:v>28.944999999999986</c:v>
                </c:pt>
                <c:pt idx="471">
                  <c:v>28.944999999999986</c:v>
                </c:pt>
                <c:pt idx="472">
                  <c:v>28.943999999999985</c:v>
                </c:pt>
                <c:pt idx="473">
                  <c:v>28.94299999999998</c:v>
                </c:pt>
                <c:pt idx="474">
                  <c:v>28.941999999999986</c:v>
                </c:pt>
                <c:pt idx="475">
                  <c:v>28.940999999999981</c:v>
                </c:pt>
                <c:pt idx="476">
                  <c:v>28.940999999999981</c:v>
                </c:pt>
                <c:pt idx="477">
                  <c:v>28.939999999999987</c:v>
                </c:pt>
                <c:pt idx="478">
                  <c:v>28.939</c:v>
                </c:pt>
                <c:pt idx="479">
                  <c:v>28.937999999999999</c:v>
                </c:pt>
                <c:pt idx="480">
                  <c:v>28.937000000000001</c:v>
                </c:pt>
                <c:pt idx="481">
                  <c:v>28.937000000000001</c:v>
                </c:pt>
                <c:pt idx="482">
                  <c:v>28.936</c:v>
                </c:pt>
                <c:pt idx="483">
                  <c:v>28.934999999999999</c:v>
                </c:pt>
                <c:pt idx="484">
                  <c:v>28.934000000000001</c:v>
                </c:pt>
                <c:pt idx="485">
                  <c:v>28.933</c:v>
                </c:pt>
                <c:pt idx="486">
                  <c:v>28.933</c:v>
                </c:pt>
                <c:pt idx="487">
                  <c:v>28.931999999999999</c:v>
                </c:pt>
                <c:pt idx="488">
                  <c:v>28.931000000000001</c:v>
                </c:pt>
                <c:pt idx="489">
                  <c:v>28.93</c:v>
                </c:pt>
                <c:pt idx="490">
                  <c:v>28.93</c:v>
                </c:pt>
                <c:pt idx="491">
                  <c:v>28.928999999999977</c:v>
                </c:pt>
                <c:pt idx="492">
                  <c:v>28.927999999999987</c:v>
                </c:pt>
                <c:pt idx="493">
                  <c:v>28.927</c:v>
                </c:pt>
                <c:pt idx="494">
                  <c:v>28.925999999999977</c:v>
                </c:pt>
                <c:pt idx="495">
                  <c:v>28.925999999999977</c:v>
                </c:pt>
                <c:pt idx="496">
                  <c:v>28.924999999999986</c:v>
                </c:pt>
                <c:pt idx="497">
                  <c:v>28.923999999999989</c:v>
                </c:pt>
                <c:pt idx="498">
                  <c:v>28.922999999999977</c:v>
                </c:pt>
                <c:pt idx="499">
                  <c:v>28.922999999999977</c:v>
                </c:pt>
                <c:pt idx="500">
                  <c:v>28.921999999999986</c:v>
                </c:pt>
                <c:pt idx="501">
                  <c:v>28.920999999999989</c:v>
                </c:pt>
                <c:pt idx="502">
                  <c:v>28.920999999999989</c:v>
                </c:pt>
                <c:pt idx="503">
                  <c:v>28.919999999999987</c:v>
                </c:pt>
                <c:pt idx="504">
                  <c:v>28.919</c:v>
                </c:pt>
                <c:pt idx="505">
                  <c:v>28.917999999999999</c:v>
                </c:pt>
                <c:pt idx="506">
                  <c:v>28.917999999999999</c:v>
                </c:pt>
                <c:pt idx="507">
                  <c:v>28.917000000000005</c:v>
                </c:pt>
                <c:pt idx="508">
                  <c:v>28.916</c:v>
                </c:pt>
                <c:pt idx="509">
                  <c:v>28.916</c:v>
                </c:pt>
                <c:pt idx="510">
                  <c:v>28.914999999999999</c:v>
                </c:pt>
                <c:pt idx="511">
                  <c:v>28.914000000000001</c:v>
                </c:pt>
                <c:pt idx="512">
                  <c:v>28.913</c:v>
                </c:pt>
                <c:pt idx="513">
                  <c:v>28.913</c:v>
                </c:pt>
                <c:pt idx="514">
                  <c:v>28.911999999999999</c:v>
                </c:pt>
                <c:pt idx="515">
                  <c:v>28.911000000000001</c:v>
                </c:pt>
                <c:pt idx="516">
                  <c:v>28.911000000000001</c:v>
                </c:pt>
                <c:pt idx="517">
                  <c:v>28.91</c:v>
                </c:pt>
                <c:pt idx="518">
                  <c:v>28.908999999999981</c:v>
                </c:pt>
                <c:pt idx="519">
                  <c:v>28.908999999999981</c:v>
                </c:pt>
                <c:pt idx="520">
                  <c:v>28.907999999999987</c:v>
                </c:pt>
                <c:pt idx="521">
                  <c:v>28.907</c:v>
                </c:pt>
                <c:pt idx="522">
                  <c:v>28.907</c:v>
                </c:pt>
                <c:pt idx="523">
                  <c:v>28.905999999999981</c:v>
                </c:pt>
                <c:pt idx="524">
                  <c:v>28.904999999999987</c:v>
                </c:pt>
                <c:pt idx="525">
                  <c:v>28.904999999999987</c:v>
                </c:pt>
                <c:pt idx="526">
                  <c:v>28.904</c:v>
                </c:pt>
                <c:pt idx="527">
                  <c:v>28.902999999999981</c:v>
                </c:pt>
                <c:pt idx="528">
                  <c:v>28.902999999999981</c:v>
                </c:pt>
                <c:pt idx="529">
                  <c:v>28.901999999999987</c:v>
                </c:pt>
                <c:pt idx="530">
                  <c:v>28.901</c:v>
                </c:pt>
                <c:pt idx="531">
                  <c:v>28.901</c:v>
                </c:pt>
                <c:pt idx="532">
                  <c:v>28.9</c:v>
                </c:pt>
                <c:pt idx="533">
                  <c:v>28.899000000000001</c:v>
                </c:pt>
                <c:pt idx="534">
                  <c:v>28.899000000000001</c:v>
                </c:pt>
                <c:pt idx="535">
                  <c:v>28.898</c:v>
                </c:pt>
                <c:pt idx="536">
                  <c:v>28.896999999999988</c:v>
                </c:pt>
                <c:pt idx="537">
                  <c:v>28.896999999999988</c:v>
                </c:pt>
                <c:pt idx="538">
                  <c:v>28.896000000000001</c:v>
                </c:pt>
                <c:pt idx="539">
                  <c:v>28.895</c:v>
                </c:pt>
                <c:pt idx="540">
                  <c:v>28.895</c:v>
                </c:pt>
                <c:pt idx="541">
                  <c:v>28.893999999999988</c:v>
                </c:pt>
                <c:pt idx="542">
                  <c:v>28.893999999999988</c:v>
                </c:pt>
                <c:pt idx="543">
                  <c:v>28.893000000000001</c:v>
                </c:pt>
                <c:pt idx="544">
                  <c:v>28.891999999999999</c:v>
                </c:pt>
                <c:pt idx="545">
                  <c:v>28.891999999999999</c:v>
                </c:pt>
                <c:pt idx="546">
                  <c:v>28.890999999999988</c:v>
                </c:pt>
                <c:pt idx="547">
                  <c:v>28.89</c:v>
                </c:pt>
                <c:pt idx="548">
                  <c:v>28.89</c:v>
                </c:pt>
                <c:pt idx="549">
                  <c:v>28.888999999999989</c:v>
                </c:pt>
                <c:pt idx="550">
                  <c:v>28.888999999999989</c:v>
                </c:pt>
                <c:pt idx="551">
                  <c:v>28.888000000000002</c:v>
                </c:pt>
                <c:pt idx="552">
                  <c:v>28.887</c:v>
                </c:pt>
                <c:pt idx="553">
                  <c:v>28.887</c:v>
                </c:pt>
                <c:pt idx="554">
                  <c:v>28.885999999999989</c:v>
                </c:pt>
                <c:pt idx="555">
                  <c:v>28.885999999999989</c:v>
                </c:pt>
                <c:pt idx="556">
                  <c:v>28.885000000000002</c:v>
                </c:pt>
                <c:pt idx="557">
                  <c:v>28.884</c:v>
                </c:pt>
                <c:pt idx="558">
                  <c:v>28.884</c:v>
                </c:pt>
                <c:pt idx="559">
                  <c:v>28.882999999999985</c:v>
                </c:pt>
                <c:pt idx="560">
                  <c:v>28.882999999999985</c:v>
                </c:pt>
                <c:pt idx="561">
                  <c:v>28.881999999999987</c:v>
                </c:pt>
                <c:pt idx="562">
                  <c:v>28.881</c:v>
                </c:pt>
                <c:pt idx="563">
                  <c:v>28.881</c:v>
                </c:pt>
                <c:pt idx="564">
                  <c:v>28.88</c:v>
                </c:pt>
                <c:pt idx="565">
                  <c:v>28.88</c:v>
                </c:pt>
                <c:pt idx="566">
                  <c:v>28.879000000000001</c:v>
                </c:pt>
                <c:pt idx="567">
                  <c:v>28.879000000000001</c:v>
                </c:pt>
                <c:pt idx="568">
                  <c:v>28.878</c:v>
                </c:pt>
                <c:pt idx="569">
                  <c:v>28.876999999999999</c:v>
                </c:pt>
                <c:pt idx="570">
                  <c:v>28.876999999999999</c:v>
                </c:pt>
                <c:pt idx="571">
                  <c:v>28.876000000000001</c:v>
                </c:pt>
                <c:pt idx="572">
                  <c:v>28.876000000000001</c:v>
                </c:pt>
                <c:pt idx="573">
                  <c:v>28.875</c:v>
                </c:pt>
                <c:pt idx="574">
                  <c:v>28.875</c:v>
                </c:pt>
                <c:pt idx="575">
                  <c:v>28.873999999999999</c:v>
                </c:pt>
                <c:pt idx="576">
                  <c:v>28.873000000000001</c:v>
                </c:pt>
                <c:pt idx="577">
                  <c:v>28.873000000000001</c:v>
                </c:pt>
                <c:pt idx="578">
                  <c:v>28.872</c:v>
                </c:pt>
                <c:pt idx="579">
                  <c:v>28.872</c:v>
                </c:pt>
                <c:pt idx="580">
                  <c:v>28.870999999999999</c:v>
                </c:pt>
                <c:pt idx="581">
                  <c:v>28.870999999999999</c:v>
                </c:pt>
                <c:pt idx="582">
                  <c:v>28.87</c:v>
                </c:pt>
                <c:pt idx="583">
                  <c:v>28.87</c:v>
                </c:pt>
                <c:pt idx="584">
                  <c:v>28.869</c:v>
                </c:pt>
                <c:pt idx="585">
                  <c:v>28.869</c:v>
                </c:pt>
                <c:pt idx="586">
                  <c:v>28.867999999999999</c:v>
                </c:pt>
                <c:pt idx="587">
                  <c:v>28.867000000000001</c:v>
                </c:pt>
                <c:pt idx="588">
                  <c:v>28.867000000000001</c:v>
                </c:pt>
                <c:pt idx="589">
                  <c:v>28.866</c:v>
                </c:pt>
                <c:pt idx="590">
                  <c:v>28.866</c:v>
                </c:pt>
                <c:pt idx="591">
                  <c:v>28.864999999999988</c:v>
                </c:pt>
                <c:pt idx="592">
                  <c:v>28.864999999999988</c:v>
                </c:pt>
                <c:pt idx="593">
                  <c:v>28.864000000000001</c:v>
                </c:pt>
                <c:pt idx="594">
                  <c:v>28.864000000000001</c:v>
                </c:pt>
                <c:pt idx="595">
                  <c:v>28.863</c:v>
                </c:pt>
                <c:pt idx="596">
                  <c:v>28.863</c:v>
                </c:pt>
                <c:pt idx="597">
                  <c:v>28.861999999999988</c:v>
                </c:pt>
                <c:pt idx="598">
                  <c:v>28.861999999999988</c:v>
                </c:pt>
                <c:pt idx="599">
                  <c:v>28.861000000000001</c:v>
                </c:pt>
                <c:pt idx="600">
                  <c:v>28.861000000000001</c:v>
                </c:pt>
                <c:pt idx="601">
                  <c:v>28.86</c:v>
                </c:pt>
                <c:pt idx="602">
                  <c:v>28.86</c:v>
                </c:pt>
                <c:pt idx="603">
                  <c:v>28.859000000000005</c:v>
                </c:pt>
                <c:pt idx="604">
                  <c:v>28.859000000000005</c:v>
                </c:pt>
                <c:pt idx="605">
                  <c:v>28.858000000000001</c:v>
                </c:pt>
                <c:pt idx="606">
                  <c:v>28.858000000000001</c:v>
                </c:pt>
                <c:pt idx="607">
                  <c:v>28.856999999999999</c:v>
                </c:pt>
                <c:pt idx="608">
                  <c:v>28.856999999999999</c:v>
                </c:pt>
                <c:pt idx="609">
                  <c:v>28.856000000000005</c:v>
                </c:pt>
                <c:pt idx="610">
                  <c:v>28.856000000000005</c:v>
                </c:pt>
                <c:pt idx="611">
                  <c:v>28.855</c:v>
                </c:pt>
                <c:pt idx="612">
                  <c:v>28.855</c:v>
                </c:pt>
                <c:pt idx="613">
                  <c:v>28.853999999999999</c:v>
                </c:pt>
                <c:pt idx="614">
                  <c:v>28.853999999999999</c:v>
                </c:pt>
                <c:pt idx="615">
                  <c:v>28.853000000000005</c:v>
                </c:pt>
                <c:pt idx="616">
                  <c:v>28.853000000000005</c:v>
                </c:pt>
                <c:pt idx="617">
                  <c:v>28.852</c:v>
                </c:pt>
                <c:pt idx="618">
                  <c:v>28.852</c:v>
                </c:pt>
                <c:pt idx="619">
                  <c:v>28.850999999999999</c:v>
                </c:pt>
                <c:pt idx="620">
                  <c:v>28.850999999999999</c:v>
                </c:pt>
                <c:pt idx="621">
                  <c:v>28.85</c:v>
                </c:pt>
                <c:pt idx="622">
                  <c:v>28.85</c:v>
                </c:pt>
                <c:pt idx="623">
                  <c:v>28.849</c:v>
                </c:pt>
                <c:pt idx="624">
                  <c:v>28.849</c:v>
                </c:pt>
                <c:pt idx="625">
                  <c:v>28.847999999999999</c:v>
                </c:pt>
                <c:pt idx="626">
                  <c:v>28.847999999999999</c:v>
                </c:pt>
                <c:pt idx="627">
                  <c:v>28.847000000000001</c:v>
                </c:pt>
                <c:pt idx="628">
                  <c:v>28.847000000000001</c:v>
                </c:pt>
                <c:pt idx="629">
                  <c:v>28.847000000000001</c:v>
                </c:pt>
                <c:pt idx="630">
                  <c:v>28.846</c:v>
                </c:pt>
                <c:pt idx="631">
                  <c:v>28.846</c:v>
                </c:pt>
                <c:pt idx="632">
                  <c:v>28.844999999999999</c:v>
                </c:pt>
                <c:pt idx="633">
                  <c:v>28.844999999999999</c:v>
                </c:pt>
                <c:pt idx="634">
                  <c:v>28.844000000000001</c:v>
                </c:pt>
                <c:pt idx="635">
                  <c:v>28.844000000000001</c:v>
                </c:pt>
                <c:pt idx="636">
                  <c:v>28.843</c:v>
                </c:pt>
                <c:pt idx="637">
                  <c:v>28.843</c:v>
                </c:pt>
                <c:pt idx="638">
                  <c:v>28.841999999999999</c:v>
                </c:pt>
                <c:pt idx="639">
                  <c:v>28.841999999999999</c:v>
                </c:pt>
                <c:pt idx="640">
                  <c:v>28.841000000000001</c:v>
                </c:pt>
                <c:pt idx="641">
                  <c:v>28.841000000000001</c:v>
                </c:pt>
                <c:pt idx="642">
                  <c:v>28.841000000000001</c:v>
                </c:pt>
                <c:pt idx="643">
                  <c:v>28.84</c:v>
                </c:pt>
                <c:pt idx="644">
                  <c:v>28.84</c:v>
                </c:pt>
                <c:pt idx="645">
                  <c:v>28.838999999999999</c:v>
                </c:pt>
                <c:pt idx="646">
                  <c:v>28.838999999999999</c:v>
                </c:pt>
                <c:pt idx="647">
                  <c:v>28.838000000000001</c:v>
                </c:pt>
                <c:pt idx="648">
                  <c:v>28.838000000000001</c:v>
                </c:pt>
                <c:pt idx="649">
                  <c:v>28.837000000000014</c:v>
                </c:pt>
                <c:pt idx="650">
                  <c:v>28.837000000000014</c:v>
                </c:pt>
                <c:pt idx="651">
                  <c:v>28.837000000000014</c:v>
                </c:pt>
                <c:pt idx="652">
                  <c:v>28.835999999999999</c:v>
                </c:pt>
                <c:pt idx="653">
                  <c:v>28.835999999999999</c:v>
                </c:pt>
                <c:pt idx="654">
                  <c:v>28.835000000000001</c:v>
                </c:pt>
                <c:pt idx="655">
                  <c:v>28.835000000000001</c:v>
                </c:pt>
                <c:pt idx="656">
                  <c:v>28.834000000000014</c:v>
                </c:pt>
                <c:pt idx="657">
                  <c:v>28.834000000000014</c:v>
                </c:pt>
                <c:pt idx="658">
                  <c:v>28.834000000000014</c:v>
                </c:pt>
                <c:pt idx="659">
                  <c:v>28.832999999999988</c:v>
                </c:pt>
                <c:pt idx="660">
                  <c:v>28.832999999999988</c:v>
                </c:pt>
                <c:pt idx="661">
                  <c:v>28.832000000000001</c:v>
                </c:pt>
                <c:pt idx="662">
                  <c:v>28.832000000000001</c:v>
                </c:pt>
                <c:pt idx="663">
                  <c:v>28.831000000000014</c:v>
                </c:pt>
                <c:pt idx="664">
                  <c:v>28.831000000000014</c:v>
                </c:pt>
                <c:pt idx="665">
                  <c:v>28.831000000000014</c:v>
                </c:pt>
                <c:pt idx="666">
                  <c:v>28.830000000000005</c:v>
                </c:pt>
                <c:pt idx="667">
                  <c:v>28.830000000000005</c:v>
                </c:pt>
                <c:pt idx="668">
                  <c:v>28.829000000000001</c:v>
                </c:pt>
                <c:pt idx="669">
                  <c:v>28.829000000000001</c:v>
                </c:pt>
                <c:pt idx="670">
                  <c:v>28.829000000000001</c:v>
                </c:pt>
                <c:pt idx="671">
                  <c:v>28.827999999999999</c:v>
                </c:pt>
                <c:pt idx="672">
                  <c:v>28.827999999999999</c:v>
                </c:pt>
                <c:pt idx="673">
                  <c:v>28.827000000000005</c:v>
                </c:pt>
                <c:pt idx="674">
                  <c:v>28.827000000000005</c:v>
                </c:pt>
                <c:pt idx="675">
                  <c:v>28.826000000000001</c:v>
                </c:pt>
                <c:pt idx="676">
                  <c:v>28.826000000000001</c:v>
                </c:pt>
                <c:pt idx="677">
                  <c:v>28.826000000000001</c:v>
                </c:pt>
                <c:pt idx="678">
                  <c:v>28.824999999999999</c:v>
                </c:pt>
                <c:pt idx="679">
                  <c:v>28.824999999999999</c:v>
                </c:pt>
                <c:pt idx="680">
                  <c:v>28.824000000000005</c:v>
                </c:pt>
                <c:pt idx="681">
                  <c:v>28.824000000000005</c:v>
                </c:pt>
                <c:pt idx="682">
                  <c:v>28.824000000000005</c:v>
                </c:pt>
                <c:pt idx="683">
                  <c:v>28.823</c:v>
                </c:pt>
                <c:pt idx="684">
                  <c:v>28.823</c:v>
                </c:pt>
                <c:pt idx="685">
                  <c:v>28.821999999999999</c:v>
                </c:pt>
                <c:pt idx="686">
                  <c:v>28.821999999999999</c:v>
                </c:pt>
                <c:pt idx="687">
                  <c:v>28.821999999999999</c:v>
                </c:pt>
                <c:pt idx="688">
                  <c:v>28.821000000000005</c:v>
                </c:pt>
                <c:pt idx="689">
                  <c:v>28.821000000000005</c:v>
                </c:pt>
                <c:pt idx="690">
                  <c:v>28.821000000000005</c:v>
                </c:pt>
                <c:pt idx="691">
                  <c:v>28.82</c:v>
                </c:pt>
                <c:pt idx="692">
                  <c:v>28.82</c:v>
                </c:pt>
                <c:pt idx="693">
                  <c:v>28.818999999999999</c:v>
                </c:pt>
                <c:pt idx="694">
                  <c:v>28.818999999999999</c:v>
                </c:pt>
                <c:pt idx="695">
                  <c:v>28.818999999999999</c:v>
                </c:pt>
                <c:pt idx="696">
                  <c:v>28.818000000000001</c:v>
                </c:pt>
                <c:pt idx="697">
                  <c:v>28.818000000000001</c:v>
                </c:pt>
                <c:pt idx="698">
                  <c:v>28.817000000000014</c:v>
                </c:pt>
                <c:pt idx="699">
                  <c:v>28.817000000000014</c:v>
                </c:pt>
                <c:pt idx="700">
                  <c:v>28.817000000000014</c:v>
                </c:pt>
                <c:pt idx="701">
                  <c:v>28.815999999999999</c:v>
                </c:pt>
                <c:pt idx="702">
                  <c:v>28.815999999999999</c:v>
                </c:pt>
                <c:pt idx="703">
                  <c:v>28.815999999999999</c:v>
                </c:pt>
                <c:pt idx="704">
                  <c:v>28.815000000000001</c:v>
                </c:pt>
                <c:pt idx="705">
                  <c:v>28.815000000000001</c:v>
                </c:pt>
                <c:pt idx="706">
                  <c:v>28.814000000000014</c:v>
                </c:pt>
                <c:pt idx="707">
                  <c:v>28.814000000000014</c:v>
                </c:pt>
                <c:pt idx="708">
                  <c:v>28.814000000000014</c:v>
                </c:pt>
                <c:pt idx="709">
                  <c:v>28.812999999999999</c:v>
                </c:pt>
                <c:pt idx="710">
                  <c:v>28.812999999999999</c:v>
                </c:pt>
                <c:pt idx="711">
                  <c:v>28.812999999999999</c:v>
                </c:pt>
                <c:pt idx="712">
                  <c:v>28.812000000000001</c:v>
                </c:pt>
                <c:pt idx="713">
                  <c:v>28.812000000000001</c:v>
                </c:pt>
                <c:pt idx="714">
                  <c:v>28.812000000000001</c:v>
                </c:pt>
                <c:pt idx="715">
                  <c:v>28.811000000000014</c:v>
                </c:pt>
                <c:pt idx="716">
                  <c:v>28.811000000000014</c:v>
                </c:pt>
                <c:pt idx="717">
                  <c:v>28.810000000000013</c:v>
                </c:pt>
                <c:pt idx="718">
                  <c:v>28.810000000000013</c:v>
                </c:pt>
                <c:pt idx="719">
                  <c:v>28.810000000000013</c:v>
                </c:pt>
                <c:pt idx="720">
                  <c:v>28.809000000000001</c:v>
                </c:pt>
                <c:pt idx="721">
                  <c:v>28.809000000000001</c:v>
                </c:pt>
                <c:pt idx="722">
                  <c:v>28.809000000000001</c:v>
                </c:pt>
                <c:pt idx="723">
                  <c:v>28.808</c:v>
                </c:pt>
                <c:pt idx="724">
                  <c:v>28.808</c:v>
                </c:pt>
                <c:pt idx="725">
                  <c:v>28.808</c:v>
                </c:pt>
                <c:pt idx="726">
                  <c:v>28.806999999999999</c:v>
                </c:pt>
                <c:pt idx="727">
                  <c:v>28.806999999999999</c:v>
                </c:pt>
                <c:pt idx="728">
                  <c:v>28.806999999999999</c:v>
                </c:pt>
                <c:pt idx="729">
                  <c:v>28.806000000000001</c:v>
                </c:pt>
                <c:pt idx="730">
                  <c:v>28.806000000000001</c:v>
                </c:pt>
                <c:pt idx="731">
                  <c:v>28.805</c:v>
                </c:pt>
                <c:pt idx="732">
                  <c:v>28.805</c:v>
                </c:pt>
                <c:pt idx="733">
                  <c:v>28.805</c:v>
                </c:pt>
                <c:pt idx="734">
                  <c:v>28.803999999999988</c:v>
                </c:pt>
                <c:pt idx="735">
                  <c:v>28.803999999999988</c:v>
                </c:pt>
                <c:pt idx="736">
                  <c:v>28.803999999999988</c:v>
                </c:pt>
                <c:pt idx="737">
                  <c:v>28.803000000000001</c:v>
                </c:pt>
                <c:pt idx="738">
                  <c:v>28.803000000000001</c:v>
                </c:pt>
                <c:pt idx="739">
                  <c:v>28.803000000000001</c:v>
                </c:pt>
                <c:pt idx="740">
                  <c:v>28.802</c:v>
                </c:pt>
                <c:pt idx="741">
                  <c:v>28.802</c:v>
                </c:pt>
                <c:pt idx="742">
                  <c:v>28.802</c:v>
                </c:pt>
                <c:pt idx="743">
                  <c:v>28.800999999999988</c:v>
                </c:pt>
                <c:pt idx="744">
                  <c:v>28.800999999999988</c:v>
                </c:pt>
                <c:pt idx="745">
                  <c:v>28.800999999999988</c:v>
                </c:pt>
                <c:pt idx="746">
                  <c:v>28.8</c:v>
                </c:pt>
                <c:pt idx="747">
                  <c:v>28.8</c:v>
                </c:pt>
                <c:pt idx="748">
                  <c:v>28.8</c:v>
                </c:pt>
                <c:pt idx="749">
                  <c:v>28.798999999999989</c:v>
                </c:pt>
                <c:pt idx="750">
                  <c:v>28.798999999999989</c:v>
                </c:pt>
                <c:pt idx="751">
                  <c:v>28.798999999999989</c:v>
                </c:pt>
                <c:pt idx="752">
                  <c:v>28.797999999999988</c:v>
                </c:pt>
                <c:pt idx="753">
                  <c:v>28.797999999999988</c:v>
                </c:pt>
                <c:pt idx="754">
                  <c:v>28.797999999999988</c:v>
                </c:pt>
                <c:pt idx="755">
                  <c:v>28.797000000000001</c:v>
                </c:pt>
                <c:pt idx="756">
                  <c:v>28.797000000000001</c:v>
                </c:pt>
                <c:pt idx="757">
                  <c:v>28.797000000000001</c:v>
                </c:pt>
                <c:pt idx="758">
                  <c:v>28.795999999999989</c:v>
                </c:pt>
                <c:pt idx="759">
                  <c:v>28.795999999999989</c:v>
                </c:pt>
                <c:pt idx="760">
                  <c:v>28.795999999999989</c:v>
                </c:pt>
                <c:pt idx="761">
                  <c:v>28.795999999999989</c:v>
                </c:pt>
                <c:pt idx="762">
                  <c:v>28.795000000000002</c:v>
                </c:pt>
                <c:pt idx="763">
                  <c:v>28.795000000000002</c:v>
                </c:pt>
                <c:pt idx="764">
                  <c:v>28.795000000000002</c:v>
                </c:pt>
                <c:pt idx="765">
                  <c:v>28.794</c:v>
                </c:pt>
                <c:pt idx="766">
                  <c:v>28.794</c:v>
                </c:pt>
                <c:pt idx="767">
                  <c:v>28.794</c:v>
                </c:pt>
                <c:pt idx="768">
                  <c:v>28.792999999999989</c:v>
                </c:pt>
                <c:pt idx="769">
                  <c:v>28.792999999999989</c:v>
                </c:pt>
                <c:pt idx="770">
                  <c:v>28.792999999999989</c:v>
                </c:pt>
                <c:pt idx="771">
                  <c:v>28.792000000000002</c:v>
                </c:pt>
                <c:pt idx="772">
                  <c:v>28.792000000000002</c:v>
                </c:pt>
                <c:pt idx="773">
                  <c:v>28.792000000000002</c:v>
                </c:pt>
                <c:pt idx="774">
                  <c:v>28.791</c:v>
                </c:pt>
                <c:pt idx="775">
                  <c:v>28.791</c:v>
                </c:pt>
                <c:pt idx="776">
                  <c:v>28.791</c:v>
                </c:pt>
                <c:pt idx="777">
                  <c:v>28.79</c:v>
                </c:pt>
                <c:pt idx="778">
                  <c:v>28.79</c:v>
                </c:pt>
                <c:pt idx="779">
                  <c:v>28.79</c:v>
                </c:pt>
                <c:pt idx="780">
                  <c:v>28.79</c:v>
                </c:pt>
                <c:pt idx="781">
                  <c:v>28.78899999999998</c:v>
                </c:pt>
                <c:pt idx="782">
                  <c:v>28.78899999999998</c:v>
                </c:pt>
                <c:pt idx="783">
                  <c:v>28.78899999999998</c:v>
                </c:pt>
                <c:pt idx="784">
                  <c:v>28.787999999999986</c:v>
                </c:pt>
                <c:pt idx="785">
                  <c:v>28.787999999999986</c:v>
                </c:pt>
                <c:pt idx="786">
                  <c:v>28.787999999999986</c:v>
                </c:pt>
                <c:pt idx="787">
                  <c:v>28.786999999999981</c:v>
                </c:pt>
                <c:pt idx="788">
                  <c:v>28.786999999999981</c:v>
                </c:pt>
                <c:pt idx="789">
                  <c:v>28.786999999999981</c:v>
                </c:pt>
                <c:pt idx="790">
                  <c:v>28.786999999999981</c:v>
                </c:pt>
                <c:pt idx="791">
                  <c:v>28.78599999999998</c:v>
                </c:pt>
                <c:pt idx="792">
                  <c:v>28.78599999999998</c:v>
                </c:pt>
                <c:pt idx="793">
                  <c:v>28.78599999999998</c:v>
                </c:pt>
                <c:pt idx="794">
                  <c:v>28.784999999999989</c:v>
                </c:pt>
                <c:pt idx="795">
                  <c:v>28.784999999999989</c:v>
                </c:pt>
                <c:pt idx="796">
                  <c:v>28.784999999999989</c:v>
                </c:pt>
                <c:pt idx="797">
                  <c:v>28.784999999999989</c:v>
                </c:pt>
                <c:pt idx="798">
                  <c:v>28.783999999999981</c:v>
                </c:pt>
                <c:pt idx="799">
                  <c:v>28.783999999999981</c:v>
                </c:pt>
                <c:pt idx="800">
                  <c:v>28.783999999999981</c:v>
                </c:pt>
                <c:pt idx="801">
                  <c:v>28.78299999999998</c:v>
                </c:pt>
                <c:pt idx="802">
                  <c:v>28.78299999999998</c:v>
                </c:pt>
                <c:pt idx="803">
                  <c:v>28.78299999999998</c:v>
                </c:pt>
                <c:pt idx="804">
                  <c:v>28.781999999999989</c:v>
                </c:pt>
                <c:pt idx="805">
                  <c:v>28.781999999999989</c:v>
                </c:pt>
                <c:pt idx="806">
                  <c:v>28.781999999999989</c:v>
                </c:pt>
                <c:pt idx="807">
                  <c:v>28.781999999999989</c:v>
                </c:pt>
                <c:pt idx="808">
                  <c:v>28.780999999999981</c:v>
                </c:pt>
                <c:pt idx="809">
                  <c:v>28.780999999999981</c:v>
                </c:pt>
                <c:pt idx="810">
                  <c:v>28.780999999999981</c:v>
                </c:pt>
                <c:pt idx="811">
                  <c:v>28.779999999999987</c:v>
                </c:pt>
                <c:pt idx="812">
                  <c:v>28.779999999999987</c:v>
                </c:pt>
                <c:pt idx="813">
                  <c:v>28.779999999999987</c:v>
                </c:pt>
                <c:pt idx="814">
                  <c:v>28.779999999999987</c:v>
                </c:pt>
                <c:pt idx="815">
                  <c:v>28.779</c:v>
                </c:pt>
                <c:pt idx="816">
                  <c:v>28.779</c:v>
                </c:pt>
                <c:pt idx="817">
                  <c:v>28.779</c:v>
                </c:pt>
                <c:pt idx="818">
                  <c:v>28.779</c:v>
                </c:pt>
                <c:pt idx="819">
                  <c:v>28.777999999999999</c:v>
                </c:pt>
                <c:pt idx="820">
                  <c:v>28.777999999999999</c:v>
                </c:pt>
                <c:pt idx="821">
                  <c:v>28.777999999999999</c:v>
                </c:pt>
                <c:pt idx="822">
                  <c:v>28.777000000000001</c:v>
                </c:pt>
                <c:pt idx="823">
                  <c:v>28.777000000000001</c:v>
                </c:pt>
                <c:pt idx="824">
                  <c:v>28.777000000000001</c:v>
                </c:pt>
                <c:pt idx="825">
                  <c:v>28.777000000000001</c:v>
                </c:pt>
                <c:pt idx="826">
                  <c:v>28.776</c:v>
                </c:pt>
                <c:pt idx="827">
                  <c:v>28.776</c:v>
                </c:pt>
                <c:pt idx="828">
                  <c:v>28.776</c:v>
                </c:pt>
                <c:pt idx="829">
                  <c:v>28.776</c:v>
                </c:pt>
                <c:pt idx="830">
                  <c:v>28.774999999999999</c:v>
                </c:pt>
                <c:pt idx="831">
                  <c:v>28.774999999999999</c:v>
                </c:pt>
                <c:pt idx="832">
                  <c:v>28.774999999999999</c:v>
                </c:pt>
                <c:pt idx="833">
                  <c:v>28.774000000000001</c:v>
                </c:pt>
                <c:pt idx="834">
                  <c:v>28.774000000000001</c:v>
                </c:pt>
                <c:pt idx="835">
                  <c:v>28.774000000000001</c:v>
                </c:pt>
                <c:pt idx="836">
                  <c:v>28.774000000000001</c:v>
                </c:pt>
                <c:pt idx="837">
                  <c:v>28.773</c:v>
                </c:pt>
                <c:pt idx="838">
                  <c:v>28.773</c:v>
                </c:pt>
                <c:pt idx="839">
                  <c:v>28.773</c:v>
                </c:pt>
                <c:pt idx="840">
                  <c:v>28.773</c:v>
                </c:pt>
                <c:pt idx="841">
                  <c:v>28.771999999999988</c:v>
                </c:pt>
                <c:pt idx="842">
                  <c:v>28.771999999999988</c:v>
                </c:pt>
                <c:pt idx="843">
                  <c:v>28.771999999999988</c:v>
                </c:pt>
                <c:pt idx="844">
                  <c:v>28.771999999999988</c:v>
                </c:pt>
                <c:pt idx="845">
                  <c:v>28.771000000000001</c:v>
                </c:pt>
                <c:pt idx="846">
                  <c:v>28.771000000000001</c:v>
                </c:pt>
                <c:pt idx="847">
                  <c:v>28.771000000000001</c:v>
                </c:pt>
                <c:pt idx="848">
                  <c:v>28.771000000000001</c:v>
                </c:pt>
                <c:pt idx="849">
                  <c:v>28.77</c:v>
                </c:pt>
                <c:pt idx="850">
                  <c:v>28.77</c:v>
                </c:pt>
                <c:pt idx="851">
                  <c:v>28.77</c:v>
                </c:pt>
                <c:pt idx="852">
                  <c:v>28.768999999999977</c:v>
                </c:pt>
                <c:pt idx="853">
                  <c:v>28.768999999999977</c:v>
                </c:pt>
                <c:pt idx="854">
                  <c:v>28.768999999999977</c:v>
                </c:pt>
                <c:pt idx="855">
                  <c:v>28.768999999999977</c:v>
                </c:pt>
                <c:pt idx="856">
                  <c:v>28.767999999999986</c:v>
                </c:pt>
                <c:pt idx="857">
                  <c:v>28.767999999999986</c:v>
                </c:pt>
                <c:pt idx="858">
                  <c:v>28.767999999999986</c:v>
                </c:pt>
                <c:pt idx="859">
                  <c:v>28.767999999999986</c:v>
                </c:pt>
                <c:pt idx="860">
                  <c:v>28.766999999999989</c:v>
                </c:pt>
                <c:pt idx="861">
                  <c:v>28.766999999999989</c:v>
                </c:pt>
                <c:pt idx="862">
                  <c:v>28.766999999999989</c:v>
                </c:pt>
                <c:pt idx="863">
                  <c:v>28.766999999999989</c:v>
                </c:pt>
                <c:pt idx="864">
                  <c:v>28.765999999999977</c:v>
                </c:pt>
                <c:pt idx="865">
                  <c:v>28.765999999999977</c:v>
                </c:pt>
                <c:pt idx="866">
                  <c:v>28.765999999999977</c:v>
                </c:pt>
                <c:pt idx="867">
                  <c:v>28.765999999999977</c:v>
                </c:pt>
                <c:pt idx="868">
                  <c:v>28.764999999999986</c:v>
                </c:pt>
                <c:pt idx="869">
                  <c:v>28.764999999999986</c:v>
                </c:pt>
                <c:pt idx="870">
                  <c:v>28.764999999999986</c:v>
                </c:pt>
                <c:pt idx="871">
                  <c:v>28.764999999999986</c:v>
                </c:pt>
                <c:pt idx="872">
                  <c:v>28.763999999999989</c:v>
                </c:pt>
                <c:pt idx="873">
                  <c:v>28.763999999999989</c:v>
                </c:pt>
                <c:pt idx="874">
                  <c:v>28.763999999999989</c:v>
                </c:pt>
                <c:pt idx="875">
                  <c:v>28.763999999999989</c:v>
                </c:pt>
                <c:pt idx="876">
                  <c:v>28.763999999999989</c:v>
                </c:pt>
                <c:pt idx="877">
                  <c:v>28.763000000000002</c:v>
                </c:pt>
                <c:pt idx="878">
                  <c:v>28.763000000000002</c:v>
                </c:pt>
                <c:pt idx="879">
                  <c:v>28.763000000000002</c:v>
                </c:pt>
                <c:pt idx="880">
                  <c:v>28.763000000000002</c:v>
                </c:pt>
                <c:pt idx="881">
                  <c:v>28.761999999999986</c:v>
                </c:pt>
                <c:pt idx="882">
                  <c:v>28.761999999999986</c:v>
                </c:pt>
                <c:pt idx="883">
                  <c:v>28.761999999999986</c:v>
                </c:pt>
                <c:pt idx="884">
                  <c:v>28.761999999999986</c:v>
                </c:pt>
                <c:pt idx="885">
                  <c:v>28.760999999999989</c:v>
                </c:pt>
                <c:pt idx="886">
                  <c:v>28.760999999999989</c:v>
                </c:pt>
                <c:pt idx="887">
                  <c:v>28.760999999999989</c:v>
                </c:pt>
                <c:pt idx="888">
                  <c:v>28.760999999999989</c:v>
                </c:pt>
                <c:pt idx="889">
                  <c:v>28.759999999999987</c:v>
                </c:pt>
                <c:pt idx="890">
                  <c:v>28.759999999999987</c:v>
                </c:pt>
                <c:pt idx="891">
                  <c:v>28.759999999999987</c:v>
                </c:pt>
                <c:pt idx="892">
                  <c:v>28.759999999999987</c:v>
                </c:pt>
                <c:pt idx="893">
                  <c:v>28.759</c:v>
                </c:pt>
                <c:pt idx="894">
                  <c:v>28.759</c:v>
                </c:pt>
                <c:pt idx="895">
                  <c:v>28.759</c:v>
                </c:pt>
                <c:pt idx="896">
                  <c:v>28.759</c:v>
                </c:pt>
                <c:pt idx="897">
                  <c:v>28.759</c:v>
                </c:pt>
                <c:pt idx="898">
                  <c:v>28.757999999999999</c:v>
                </c:pt>
                <c:pt idx="899">
                  <c:v>28.757999999999999</c:v>
                </c:pt>
                <c:pt idx="900">
                  <c:v>28.757999999999999</c:v>
                </c:pt>
                <c:pt idx="901">
                  <c:v>28.757999999999999</c:v>
                </c:pt>
                <c:pt idx="902">
                  <c:v>28.757000000000001</c:v>
                </c:pt>
                <c:pt idx="903">
                  <c:v>28.757000000000001</c:v>
                </c:pt>
                <c:pt idx="904">
                  <c:v>28.757000000000001</c:v>
                </c:pt>
                <c:pt idx="905">
                  <c:v>28.757000000000001</c:v>
                </c:pt>
                <c:pt idx="906">
                  <c:v>28.756</c:v>
                </c:pt>
                <c:pt idx="907">
                  <c:v>28.756</c:v>
                </c:pt>
                <c:pt idx="908">
                  <c:v>28.756</c:v>
                </c:pt>
                <c:pt idx="909">
                  <c:v>28.756</c:v>
                </c:pt>
                <c:pt idx="910">
                  <c:v>28.756</c:v>
                </c:pt>
                <c:pt idx="911">
                  <c:v>28.754999999999999</c:v>
                </c:pt>
                <c:pt idx="912">
                  <c:v>28.754999999999999</c:v>
                </c:pt>
                <c:pt idx="913">
                  <c:v>28.754999999999999</c:v>
                </c:pt>
                <c:pt idx="914">
                  <c:v>28.754999999999999</c:v>
                </c:pt>
                <c:pt idx="915">
                  <c:v>28.754000000000001</c:v>
                </c:pt>
                <c:pt idx="916">
                  <c:v>28.754000000000001</c:v>
                </c:pt>
                <c:pt idx="917">
                  <c:v>28.754000000000001</c:v>
                </c:pt>
                <c:pt idx="918">
                  <c:v>28.754000000000001</c:v>
                </c:pt>
                <c:pt idx="919">
                  <c:v>28.754000000000001</c:v>
                </c:pt>
                <c:pt idx="920">
                  <c:v>28.753</c:v>
                </c:pt>
                <c:pt idx="921">
                  <c:v>28.753</c:v>
                </c:pt>
                <c:pt idx="922">
                  <c:v>28.753</c:v>
                </c:pt>
                <c:pt idx="923">
                  <c:v>28.753</c:v>
                </c:pt>
                <c:pt idx="924">
                  <c:v>28.753</c:v>
                </c:pt>
                <c:pt idx="925">
                  <c:v>28.751999999999999</c:v>
                </c:pt>
                <c:pt idx="926">
                  <c:v>28.751999999999999</c:v>
                </c:pt>
                <c:pt idx="927">
                  <c:v>28.751999999999999</c:v>
                </c:pt>
                <c:pt idx="928">
                  <c:v>28.751999999999999</c:v>
                </c:pt>
                <c:pt idx="929">
                  <c:v>28.751000000000001</c:v>
                </c:pt>
                <c:pt idx="930">
                  <c:v>28.751000000000001</c:v>
                </c:pt>
                <c:pt idx="931">
                  <c:v>28.751000000000001</c:v>
                </c:pt>
                <c:pt idx="932">
                  <c:v>28.751000000000001</c:v>
                </c:pt>
                <c:pt idx="933">
                  <c:v>28.751000000000001</c:v>
                </c:pt>
                <c:pt idx="934">
                  <c:v>28.75</c:v>
                </c:pt>
                <c:pt idx="935">
                  <c:v>28.75</c:v>
                </c:pt>
                <c:pt idx="936">
                  <c:v>28.75</c:v>
                </c:pt>
                <c:pt idx="937">
                  <c:v>28.75</c:v>
                </c:pt>
                <c:pt idx="938">
                  <c:v>28.75</c:v>
                </c:pt>
                <c:pt idx="939">
                  <c:v>28.748999999999981</c:v>
                </c:pt>
                <c:pt idx="940">
                  <c:v>28.748999999999981</c:v>
                </c:pt>
                <c:pt idx="941">
                  <c:v>28.748999999999981</c:v>
                </c:pt>
                <c:pt idx="942">
                  <c:v>28.748999999999981</c:v>
                </c:pt>
                <c:pt idx="943">
                  <c:v>28.747999999999987</c:v>
                </c:pt>
                <c:pt idx="944">
                  <c:v>28.747999999999987</c:v>
                </c:pt>
                <c:pt idx="945">
                  <c:v>28.747999999999987</c:v>
                </c:pt>
                <c:pt idx="946">
                  <c:v>28.747999999999987</c:v>
                </c:pt>
                <c:pt idx="947">
                  <c:v>28.747999999999987</c:v>
                </c:pt>
                <c:pt idx="948">
                  <c:v>28.747</c:v>
                </c:pt>
                <c:pt idx="949">
                  <c:v>28.747</c:v>
                </c:pt>
                <c:pt idx="950">
                  <c:v>28.747</c:v>
                </c:pt>
                <c:pt idx="951">
                  <c:v>28.747</c:v>
                </c:pt>
                <c:pt idx="952">
                  <c:v>28.747</c:v>
                </c:pt>
                <c:pt idx="953">
                  <c:v>28.745999999999981</c:v>
                </c:pt>
                <c:pt idx="954">
                  <c:v>28.745999999999981</c:v>
                </c:pt>
                <c:pt idx="955">
                  <c:v>28.745999999999981</c:v>
                </c:pt>
                <c:pt idx="956">
                  <c:v>28.745999999999981</c:v>
                </c:pt>
                <c:pt idx="957">
                  <c:v>28.745999999999981</c:v>
                </c:pt>
                <c:pt idx="958">
                  <c:v>28.744999999999987</c:v>
                </c:pt>
                <c:pt idx="959">
                  <c:v>28.744999999999987</c:v>
                </c:pt>
                <c:pt idx="960">
                  <c:v>28.744999999999987</c:v>
                </c:pt>
                <c:pt idx="961">
                  <c:v>28.744999999999987</c:v>
                </c:pt>
                <c:pt idx="962">
                  <c:v>28.744999999999987</c:v>
                </c:pt>
                <c:pt idx="963">
                  <c:v>28.744</c:v>
                </c:pt>
                <c:pt idx="964">
                  <c:v>28.744</c:v>
                </c:pt>
                <c:pt idx="965">
                  <c:v>28.744</c:v>
                </c:pt>
                <c:pt idx="966">
                  <c:v>28.744</c:v>
                </c:pt>
                <c:pt idx="967">
                  <c:v>28.744</c:v>
                </c:pt>
                <c:pt idx="968">
                  <c:v>28.742999999999981</c:v>
                </c:pt>
                <c:pt idx="969">
                  <c:v>28.742999999999981</c:v>
                </c:pt>
                <c:pt idx="970">
                  <c:v>28.742999999999981</c:v>
                </c:pt>
                <c:pt idx="971">
                  <c:v>28.742999999999981</c:v>
                </c:pt>
                <c:pt idx="972">
                  <c:v>28.742999999999981</c:v>
                </c:pt>
                <c:pt idx="973">
                  <c:v>28.741999999999987</c:v>
                </c:pt>
                <c:pt idx="974">
                  <c:v>28.741999999999987</c:v>
                </c:pt>
                <c:pt idx="975">
                  <c:v>28.741999999999987</c:v>
                </c:pt>
                <c:pt idx="976">
                  <c:v>28.741999999999987</c:v>
                </c:pt>
                <c:pt idx="977">
                  <c:v>28.741999999999987</c:v>
                </c:pt>
                <c:pt idx="978">
                  <c:v>28.741</c:v>
                </c:pt>
                <c:pt idx="979">
                  <c:v>28.741</c:v>
                </c:pt>
                <c:pt idx="980">
                  <c:v>28.741</c:v>
                </c:pt>
                <c:pt idx="981">
                  <c:v>28.741</c:v>
                </c:pt>
                <c:pt idx="982">
                  <c:v>28.741</c:v>
                </c:pt>
                <c:pt idx="983">
                  <c:v>28.74</c:v>
                </c:pt>
                <c:pt idx="984">
                  <c:v>28.74</c:v>
                </c:pt>
                <c:pt idx="985">
                  <c:v>28.74</c:v>
                </c:pt>
                <c:pt idx="986">
                  <c:v>28.74</c:v>
                </c:pt>
                <c:pt idx="987">
                  <c:v>28.74</c:v>
                </c:pt>
                <c:pt idx="988">
                  <c:v>28.739000000000001</c:v>
                </c:pt>
                <c:pt idx="989">
                  <c:v>28.739000000000001</c:v>
                </c:pt>
                <c:pt idx="990">
                  <c:v>28.739000000000001</c:v>
                </c:pt>
                <c:pt idx="991">
                  <c:v>28.739000000000001</c:v>
                </c:pt>
                <c:pt idx="992">
                  <c:v>28.739000000000001</c:v>
                </c:pt>
                <c:pt idx="993">
                  <c:v>28.739000000000001</c:v>
                </c:pt>
                <c:pt idx="994">
                  <c:v>28.738</c:v>
                </c:pt>
                <c:pt idx="995">
                  <c:v>28.738</c:v>
                </c:pt>
                <c:pt idx="996">
                  <c:v>28.738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Лист1!$U$1</c:f>
              <c:strCache>
                <c:ptCount val="1"/>
                <c:pt idx="0">
                  <c:v>РД 50-694-90 (класс 5a)</c:v>
                </c:pt>
              </c:strCache>
            </c:strRef>
          </c:tx>
          <c:spPr>
            <a:ln w="25400" cmpd="dbl">
              <a:solidFill>
                <a:schemeClr val="tx2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Лист1!$S$2:$S$998</c:f>
              <c:numCache>
                <c:formatCode>0.00E+00</c:formatCode>
                <c:ptCount val="997"/>
                <c:pt idx="0">
                  <c:v>100000</c:v>
                </c:pt>
                <c:pt idx="1">
                  <c:v>200000</c:v>
                </c:pt>
                <c:pt idx="2">
                  <c:v>300000</c:v>
                </c:pt>
                <c:pt idx="3">
                  <c:v>400000</c:v>
                </c:pt>
                <c:pt idx="4">
                  <c:v>500000</c:v>
                </c:pt>
                <c:pt idx="5">
                  <c:v>600000</c:v>
                </c:pt>
                <c:pt idx="6">
                  <c:v>700000</c:v>
                </c:pt>
                <c:pt idx="7">
                  <c:v>800000</c:v>
                </c:pt>
                <c:pt idx="8">
                  <c:v>900000</c:v>
                </c:pt>
                <c:pt idx="9">
                  <c:v>1000000</c:v>
                </c:pt>
                <c:pt idx="10">
                  <c:v>1100000</c:v>
                </c:pt>
                <c:pt idx="11">
                  <c:v>1200000</c:v>
                </c:pt>
                <c:pt idx="12">
                  <c:v>1300000</c:v>
                </c:pt>
                <c:pt idx="13">
                  <c:v>1400000</c:v>
                </c:pt>
                <c:pt idx="14">
                  <c:v>1500000</c:v>
                </c:pt>
                <c:pt idx="15">
                  <c:v>1600000</c:v>
                </c:pt>
                <c:pt idx="16">
                  <c:v>1700000</c:v>
                </c:pt>
                <c:pt idx="17">
                  <c:v>1800000</c:v>
                </c:pt>
                <c:pt idx="18">
                  <c:v>1900000</c:v>
                </c:pt>
                <c:pt idx="19">
                  <c:v>2000000</c:v>
                </c:pt>
                <c:pt idx="20">
                  <c:v>2100000</c:v>
                </c:pt>
                <c:pt idx="21">
                  <c:v>2200000</c:v>
                </c:pt>
                <c:pt idx="22">
                  <c:v>2400000</c:v>
                </c:pt>
                <c:pt idx="23">
                  <c:v>2500000</c:v>
                </c:pt>
                <c:pt idx="24">
                  <c:v>2900000</c:v>
                </c:pt>
                <c:pt idx="25">
                  <c:v>3000000</c:v>
                </c:pt>
                <c:pt idx="26">
                  <c:v>3100000</c:v>
                </c:pt>
                <c:pt idx="27">
                  <c:v>3200000</c:v>
                </c:pt>
                <c:pt idx="28">
                  <c:v>3300000</c:v>
                </c:pt>
                <c:pt idx="29">
                  <c:v>3400000</c:v>
                </c:pt>
                <c:pt idx="30">
                  <c:v>3500000</c:v>
                </c:pt>
                <c:pt idx="31">
                  <c:v>3600000</c:v>
                </c:pt>
                <c:pt idx="32">
                  <c:v>3700000</c:v>
                </c:pt>
                <c:pt idx="33">
                  <c:v>3800000</c:v>
                </c:pt>
                <c:pt idx="34">
                  <c:v>3900000</c:v>
                </c:pt>
                <c:pt idx="35">
                  <c:v>4000000</c:v>
                </c:pt>
                <c:pt idx="36">
                  <c:v>4100000</c:v>
                </c:pt>
                <c:pt idx="37">
                  <c:v>4200000</c:v>
                </c:pt>
                <c:pt idx="38">
                  <c:v>4300000</c:v>
                </c:pt>
                <c:pt idx="39">
                  <c:v>4400000</c:v>
                </c:pt>
                <c:pt idx="40">
                  <c:v>4500000</c:v>
                </c:pt>
                <c:pt idx="41">
                  <c:v>4600000</c:v>
                </c:pt>
                <c:pt idx="42">
                  <c:v>4700000</c:v>
                </c:pt>
                <c:pt idx="43">
                  <c:v>4800000</c:v>
                </c:pt>
                <c:pt idx="44">
                  <c:v>4900000</c:v>
                </c:pt>
                <c:pt idx="45">
                  <c:v>5000000</c:v>
                </c:pt>
                <c:pt idx="46">
                  <c:v>5100000</c:v>
                </c:pt>
                <c:pt idx="47">
                  <c:v>5200000</c:v>
                </c:pt>
                <c:pt idx="48">
                  <c:v>5300000</c:v>
                </c:pt>
                <c:pt idx="49">
                  <c:v>5400000</c:v>
                </c:pt>
                <c:pt idx="50">
                  <c:v>5500000</c:v>
                </c:pt>
                <c:pt idx="51">
                  <c:v>5600000</c:v>
                </c:pt>
                <c:pt idx="52">
                  <c:v>5700000</c:v>
                </c:pt>
                <c:pt idx="53">
                  <c:v>5800000</c:v>
                </c:pt>
                <c:pt idx="54">
                  <c:v>5900000</c:v>
                </c:pt>
                <c:pt idx="55">
                  <c:v>6000000</c:v>
                </c:pt>
                <c:pt idx="56">
                  <c:v>6100000</c:v>
                </c:pt>
                <c:pt idx="57">
                  <c:v>6200000</c:v>
                </c:pt>
                <c:pt idx="58">
                  <c:v>6300000</c:v>
                </c:pt>
                <c:pt idx="59">
                  <c:v>6400000</c:v>
                </c:pt>
                <c:pt idx="60">
                  <c:v>6500000</c:v>
                </c:pt>
                <c:pt idx="61">
                  <c:v>6600000</c:v>
                </c:pt>
                <c:pt idx="62">
                  <c:v>6700000</c:v>
                </c:pt>
                <c:pt idx="63">
                  <c:v>6800000</c:v>
                </c:pt>
                <c:pt idx="64">
                  <c:v>6900000</c:v>
                </c:pt>
                <c:pt idx="65">
                  <c:v>7000000</c:v>
                </c:pt>
                <c:pt idx="66">
                  <c:v>7100000</c:v>
                </c:pt>
                <c:pt idx="67">
                  <c:v>7200000</c:v>
                </c:pt>
                <c:pt idx="68">
                  <c:v>7300000</c:v>
                </c:pt>
                <c:pt idx="69">
                  <c:v>7400000</c:v>
                </c:pt>
                <c:pt idx="70">
                  <c:v>7500000</c:v>
                </c:pt>
                <c:pt idx="71">
                  <c:v>7600000</c:v>
                </c:pt>
                <c:pt idx="72">
                  <c:v>7700000</c:v>
                </c:pt>
                <c:pt idx="73">
                  <c:v>7800000</c:v>
                </c:pt>
                <c:pt idx="74">
                  <c:v>7900000</c:v>
                </c:pt>
                <c:pt idx="75">
                  <c:v>8000000</c:v>
                </c:pt>
                <c:pt idx="76">
                  <c:v>8100000</c:v>
                </c:pt>
                <c:pt idx="77">
                  <c:v>8200000</c:v>
                </c:pt>
                <c:pt idx="78">
                  <c:v>8300000</c:v>
                </c:pt>
                <c:pt idx="79">
                  <c:v>8400000</c:v>
                </c:pt>
                <c:pt idx="80">
                  <c:v>8500000</c:v>
                </c:pt>
                <c:pt idx="81">
                  <c:v>8600000</c:v>
                </c:pt>
                <c:pt idx="82">
                  <c:v>8700000</c:v>
                </c:pt>
                <c:pt idx="83">
                  <c:v>8800000</c:v>
                </c:pt>
                <c:pt idx="84">
                  <c:v>8900000</c:v>
                </c:pt>
                <c:pt idx="85">
                  <c:v>9000000</c:v>
                </c:pt>
                <c:pt idx="86">
                  <c:v>9100000</c:v>
                </c:pt>
                <c:pt idx="87">
                  <c:v>9200000</c:v>
                </c:pt>
                <c:pt idx="88">
                  <c:v>9300000</c:v>
                </c:pt>
                <c:pt idx="89">
                  <c:v>9400000</c:v>
                </c:pt>
                <c:pt idx="90">
                  <c:v>9500000</c:v>
                </c:pt>
                <c:pt idx="91">
                  <c:v>9600000</c:v>
                </c:pt>
                <c:pt idx="92">
                  <c:v>9700000</c:v>
                </c:pt>
                <c:pt idx="93">
                  <c:v>9800000</c:v>
                </c:pt>
                <c:pt idx="94">
                  <c:v>9900000</c:v>
                </c:pt>
                <c:pt idx="95">
                  <c:v>10000000</c:v>
                </c:pt>
                <c:pt idx="96">
                  <c:v>10100000</c:v>
                </c:pt>
                <c:pt idx="97">
                  <c:v>10200000</c:v>
                </c:pt>
                <c:pt idx="98">
                  <c:v>10300000</c:v>
                </c:pt>
                <c:pt idx="99">
                  <c:v>10400000</c:v>
                </c:pt>
                <c:pt idx="100">
                  <c:v>10500000</c:v>
                </c:pt>
                <c:pt idx="101">
                  <c:v>10600000</c:v>
                </c:pt>
                <c:pt idx="102">
                  <c:v>10700000</c:v>
                </c:pt>
                <c:pt idx="103">
                  <c:v>10800000</c:v>
                </c:pt>
                <c:pt idx="104">
                  <c:v>10900000</c:v>
                </c:pt>
                <c:pt idx="105">
                  <c:v>11000000</c:v>
                </c:pt>
                <c:pt idx="106">
                  <c:v>11100000</c:v>
                </c:pt>
                <c:pt idx="107">
                  <c:v>11200000</c:v>
                </c:pt>
                <c:pt idx="108">
                  <c:v>11300000</c:v>
                </c:pt>
                <c:pt idx="109">
                  <c:v>11400000</c:v>
                </c:pt>
                <c:pt idx="110">
                  <c:v>11500000</c:v>
                </c:pt>
                <c:pt idx="111">
                  <c:v>11600000</c:v>
                </c:pt>
                <c:pt idx="112">
                  <c:v>11700000</c:v>
                </c:pt>
                <c:pt idx="113">
                  <c:v>11800000</c:v>
                </c:pt>
                <c:pt idx="114">
                  <c:v>11900000</c:v>
                </c:pt>
                <c:pt idx="115">
                  <c:v>12000000</c:v>
                </c:pt>
                <c:pt idx="116">
                  <c:v>12100000</c:v>
                </c:pt>
                <c:pt idx="117">
                  <c:v>12200000</c:v>
                </c:pt>
                <c:pt idx="118">
                  <c:v>12300000</c:v>
                </c:pt>
                <c:pt idx="119">
                  <c:v>12400000</c:v>
                </c:pt>
                <c:pt idx="120">
                  <c:v>12500000</c:v>
                </c:pt>
                <c:pt idx="121">
                  <c:v>12600000</c:v>
                </c:pt>
                <c:pt idx="122">
                  <c:v>12700000</c:v>
                </c:pt>
                <c:pt idx="123">
                  <c:v>12800000</c:v>
                </c:pt>
                <c:pt idx="124">
                  <c:v>12900000</c:v>
                </c:pt>
                <c:pt idx="125">
                  <c:v>13000000</c:v>
                </c:pt>
                <c:pt idx="126">
                  <c:v>13100000</c:v>
                </c:pt>
                <c:pt idx="127">
                  <c:v>13200000</c:v>
                </c:pt>
                <c:pt idx="128">
                  <c:v>13300000</c:v>
                </c:pt>
                <c:pt idx="129">
                  <c:v>13400000</c:v>
                </c:pt>
                <c:pt idx="130">
                  <c:v>13500000</c:v>
                </c:pt>
                <c:pt idx="131">
                  <c:v>13600000</c:v>
                </c:pt>
                <c:pt idx="132">
                  <c:v>13700000</c:v>
                </c:pt>
                <c:pt idx="133">
                  <c:v>13800000</c:v>
                </c:pt>
                <c:pt idx="134">
                  <c:v>13900000</c:v>
                </c:pt>
                <c:pt idx="135">
                  <c:v>14000000</c:v>
                </c:pt>
                <c:pt idx="136">
                  <c:v>14100000</c:v>
                </c:pt>
                <c:pt idx="137">
                  <c:v>14200000</c:v>
                </c:pt>
                <c:pt idx="138">
                  <c:v>14300000</c:v>
                </c:pt>
                <c:pt idx="139">
                  <c:v>14400000</c:v>
                </c:pt>
                <c:pt idx="140">
                  <c:v>14500000</c:v>
                </c:pt>
                <c:pt idx="141">
                  <c:v>14600000</c:v>
                </c:pt>
                <c:pt idx="142">
                  <c:v>14700000</c:v>
                </c:pt>
                <c:pt idx="143">
                  <c:v>14800000</c:v>
                </c:pt>
                <c:pt idx="144">
                  <c:v>14900000</c:v>
                </c:pt>
                <c:pt idx="145">
                  <c:v>15000000</c:v>
                </c:pt>
                <c:pt idx="146">
                  <c:v>15100000</c:v>
                </c:pt>
                <c:pt idx="147">
                  <c:v>15200000</c:v>
                </c:pt>
                <c:pt idx="148">
                  <c:v>15300000</c:v>
                </c:pt>
                <c:pt idx="149">
                  <c:v>15400000</c:v>
                </c:pt>
                <c:pt idx="150">
                  <c:v>15500000</c:v>
                </c:pt>
                <c:pt idx="151">
                  <c:v>15600000</c:v>
                </c:pt>
                <c:pt idx="152">
                  <c:v>15700000</c:v>
                </c:pt>
                <c:pt idx="153">
                  <c:v>15800000</c:v>
                </c:pt>
                <c:pt idx="154">
                  <c:v>15900000</c:v>
                </c:pt>
                <c:pt idx="155">
                  <c:v>16000000</c:v>
                </c:pt>
                <c:pt idx="156">
                  <c:v>16100000</c:v>
                </c:pt>
                <c:pt idx="157">
                  <c:v>16200000</c:v>
                </c:pt>
                <c:pt idx="158">
                  <c:v>16300000</c:v>
                </c:pt>
                <c:pt idx="159">
                  <c:v>16400000</c:v>
                </c:pt>
                <c:pt idx="160">
                  <c:v>16500000</c:v>
                </c:pt>
                <c:pt idx="161">
                  <c:v>16600000</c:v>
                </c:pt>
                <c:pt idx="162">
                  <c:v>16700000</c:v>
                </c:pt>
                <c:pt idx="163">
                  <c:v>16800000</c:v>
                </c:pt>
                <c:pt idx="164">
                  <c:v>16900000</c:v>
                </c:pt>
                <c:pt idx="165">
                  <c:v>17000000</c:v>
                </c:pt>
                <c:pt idx="166">
                  <c:v>17100000</c:v>
                </c:pt>
                <c:pt idx="167">
                  <c:v>17200000</c:v>
                </c:pt>
                <c:pt idx="168">
                  <c:v>17300000</c:v>
                </c:pt>
                <c:pt idx="169">
                  <c:v>17400000</c:v>
                </c:pt>
                <c:pt idx="170">
                  <c:v>17500000</c:v>
                </c:pt>
                <c:pt idx="171">
                  <c:v>17600000</c:v>
                </c:pt>
                <c:pt idx="172">
                  <c:v>17700000</c:v>
                </c:pt>
                <c:pt idx="173">
                  <c:v>17800000</c:v>
                </c:pt>
                <c:pt idx="174">
                  <c:v>17900000</c:v>
                </c:pt>
                <c:pt idx="175">
                  <c:v>18000000</c:v>
                </c:pt>
                <c:pt idx="176">
                  <c:v>18100000</c:v>
                </c:pt>
                <c:pt idx="177">
                  <c:v>18200000</c:v>
                </c:pt>
                <c:pt idx="178">
                  <c:v>18300000</c:v>
                </c:pt>
                <c:pt idx="179">
                  <c:v>18400000</c:v>
                </c:pt>
                <c:pt idx="180">
                  <c:v>18500000</c:v>
                </c:pt>
                <c:pt idx="181">
                  <c:v>18600000</c:v>
                </c:pt>
                <c:pt idx="182">
                  <c:v>18700000</c:v>
                </c:pt>
                <c:pt idx="183">
                  <c:v>18800000</c:v>
                </c:pt>
                <c:pt idx="184">
                  <c:v>18900000</c:v>
                </c:pt>
                <c:pt idx="185">
                  <c:v>19000000</c:v>
                </c:pt>
                <c:pt idx="186">
                  <c:v>19100000</c:v>
                </c:pt>
                <c:pt idx="187">
                  <c:v>19200000</c:v>
                </c:pt>
                <c:pt idx="188">
                  <c:v>19300000</c:v>
                </c:pt>
                <c:pt idx="189">
                  <c:v>19400000</c:v>
                </c:pt>
                <c:pt idx="190">
                  <c:v>19500000</c:v>
                </c:pt>
                <c:pt idx="191">
                  <c:v>19600000</c:v>
                </c:pt>
                <c:pt idx="192">
                  <c:v>19700000</c:v>
                </c:pt>
                <c:pt idx="193">
                  <c:v>19800000</c:v>
                </c:pt>
                <c:pt idx="194">
                  <c:v>19900000</c:v>
                </c:pt>
                <c:pt idx="195">
                  <c:v>20000000</c:v>
                </c:pt>
                <c:pt idx="196">
                  <c:v>20100000</c:v>
                </c:pt>
                <c:pt idx="197">
                  <c:v>20200000</c:v>
                </c:pt>
                <c:pt idx="198">
                  <c:v>20300000</c:v>
                </c:pt>
                <c:pt idx="199">
                  <c:v>20400000</c:v>
                </c:pt>
                <c:pt idx="200">
                  <c:v>20500000</c:v>
                </c:pt>
                <c:pt idx="201">
                  <c:v>20600000</c:v>
                </c:pt>
                <c:pt idx="202">
                  <c:v>20700000</c:v>
                </c:pt>
                <c:pt idx="203">
                  <c:v>20800000</c:v>
                </c:pt>
                <c:pt idx="204">
                  <c:v>20900000</c:v>
                </c:pt>
                <c:pt idx="205">
                  <c:v>21000000</c:v>
                </c:pt>
                <c:pt idx="206">
                  <c:v>21100000</c:v>
                </c:pt>
                <c:pt idx="207">
                  <c:v>21200000</c:v>
                </c:pt>
                <c:pt idx="208">
                  <c:v>21300000</c:v>
                </c:pt>
                <c:pt idx="209">
                  <c:v>21400000</c:v>
                </c:pt>
                <c:pt idx="210">
                  <c:v>21500000</c:v>
                </c:pt>
                <c:pt idx="211">
                  <c:v>21600000</c:v>
                </c:pt>
                <c:pt idx="212">
                  <c:v>21700000</c:v>
                </c:pt>
                <c:pt idx="213">
                  <c:v>21800000</c:v>
                </c:pt>
                <c:pt idx="214">
                  <c:v>21900000</c:v>
                </c:pt>
                <c:pt idx="215">
                  <c:v>22000000</c:v>
                </c:pt>
                <c:pt idx="216">
                  <c:v>22100000</c:v>
                </c:pt>
                <c:pt idx="217">
                  <c:v>22200000</c:v>
                </c:pt>
                <c:pt idx="218">
                  <c:v>22300000</c:v>
                </c:pt>
                <c:pt idx="219">
                  <c:v>22400000</c:v>
                </c:pt>
                <c:pt idx="220">
                  <c:v>22500000</c:v>
                </c:pt>
                <c:pt idx="221">
                  <c:v>22600000</c:v>
                </c:pt>
                <c:pt idx="222">
                  <c:v>22700000</c:v>
                </c:pt>
                <c:pt idx="223">
                  <c:v>22800000</c:v>
                </c:pt>
                <c:pt idx="224">
                  <c:v>22900000</c:v>
                </c:pt>
                <c:pt idx="225">
                  <c:v>23000000</c:v>
                </c:pt>
                <c:pt idx="226">
                  <c:v>23100000</c:v>
                </c:pt>
                <c:pt idx="227">
                  <c:v>23200000</c:v>
                </c:pt>
                <c:pt idx="228">
                  <c:v>23300000</c:v>
                </c:pt>
                <c:pt idx="229">
                  <c:v>23400000</c:v>
                </c:pt>
                <c:pt idx="230">
                  <c:v>23500000</c:v>
                </c:pt>
                <c:pt idx="231">
                  <c:v>23600000</c:v>
                </c:pt>
                <c:pt idx="232">
                  <c:v>23700000</c:v>
                </c:pt>
                <c:pt idx="233">
                  <c:v>23800000</c:v>
                </c:pt>
                <c:pt idx="234">
                  <c:v>23900000</c:v>
                </c:pt>
                <c:pt idx="235">
                  <c:v>24000000</c:v>
                </c:pt>
                <c:pt idx="236">
                  <c:v>24100000</c:v>
                </c:pt>
                <c:pt idx="237">
                  <c:v>24200000</c:v>
                </c:pt>
                <c:pt idx="238">
                  <c:v>24300000</c:v>
                </c:pt>
                <c:pt idx="239">
                  <c:v>24400000</c:v>
                </c:pt>
                <c:pt idx="240">
                  <c:v>24500000</c:v>
                </c:pt>
                <c:pt idx="241">
                  <c:v>24600000</c:v>
                </c:pt>
                <c:pt idx="242">
                  <c:v>24700000</c:v>
                </c:pt>
                <c:pt idx="243">
                  <c:v>24800000</c:v>
                </c:pt>
                <c:pt idx="244">
                  <c:v>24900000</c:v>
                </c:pt>
                <c:pt idx="245">
                  <c:v>25000000</c:v>
                </c:pt>
                <c:pt idx="246">
                  <c:v>25100000</c:v>
                </c:pt>
                <c:pt idx="247">
                  <c:v>25200000</c:v>
                </c:pt>
                <c:pt idx="248">
                  <c:v>25300000</c:v>
                </c:pt>
                <c:pt idx="249">
                  <c:v>25400000</c:v>
                </c:pt>
                <c:pt idx="250">
                  <c:v>25500000</c:v>
                </c:pt>
                <c:pt idx="251">
                  <c:v>25600000</c:v>
                </c:pt>
                <c:pt idx="252">
                  <c:v>25700000</c:v>
                </c:pt>
                <c:pt idx="253">
                  <c:v>25800000</c:v>
                </c:pt>
                <c:pt idx="254">
                  <c:v>25900000</c:v>
                </c:pt>
                <c:pt idx="255">
                  <c:v>26000000</c:v>
                </c:pt>
                <c:pt idx="256">
                  <c:v>26100000</c:v>
                </c:pt>
                <c:pt idx="257">
                  <c:v>26200000</c:v>
                </c:pt>
                <c:pt idx="258">
                  <c:v>26300000</c:v>
                </c:pt>
                <c:pt idx="259">
                  <c:v>26400000</c:v>
                </c:pt>
                <c:pt idx="260">
                  <c:v>26500000</c:v>
                </c:pt>
                <c:pt idx="261">
                  <c:v>26600000</c:v>
                </c:pt>
                <c:pt idx="262">
                  <c:v>26700000</c:v>
                </c:pt>
                <c:pt idx="263">
                  <c:v>26800000</c:v>
                </c:pt>
                <c:pt idx="264">
                  <c:v>26900000</c:v>
                </c:pt>
                <c:pt idx="265">
                  <c:v>27000000</c:v>
                </c:pt>
                <c:pt idx="266">
                  <c:v>27100000</c:v>
                </c:pt>
                <c:pt idx="267">
                  <c:v>27200000</c:v>
                </c:pt>
                <c:pt idx="268">
                  <c:v>27300000</c:v>
                </c:pt>
                <c:pt idx="269">
                  <c:v>27400000</c:v>
                </c:pt>
                <c:pt idx="270">
                  <c:v>27500000</c:v>
                </c:pt>
                <c:pt idx="271">
                  <c:v>27600000</c:v>
                </c:pt>
                <c:pt idx="272">
                  <c:v>27700000</c:v>
                </c:pt>
                <c:pt idx="273">
                  <c:v>27800000</c:v>
                </c:pt>
                <c:pt idx="274">
                  <c:v>27900000</c:v>
                </c:pt>
                <c:pt idx="275">
                  <c:v>28000000</c:v>
                </c:pt>
                <c:pt idx="276">
                  <c:v>28100000</c:v>
                </c:pt>
                <c:pt idx="277">
                  <c:v>28200000</c:v>
                </c:pt>
                <c:pt idx="278">
                  <c:v>28300000</c:v>
                </c:pt>
                <c:pt idx="279">
                  <c:v>28400000</c:v>
                </c:pt>
                <c:pt idx="280">
                  <c:v>28500000</c:v>
                </c:pt>
                <c:pt idx="281">
                  <c:v>28600000</c:v>
                </c:pt>
                <c:pt idx="282">
                  <c:v>28700000</c:v>
                </c:pt>
                <c:pt idx="283">
                  <c:v>28800000</c:v>
                </c:pt>
                <c:pt idx="284">
                  <c:v>28900000</c:v>
                </c:pt>
                <c:pt idx="285">
                  <c:v>29000000</c:v>
                </c:pt>
                <c:pt idx="286">
                  <c:v>29100000</c:v>
                </c:pt>
                <c:pt idx="287">
                  <c:v>29200000</c:v>
                </c:pt>
                <c:pt idx="288">
                  <c:v>29300000</c:v>
                </c:pt>
                <c:pt idx="289">
                  <c:v>29400000</c:v>
                </c:pt>
                <c:pt idx="290">
                  <c:v>29500000</c:v>
                </c:pt>
                <c:pt idx="291">
                  <c:v>29600000</c:v>
                </c:pt>
                <c:pt idx="292">
                  <c:v>29700000</c:v>
                </c:pt>
                <c:pt idx="293">
                  <c:v>29800000</c:v>
                </c:pt>
                <c:pt idx="294">
                  <c:v>29900000</c:v>
                </c:pt>
                <c:pt idx="295">
                  <c:v>30000000</c:v>
                </c:pt>
                <c:pt idx="296">
                  <c:v>30100000</c:v>
                </c:pt>
                <c:pt idx="297">
                  <c:v>30200000</c:v>
                </c:pt>
                <c:pt idx="298">
                  <c:v>30300000</c:v>
                </c:pt>
                <c:pt idx="299">
                  <c:v>30400000</c:v>
                </c:pt>
                <c:pt idx="300">
                  <c:v>30500000</c:v>
                </c:pt>
                <c:pt idx="301">
                  <c:v>30600000</c:v>
                </c:pt>
                <c:pt idx="302">
                  <c:v>30700000</c:v>
                </c:pt>
                <c:pt idx="303">
                  <c:v>30800000</c:v>
                </c:pt>
                <c:pt idx="304">
                  <c:v>30900000</c:v>
                </c:pt>
                <c:pt idx="305">
                  <c:v>31000000</c:v>
                </c:pt>
                <c:pt idx="306">
                  <c:v>31100000</c:v>
                </c:pt>
                <c:pt idx="307">
                  <c:v>31200000</c:v>
                </c:pt>
                <c:pt idx="308">
                  <c:v>31300000</c:v>
                </c:pt>
                <c:pt idx="309">
                  <c:v>31400000</c:v>
                </c:pt>
                <c:pt idx="310">
                  <c:v>31500000</c:v>
                </c:pt>
                <c:pt idx="311">
                  <c:v>31600000</c:v>
                </c:pt>
                <c:pt idx="312">
                  <c:v>31700000</c:v>
                </c:pt>
                <c:pt idx="313">
                  <c:v>31800000</c:v>
                </c:pt>
                <c:pt idx="314">
                  <c:v>31900000</c:v>
                </c:pt>
                <c:pt idx="315">
                  <c:v>32000000</c:v>
                </c:pt>
                <c:pt idx="316">
                  <c:v>32100000</c:v>
                </c:pt>
                <c:pt idx="317">
                  <c:v>32200000</c:v>
                </c:pt>
                <c:pt idx="318">
                  <c:v>32300000</c:v>
                </c:pt>
                <c:pt idx="319">
                  <c:v>32400000</c:v>
                </c:pt>
                <c:pt idx="320">
                  <c:v>32500000</c:v>
                </c:pt>
                <c:pt idx="321">
                  <c:v>32600000</c:v>
                </c:pt>
                <c:pt idx="322">
                  <c:v>32700000</c:v>
                </c:pt>
                <c:pt idx="323">
                  <c:v>32800000</c:v>
                </c:pt>
                <c:pt idx="324">
                  <c:v>32900000</c:v>
                </c:pt>
                <c:pt idx="325">
                  <c:v>33000000</c:v>
                </c:pt>
                <c:pt idx="326">
                  <c:v>33100000</c:v>
                </c:pt>
                <c:pt idx="327">
                  <c:v>33200000</c:v>
                </c:pt>
                <c:pt idx="328">
                  <c:v>33300000</c:v>
                </c:pt>
                <c:pt idx="329">
                  <c:v>33400000</c:v>
                </c:pt>
                <c:pt idx="330">
                  <c:v>33500000</c:v>
                </c:pt>
                <c:pt idx="331">
                  <c:v>33600000</c:v>
                </c:pt>
                <c:pt idx="332">
                  <c:v>33700000</c:v>
                </c:pt>
                <c:pt idx="333">
                  <c:v>33800000</c:v>
                </c:pt>
                <c:pt idx="334">
                  <c:v>33900000</c:v>
                </c:pt>
                <c:pt idx="335">
                  <c:v>34000000</c:v>
                </c:pt>
                <c:pt idx="336">
                  <c:v>34100000</c:v>
                </c:pt>
                <c:pt idx="337">
                  <c:v>34200000</c:v>
                </c:pt>
                <c:pt idx="338">
                  <c:v>34300000</c:v>
                </c:pt>
                <c:pt idx="339">
                  <c:v>34400000</c:v>
                </c:pt>
                <c:pt idx="340">
                  <c:v>34500000</c:v>
                </c:pt>
                <c:pt idx="341">
                  <c:v>34600000</c:v>
                </c:pt>
                <c:pt idx="342">
                  <c:v>34700000</c:v>
                </c:pt>
                <c:pt idx="343">
                  <c:v>34800000</c:v>
                </c:pt>
                <c:pt idx="344">
                  <c:v>34900000</c:v>
                </c:pt>
                <c:pt idx="345">
                  <c:v>35000000</c:v>
                </c:pt>
                <c:pt idx="346">
                  <c:v>35100000</c:v>
                </c:pt>
                <c:pt idx="347">
                  <c:v>35200000</c:v>
                </c:pt>
                <c:pt idx="348">
                  <c:v>35300000</c:v>
                </c:pt>
                <c:pt idx="349">
                  <c:v>35400000</c:v>
                </c:pt>
                <c:pt idx="350">
                  <c:v>35500000</c:v>
                </c:pt>
                <c:pt idx="351">
                  <c:v>35600000</c:v>
                </c:pt>
                <c:pt idx="352">
                  <c:v>35700000</c:v>
                </c:pt>
                <c:pt idx="353">
                  <c:v>35800000</c:v>
                </c:pt>
                <c:pt idx="354">
                  <c:v>35900000</c:v>
                </c:pt>
                <c:pt idx="355">
                  <c:v>36000000</c:v>
                </c:pt>
                <c:pt idx="356">
                  <c:v>36100000</c:v>
                </c:pt>
                <c:pt idx="357">
                  <c:v>36200000</c:v>
                </c:pt>
                <c:pt idx="358">
                  <c:v>36300000</c:v>
                </c:pt>
                <c:pt idx="359">
                  <c:v>36400000</c:v>
                </c:pt>
                <c:pt idx="360">
                  <c:v>36500000</c:v>
                </c:pt>
                <c:pt idx="361">
                  <c:v>36600000</c:v>
                </c:pt>
                <c:pt idx="362">
                  <c:v>36700000</c:v>
                </c:pt>
                <c:pt idx="363">
                  <c:v>36800000</c:v>
                </c:pt>
                <c:pt idx="364">
                  <c:v>36900000</c:v>
                </c:pt>
                <c:pt idx="365">
                  <c:v>37000000</c:v>
                </c:pt>
                <c:pt idx="366">
                  <c:v>37100000</c:v>
                </c:pt>
                <c:pt idx="367">
                  <c:v>37200000</c:v>
                </c:pt>
                <c:pt idx="368">
                  <c:v>37300000</c:v>
                </c:pt>
                <c:pt idx="369">
                  <c:v>37400000</c:v>
                </c:pt>
                <c:pt idx="370">
                  <c:v>37500000</c:v>
                </c:pt>
                <c:pt idx="371">
                  <c:v>37600000</c:v>
                </c:pt>
                <c:pt idx="372">
                  <c:v>37700000</c:v>
                </c:pt>
                <c:pt idx="373">
                  <c:v>37800000</c:v>
                </c:pt>
                <c:pt idx="374">
                  <c:v>37900000</c:v>
                </c:pt>
                <c:pt idx="375">
                  <c:v>38000000</c:v>
                </c:pt>
                <c:pt idx="376">
                  <c:v>38100000</c:v>
                </c:pt>
                <c:pt idx="377">
                  <c:v>38200000</c:v>
                </c:pt>
                <c:pt idx="378">
                  <c:v>38300000</c:v>
                </c:pt>
                <c:pt idx="379">
                  <c:v>38400000</c:v>
                </c:pt>
                <c:pt idx="380">
                  <c:v>38500000</c:v>
                </c:pt>
                <c:pt idx="381">
                  <c:v>38600000</c:v>
                </c:pt>
                <c:pt idx="382">
                  <c:v>38700000</c:v>
                </c:pt>
                <c:pt idx="383">
                  <c:v>38800000</c:v>
                </c:pt>
                <c:pt idx="384">
                  <c:v>38900000</c:v>
                </c:pt>
                <c:pt idx="385">
                  <c:v>39000000</c:v>
                </c:pt>
                <c:pt idx="386">
                  <c:v>39100000</c:v>
                </c:pt>
                <c:pt idx="387">
                  <c:v>39200000</c:v>
                </c:pt>
                <c:pt idx="388">
                  <c:v>39300000</c:v>
                </c:pt>
                <c:pt idx="389">
                  <c:v>39400000</c:v>
                </c:pt>
                <c:pt idx="390">
                  <c:v>39500000</c:v>
                </c:pt>
                <c:pt idx="391">
                  <c:v>39600000</c:v>
                </c:pt>
                <c:pt idx="392">
                  <c:v>39700000</c:v>
                </c:pt>
                <c:pt idx="393">
                  <c:v>39800000</c:v>
                </c:pt>
                <c:pt idx="394">
                  <c:v>39900000</c:v>
                </c:pt>
                <c:pt idx="395">
                  <c:v>40000000</c:v>
                </c:pt>
                <c:pt idx="396">
                  <c:v>40100000</c:v>
                </c:pt>
                <c:pt idx="397">
                  <c:v>40200000</c:v>
                </c:pt>
                <c:pt idx="398">
                  <c:v>40300000</c:v>
                </c:pt>
                <c:pt idx="399">
                  <c:v>40400000</c:v>
                </c:pt>
                <c:pt idx="400">
                  <c:v>40500000</c:v>
                </c:pt>
                <c:pt idx="401">
                  <c:v>40600000</c:v>
                </c:pt>
                <c:pt idx="402">
                  <c:v>40700000</c:v>
                </c:pt>
                <c:pt idx="403">
                  <c:v>40800000</c:v>
                </c:pt>
                <c:pt idx="404">
                  <c:v>40900000</c:v>
                </c:pt>
                <c:pt idx="405">
                  <c:v>41000000</c:v>
                </c:pt>
                <c:pt idx="406">
                  <c:v>41100000</c:v>
                </c:pt>
                <c:pt idx="407">
                  <c:v>41200000</c:v>
                </c:pt>
                <c:pt idx="408">
                  <c:v>41300000</c:v>
                </c:pt>
                <c:pt idx="409">
                  <c:v>41400000</c:v>
                </c:pt>
                <c:pt idx="410">
                  <c:v>41500000</c:v>
                </c:pt>
                <c:pt idx="411">
                  <c:v>41600000</c:v>
                </c:pt>
                <c:pt idx="412">
                  <c:v>41700000</c:v>
                </c:pt>
                <c:pt idx="413">
                  <c:v>41800000</c:v>
                </c:pt>
                <c:pt idx="414">
                  <c:v>41900000</c:v>
                </c:pt>
                <c:pt idx="415">
                  <c:v>42000000</c:v>
                </c:pt>
                <c:pt idx="416">
                  <c:v>42100000</c:v>
                </c:pt>
                <c:pt idx="417">
                  <c:v>42200000</c:v>
                </c:pt>
                <c:pt idx="418">
                  <c:v>42300000</c:v>
                </c:pt>
                <c:pt idx="419">
                  <c:v>42400000</c:v>
                </c:pt>
                <c:pt idx="420">
                  <c:v>42500000</c:v>
                </c:pt>
                <c:pt idx="421">
                  <c:v>42600000</c:v>
                </c:pt>
                <c:pt idx="422">
                  <c:v>42700000</c:v>
                </c:pt>
                <c:pt idx="423">
                  <c:v>42800000</c:v>
                </c:pt>
                <c:pt idx="424">
                  <c:v>42900000</c:v>
                </c:pt>
                <c:pt idx="425">
                  <c:v>43000000</c:v>
                </c:pt>
                <c:pt idx="426">
                  <c:v>43100000</c:v>
                </c:pt>
                <c:pt idx="427">
                  <c:v>43200000</c:v>
                </c:pt>
                <c:pt idx="428">
                  <c:v>43300000</c:v>
                </c:pt>
                <c:pt idx="429">
                  <c:v>43400000</c:v>
                </c:pt>
                <c:pt idx="430">
                  <c:v>43500000</c:v>
                </c:pt>
                <c:pt idx="431">
                  <c:v>43600000</c:v>
                </c:pt>
                <c:pt idx="432">
                  <c:v>43700000</c:v>
                </c:pt>
                <c:pt idx="433">
                  <c:v>43800000</c:v>
                </c:pt>
                <c:pt idx="434">
                  <c:v>43900000</c:v>
                </c:pt>
                <c:pt idx="435">
                  <c:v>44000000</c:v>
                </c:pt>
                <c:pt idx="436">
                  <c:v>44100000</c:v>
                </c:pt>
                <c:pt idx="437">
                  <c:v>44200000</c:v>
                </c:pt>
                <c:pt idx="438">
                  <c:v>44300000</c:v>
                </c:pt>
                <c:pt idx="439">
                  <c:v>44400000</c:v>
                </c:pt>
                <c:pt idx="440">
                  <c:v>44500000</c:v>
                </c:pt>
                <c:pt idx="441">
                  <c:v>44600000</c:v>
                </c:pt>
                <c:pt idx="442">
                  <c:v>44700000</c:v>
                </c:pt>
                <c:pt idx="443">
                  <c:v>44800000</c:v>
                </c:pt>
                <c:pt idx="444">
                  <c:v>44900000</c:v>
                </c:pt>
                <c:pt idx="445">
                  <c:v>45000000</c:v>
                </c:pt>
                <c:pt idx="446">
                  <c:v>45100000</c:v>
                </c:pt>
                <c:pt idx="447">
                  <c:v>45200000</c:v>
                </c:pt>
                <c:pt idx="448">
                  <c:v>45300000</c:v>
                </c:pt>
                <c:pt idx="449">
                  <c:v>45400000</c:v>
                </c:pt>
                <c:pt idx="450">
                  <c:v>45500000</c:v>
                </c:pt>
                <c:pt idx="451">
                  <c:v>45600000</c:v>
                </c:pt>
                <c:pt idx="452">
                  <c:v>45700000</c:v>
                </c:pt>
                <c:pt idx="453">
                  <c:v>45800000</c:v>
                </c:pt>
                <c:pt idx="454">
                  <c:v>45900000</c:v>
                </c:pt>
                <c:pt idx="455">
                  <c:v>46000000</c:v>
                </c:pt>
                <c:pt idx="456">
                  <c:v>46100000</c:v>
                </c:pt>
                <c:pt idx="457">
                  <c:v>46200000</c:v>
                </c:pt>
                <c:pt idx="458">
                  <c:v>46300000</c:v>
                </c:pt>
                <c:pt idx="459">
                  <c:v>46400000</c:v>
                </c:pt>
                <c:pt idx="460">
                  <c:v>46500000</c:v>
                </c:pt>
                <c:pt idx="461">
                  <c:v>46600000</c:v>
                </c:pt>
                <c:pt idx="462">
                  <c:v>46700000</c:v>
                </c:pt>
                <c:pt idx="463">
                  <c:v>46800000</c:v>
                </c:pt>
                <c:pt idx="464">
                  <c:v>46900000</c:v>
                </c:pt>
                <c:pt idx="465">
                  <c:v>47000000</c:v>
                </c:pt>
                <c:pt idx="466">
                  <c:v>47100000</c:v>
                </c:pt>
                <c:pt idx="467">
                  <c:v>47200000</c:v>
                </c:pt>
                <c:pt idx="468">
                  <c:v>47300000</c:v>
                </c:pt>
                <c:pt idx="469">
                  <c:v>47400000</c:v>
                </c:pt>
                <c:pt idx="470">
                  <c:v>47500000</c:v>
                </c:pt>
                <c:pt idx="471">
                  <c:v>47600000</c:v>
                </c:pt>
                <c:pt idx="472">
                  <c:v>47700000</c:v>
                </c:pt>
                <c:pt idx="473">
                  <c:v>47800000</c:v>
                </c:pt>
                <c:pt idx="474">
                  <c:v>47900000</c:v>
                </c:pt>
                <c:pt idx="475">
                  <c:v>48000000</c:v>
                </c:pt>
                <c:pt idx="476">
                  <c:v>48100000</c:v>
                </c:pt>
                <c:pt idx="477">
                  <c:v>48200000</c:v>
                </c:pt>
                <c:pt idx="478">
                  <c:v>48300000</c:v>
                </c:pt>
                <c:pt idx="479">
                  <c:v>48400000</c:v>
                </c:pt>
                <c:pt idx="480">
                  <c:v>48500000</c:v>
                </c:pt>
                <c:pt idx="481">
                  <c:v>48600000</c:v>
                </c:pt>
                <c:pt idx="482">
                  <c:v>48700000</c:v>
                </c:pt>
                <c:pt idx="483">
                  <c:v>48800000</c:v>
                </c:pt>
                <c:pt idx="484">
                  <c:v>48900000</c:v>
                </c:pt>
                <c:pt idx="485">
                  <c:v>49000000</c:v>
                </c:pt>
                <c:pt idx="486">
                  <c:v>49100000</c:v>
                </c:pt>
                <c:pt idx="487">
                  <c:v>49200000</c:v>
                </c:pt>
                <c:pt idx="488">
                  <c:v>49300000</c:v>
                </c:pt>
                <c:pt idx="489">
                  <c:v>49400000</c:v>
                </c:pt>
                <c:pt idx="490">
                  <c:v>49500000</c:v>
                </c:pt>
                <c:pt idx="491">
                  <c:v>49600000</c:v>
                </c:pt>
                <c:pt idx="492">
                  <c:v>49700000</c:v>
                </c:pt>
                <c:pt idx="493">
                  <c:v>49800000</c:v>
                </c:pt>
                <c:pt idx="494">
                  <c:v>49900000</c:v>
                </c:pt>
                <c:pt idx="495">
                  <c:v>50000000</c:v>
                </c:pt>
                <c:pt idx="496">
                  <c:v>50100000</c:v>
                </c:pt>
                <c:pt idx="497">
                  <c:v>50200000</c:v>
                </c:pt>
                <c:pt idx="498">
                  <c:v>50300000</c:v>
                </c:pt>
                <c:pt idx="499">
                  <c:v>50400000</c:v>
                </c:pt>
                <c:pt idx="500">
                  <c:v>50500000</c:v>
                </c:pt>
                <c:pt idx="501">
                  <c:v>50600000</c:v>
                </c:pt>
                <c:pt idx="502">
                  <c:v>50700000</c:v>
                </c:pt>
                <c:pt idx="503">
                  <c:v>50800000</c:v>
                </c:pt>
                <c:pt idx="504">
                  <c:v>50900000</c:v>
                </c:pt>
                <c:pt idx="505">
                  <c:v>51000000</c:v>
                </c:pt>
                <c:pt idx="506">
                  <c:v>51100000</c:v>
                </c:pt>
                <c:pt idx="507">
                  <c:v>51200000</c:v>
                </c:pt>
                <c:pt idx="508">
                  <c:v>51300000</c:v>
                </c:pt>
                <c:pt idx="509">
                  <c:v>51400000</c:v>
                </c:pt>
                <c:pt idx="510">
                  <c:v>51500000</c:v>
                </c:pt>
                <c:pt idx="511">
                  <c:v>51600000</c:v>
                </c:pt>
                <c:pt idx="512">
                  <c:v>51700000</c:v>
                </c:pt>
                <c:pt idx="513">
                  <c:v>51800000</c:v>
                </c:pt>
                <c:pt idx="514">
                  <c:v>51900000</c:v>
                </c:pt>
                <c:pt idx="515">
                  <c:v>52000000</c:v>
                </c:pt>
                <c:pt idx="516">
                  <c:v>52100000</c:v>
                </c:pt>
                <c:pt idx="517">
                  <c:v>52200000</c:v>
                </c:pt>
                <c:pt idx="518">
                  <c:v>52300000</c:v>
                </c:pt>
                <c:pt idx="519">
                  <c:v>52400000</c:v>
                </c:pt>
                <c:pt idx="520">
                  <c:v>52500000</c:v>
                </c:pt>
                <c:pt idx="521">
                  <c:v>52600000</c:v>
                </c:pt>
                <c:pt idx="522">
                  <c:v>52700000</c:v>
                </c:pt>
                <c:pt idx="523">
                  <c:v>52800000</c:v>
                </c:pt>
                <c:pt idx="524">
                  <c:v>52900000</c:v>
                </c:pt>
                <c:pt idx="525">
                  <c:v>53000000</c:v>
                </c:pt>
                <c:pt idx="526">
                  <c:v>53100000</c:v>
                </c:pt>
                <c:pt idx="527">
                  <c:v>53200000</c:v>
                </c:pt>
                <c:pt idx="528">
                  <c:v>53300000</c:v>
                </c:pt>
                <c:pt idx="529">
                  <c:v>53400000</c:v>
                </c:pt>
                <c:pt idx="530">
                  <c:v>53500000</c:v>
                </c:pt>
                <c:pt idx="531">
                  <c:v>53600000</c:v>
                </c:pt>
                <c:pt idx="532">
                  <c:v>53700000</c:v>
                </c:pt>
                <c:pt idx="533">
                  <c:v>53800000</c:v>
                </c:pt>
                <c:pt idx="534">
                  <c:v>53900000</c:v>
                </c:pt>
                <c:pt idx="535">
                  <c:v>54000000</c:v>
                </c:pt>
                <c:pt idx="536">
                  <c:v>54100000</c:v>
                </c:pt>
                <c:pt idx="537">
                  <c:v>54200000</c:v>
                </c:pt>
                <c:pt idx="538">
                  <c:v>54300000</c:v>
                </c:pt>
                <c:pt idx="539">
                  <c:v>54400000</c:v>
                </c:pt>
                <c:pt idx="540">
                  <c:v>54500000</c:v>
                </c:pt>
                <c:pt idx="541">
                  <c:v>54600000</c:v>
                </c:pt>
                <c:pt idx="542">
                  <c:v>54700000</c:v>
                </c:pt>
                <c:pt idx="543">
                  <c:v>54800000</c:v>
                </c:pt>
                <c:pt idx="544">
                  <c:v>54900000</c:v>
                </c:pt>
                <c:pt idx="545">
                  <c:v>55000000</c:v>
                </c:pt>
                <c:pt idx="546">
                  <c:v>55100000</c:v>
                </c:pt>
                <c:pt idx="547">
                  <c:v>55200000</c:v>
                </c:pt>
                <c:pt idx="548">
                  <c:v>55300000</c:v>
                </c:pt>
                <c:pt idx="549">
                  <c:v>55400000</c:v>
                </c:pt>
                <c:pt idx="550">
                  <c:v>55500000</c:v>
                </c:pt>
                <c:pt idx="551">
                  <c:v>55600000</c:v>
                </c:pt>
                <c:pt idx="552">
                  <c:v>55700000</c:v>
                </c:pt>
                <c:pt idx="553">
                  <c:v>55800000</c:v>
                </c:pt>
                <c:pt idx="554">
                  <c:v>55900000</c:v>
                </c:pt>
                <c:pt idx="555">
                  <c:v>56000000</c:v>
                </c:pt>
                <c:pt idx="556">
                  <c:v>56100000</c:v>
                </c:pt>
                <c:pt idx="557">
                  <c:v>56200000</c:v>
                </c:pt>
                <c:pt idx="558">
                  <c:v>56300000</c:v>
                </c:pt>
                <c:pt idx="559">
                  <c:v>56400000</c:v>
                </c:pt>
                <c:pt idx="560">
                  <c:v>56500000</c:v>
                </c:pt>
                <c:pt idx="561">
                  <c:v>56600000</c:v>
                </c:pt>
                <c:pt idx="562">
                  <c:v>56700000</c:v>
                </c:pt>
                <c:pt idx="563">
                  <c:v>56800000</c:v>
                </c:pt>
                <c:pt idx="564">
                  <c:v>56900000</c:v>
                </c:pt>
                <c:pt idx="565">
                  <c:v>57000000</c:v>
                </c:pt>
                <c:pt idx="566">
                  <c:v>57100000</c:v>
                </c:pt>
                <c:pt idx="567">
                  <c:v>57200000</c:v>
                </c:pt>
                <c:pt idx="568">
                  <c:v>57300000</c:v>
                </c:pt>
                <c:pt idx="569">
                  <c:v>57400000</c:v>
                </c:pt>
                <c:pt idx="570">
                  <c:v>57500000</c:v>
                </c:pt>
                <c:pt idx="571">
                  <c:v>57600000</c:v>
                </c:pt>
                <c:pt idx="572">
                  <c:v>57700000</c:v>
                </c:pt>
                <c:pt idx="573">
                  <c:v>57800000</c:v>
                </c:pt>
                <c:pt idx="574">
                  <c:v>57900000</c:v>
                </c:pt>
                <c:pt idx="575">
                  <c:v>58000000</c:v>
                </c:pt>
                <c:pt idx="576">
                  <c:v>58100000</c:v>
                </c:pt>
                <c:pt idx="577">
                  <c:v>58200000</c:v>
                </c:pt>
                <c:pt idx="578">
                  <c:v>58300000</c:v>
                </c:pt>
                <c:pt idx="579">
                  <c:v>58400000</c:v>
                </c:pt>
                <c:pt idx="580">
                  <c:v>58500000</c:v>
                </c:pt>
                <c:pt idx="581">
                  <c:v>58600000</c:v>
                </c:pt>
                <c:pt idx="582">
                  <c:v>58700000</c:v>
                </c:pt>
                <c:pt idx="583">
                  <c:v>58800000</c:v>
                </c:pt>
                <c:pt idx="584">
                  <c:v>58900000</c:v>
                </c:pt>
                <c:pt idx="585">
                  <c:v>59000000</c:v>
                </c:pt>
                <c:pt idx="586">
                  <c:v>59100000</c:v>
                </c:pt>
                <c:pt idx="587">
                  <c:v>59200000</c:v>
                </c:pt>
                <c:pt idx="588">
                  <c:v>59300000</c:v>
                </c:pt>
                <c:pt idx="589">
                  <c:v>59400000</c:v>
                </c:pt>
                <c:pt idx="590">
                  <c:v>59500000</c:v>
                </c:pt>
                <c:pt idx="591">
                  <c:v>59600000</c:v>
                </c:pt>
                <c:pt idx="592">
                  <c:v>59700000</c:v>
                </c:pt>
                <c:pt idx="593">
                  <c:v>59800000</c:v>
                </c:pt>
                <c:pt idx="594">
                  <c:v>59900000</c:v>
                </c:pt>
                <c:pt idx="595">
                  <c:v>60000000</c:v>
                </c:pt>
                <c:pt idx="596">
                  <c:v>60100000</c:v>
                </c:pt>
                <c:pt idx="597">
                  <c:v>60200000</c:v>
                </c:pt>
                <c:pt idx="598">
                  <c:v>60300000</c:v>
                </c:pt>
                <c:pt idx="599">
                  <c:v>60400000</c:v>
                </c:pt>
                <c:pt idx="600">
                  <c:v>60500000</c:v>
                </c:pt>
                <c:pt idx="601">
                  <c:v>60600000</c:v>
                </c:pt>
                <c:pt idx="602">
                  <c:v>60700000</c:v>
                </c:pt>
                <c:pt idx="603">
                  <c:v>60800000</c:v>
                </c:pt>
                <c:pt idx="604">
                  <c:v>60900000</c:v>
                </c:pt>
                <c:pt idx="605">
                  <c:v>61000000</c:v>
                </c:pt>
                <c:pt idx="606">
                  <c:v>61100000</c:v>
                </c:pt>
                <c:pt idx="607">
                  <c:v>61200000</c:v>
                </c:pt>
                <c:pt idx="608">
                  <c:v>61300000</c:v>
                </c:pt>
                <c:pt idx="609">
                  <c:v>61400000</c:v>
                </c:pt>
                <c:pt idx="610">
                  <c:v>61500000</c:v>
                </c:pt>
                <c:pt idx="611">
                  <c:v>61600000</c:v>
                </c:pt>
                <c:pt idx="612">
                  <c:v>61700000</c:v>
                </c:pt>
                <c:pt idx="613">
                  <c:v>61800000</c:v>
                </c:pt>
                <c:pt idx="614">
                  <c:v>61900000</c:v>
                </c:pt>
                <c:pt idx="615">
                  <c:v>62000000</c:v>
                </c:pt>
                <c:pt idx="616">
                  <c:v>62100000</c:v>
                </c:pt>
                <c:pt idx="617">
                  <c:v>62200000</c:v>
                </c:pt>
                <c:pt idx="618">
                  <c:v>62300000</c:v>
                </c:pt>
                <c:pt idx="619">
                  <c:v>62400000</c:v>
                </c:pt>
                <c:pt idx="620">
                  <c:v>62500000</c:v>
                </c:pt>
                <c:pt idx="621">
                  <c:v>62600000</c:v>
                </c:pt>
                <c:pt idx="622">
                  <c:v>62700000</c:v>
                </c:pt>
                <c:pt idx="623">
                  <c:v>62800000</c:v>
                </c:pt>
                <c:pt idx="624">
                  <c:v>62900000</c:v>
                </c:pt>
                <c:pt idx="625">
                  <c:v>63000000</c:v>
                </c:pt>
                <c:pt idx="626">
                  <c:v>63100000</c:v>
                </c:pt>
                <c:pt idx="627">
                  <c:v>63200000</c:v>
                </c:pt>
                <c:pt idx="628">
                  <c:v>63300000</c:v>
                </c:pt>
                <c:pt idx="629">
                  <c:v>63400000</c:v>
                </c:pt>
                <c:pt idx="630">
                  <c:v>63500000</c:v>
                </c:pt>
                <c:pt idx="631">
                  <c:v>63600000</c:v>
                </c:pt>
                <c:pt idx="632">
                  <c:v>63700000</c:v>
                </c:pt>
                <c:pt idx="633">
                  <c:v>63800000</c:v>
                </c:pt>
                <c:pt idx="634">
                  <c:v>63900000</c:v>
                </c:pt>
                <c:pt idx="635">
                  <c:v>64000000</c:v>
                </c:pt>
                <c:pt idx="636">
                  <c:v>64100000</c:v>
                </c:pt>
                <c:pt idx="637">
                  <c:v>64200000</c:v>
                </c:pt>
                <c:pt idx="638">
                  <c:v>64300000</c:v>
                </c:pt>
                <c:pt idx="639">
                  <c:v>64400000</c:v>
                </c:pt>
                <c:pt idx="640">
                  <c:v>64500000</c:v>
                </c:pt>
                <c:pt idx="641">
                  <c:v>64600000</c:v>
                </c:pt>
                <c:pt idx="642">
                  <c:v>64700000</c:v>
                </c:pt>
                <c:pt idx="643">
                  <c:v>64800000</c:v>
                </c:pt>
                <c:pt idx="644">
                  <c:v>64900000</c:v>
                </c:pt>
                <c:pt idx="645">
                  <c:v>65000000</c:v>
                </c:pt>
                <c:pt idx="646">
                  <c:v>65100000</c:v>
                </c:pt>
                <c:pt idx="647">
                  <c:v>65200000</c:v>
                </c:pt>
                <c:pt idx="648">
                  <c:v>65300000</c:v>
                </c:pt>
                <c:pt idx="649">
                  <c:v>65400000</c:v>
                </c:pt>
                <c:pt idx="650">
                  <c:v>65500000</c:v>
                </c:pt>
                <c:pt idx="651">
                  <c:v>65600000</c:v>
                </c:pt>
                <c:pt idx="652">
                  <c:v>65700000</c:v>
                </c:pt>
                <c:pt idx="653">
                  <c:v>65800000</c:v>
                </c:pt>
                <c:pt idx="654">
                  <c:v>65900000</c:v>
                </c:pt>
                <c:pt idx="655">
                  <c:v>66000000</c:v>
                </c:pt>
                <c:pt idx="656">
                  <c:v>66100000</c:v>
                </c:pt>
                <c:pt idx="657">
                  <c:v>66200000</c:v>
                </c:pt>
                <c:pt idx="658">
                  <c:v>66300000</c:v>
                </c:pt>
                <c:pt idx="659">
                  <c:v>66400000</c:v>
                </c:pt>
                <c:pt idx="660">
                  <c:v>66500000</c:v>
                </c:pt>
                <c:pt idx="661">
                  <c:v>66600000</c:v>
                </c:pt>
                <c:pt idx="662">
                  <c:v>66700000</c:v>
                </c:pt>
                <c:pt idx="663">
                  <c:v>66800000</c:v>
                </c:pt>
                <c:pt idx="664">
                  <c:v>66900000</c:v>
                </c:pt>
                <c:pt idx="665">
                  <c:v>67000000</c:v>
                </c:pt>
                <c:pt idx="666">
                  <c:v>67100000</c:v>
                </c:pt>
                <c:pt idx="667">
                  <c:v>67200000</c:v>
                </c:pt>
                <c:pt idx="668">
                  <c:v>67300000</c:v>
                </c:pt>
                <c:pt idx="669">
                  <c:v>67400000</c:v>
                </c:pt>
                <c:pt idx="670">
                  <c:v>67500000</c:v>
                </c:pt>
                <c:pt idx="671">
                  <c:v>67600000</c:v>
                </c:pt>
                <c:pt idx="672">
                  <c:v>67700000</c:v>
                </c:pt>
                <c:pt idx="673">
                  <c:v>67800000</c:v>
                </c:pt>
                <c:pt idx="674">
                  <c:v>67900000</c:v>
                </c:pt>
                <c:pt idx="675">
                  <c:v>68000000</c:v>
                </c:pt>
                <c:pt idx="676">
                  <c:v>68100000</c:v>
                </c:pt>
                <c:pt idx="677">
                  <c:v>68200000</c:v>
                </c:pt>
                <c:pt idx="678">
                  <c:v>68300000</c:v>
                </c:pt>
                <c:pt idx="679">
                  <c:v>68400000</c:v>
                </c:pt>
                <c:pt idx="680">
                  <c:v>68500000</c:v>
                </c:pt>
                <c:pt idx="681">
                  <c:v>68600000</c:v>
                </c:pt>
                <c:pt idx="682">
                  <c:v>68700000</c:v>
                </c:pt>
                <c:pt idx="683">
                  <c:v>68800000</c:v>
                </c:pt>
                <c:pt idx="684">
                  <c:v>68900000</c:v>
                </c:pt>
                <c:pt idx="685">
                  <c:v>69000000</c:v>
                </c:pt>
                <c:pt idx="686">
                  <c:v>69100000</c:v>
                </c:pt>
                <c:pt idx="687">
                  <c:v>69200000</c:v>
                </c:pt>
                <c:pt idx="688">
                  <c:v>69300000</c:v>
                </c:pt>
                <c:pt idx="689">
                  <c:v>69400000</c:v>
                </c:pt>
                <c:pt idx="690">
                  <c:v>69500000</c:v>
                </c:pt>
                <c:pt idx="691">
                  <c:v>69600000</c:v>
                </c:pt>
                <c:pt idx="692">
                  <c:v>69700000</c:v>
                </c:pt>
                <c:pt idx="693">
                  <c:v>69800000</c:v>
                </c:pt>
                <c:pt idx="694">
                  <c:v>69900000</c:v>
                </c:pt>
                <c:pt idx="695">
                  <c:v>70000000</c:v>
                </c:pt>
                <c:pt idx="696">
                  <c:v>70100000</c:v>
                </c:pt>
                <c:pt idx="697">
                  <c:v>70200000</c:v>
                </c:pt>
                <c:pt idx="698">
                  <c:v>70300000</c:v>
                </c:pt>
                <c:pt idx="699">
                  <c:v>70400000</c:v>
                </c:pt>
                <c:pt idx="700">
                  <c:v>70500000</c:v>
                </c:pt>
                <c:pt idx="701">
                  <c:v>70600000</c:v>
                </c:pt>
                <c:pt idx="702">
                  <c:v>70700000</c:v>
                </c:pt>
                <c:pt idx="703">
                  <c:v>70800000</c:v>
                </c:pt>
                <c:pt idx="704">
                  <c:v>70900000</c:v>
                </c:pt>
                <c:pt idx="705">
                  <c:v>71000000</c:v>
                </c:pt>
                <c:pt idx="706">
                  <c:v>71100000</c:v>
                </c:pt>
                <c:pt idx="707">
                  <c:v>71200000</c:v>
                </c:pt>
                <c:pt idx="708">
                  <c:v>71300000</c:v>
                </c:pt>
                <c:pt idx="709">
                  <c:v>71400000</c:v>
                </c:pt>
                <c:pt idx="710">
                  <c:v>71500000</c:v>
                </c:pt>
                <c:pt idx="711">
                  <c:v>71600000</c:v>
                </c:pt>
                <c:pt idx="712">
                  <c:v>71700000</c:v>
                </c:pt>
                <c:pt idx="713">
                  <c:v>71800000</c:v>
                </c:pt>
                <c:pt idx="714">
                  <c:v>71900000</c:v>
                </c:pt>
                <c:pt idx="715">
                  <c:v>72000000</c:v>
                </c:pt>
                <c:pt idx="716">
                  <c:v>72100000</c:v>
                </c:pt>
                <c:pt idx="717">
                  <c:v>72200000</c:v>
                </c:pt>
                <c:pt idx="718">
                  <c:v>72300000</c:v>
                </c:pt>
                <c:pt idx="719">
                  <c:v>72400000</c:v>
                </c:pt>
                <c:pt idx="720">
                  <c:v>72500000</c:v>
                </c:pt>
                <c:pt idx="721">
                  <c:v>72600000</c:v>
                </c:pt>
                <c:pt idx="722">
                  <c:v>72700000</c:v>
                </c:pt>
                <c:pt idx="723">
                  <c:v>72800000</c:v>
                </c:pt>
                <c:pt idx="724">
                  <c:v>72900000</c:v>
                </c:pt>
                <c:pt idx="725">
                  <c:v>73000000</c:v>
                </c:pt>
                <c:pt idx="726">
                  <c:v>73100000</c:v>
                </c:pt>
                <c:pt idx="727">
                  <c:v>73200000</c:v>
                </c:pt>
                <c:pt idx="728">
                  <c:v>73300000</c:v>
                </c:pt>
                <c:pt idx="729">
                  <c:v>73400000</c:v>
                </c:pt>
                <c:pt idx="730">
                  <c:v>73500000</c:v>
                </c:pt>
                <c:pt idx="731">
                  <c:v>73600000</c:v>
                </c:pt>
                <c:pt idx="732">
                  <c:v>73700000</c:v>
                </c:pt>
                <c:pt idx="733">
                  <c:v>73800000</c:v>
                </c:pt>
                <c:pt idx="734">
                  <c:v>73900000</c:v>
                </c:pt>
                <c:pt idx="735">
                  <c:v>74000000</c:v>
                </c:pt>
                <c:pt idx="736">
                  <c:v>74100000</c:v>
                </c:pt>
                <c:pt idx="737">
                  <c:v>74200000</c:v>
                </c:pt>
                <c:pt idx="738">
                  <c:v>74300000</c:v>
                </c:pt>
                <c:pt idx="739">
                  <c:v>74400000</c:v>
                </c:pt>
                <c:pt idx="740">
                  <c:v>74500000</c:v>
                </c:pt>
                <c:pt idx="741">
                  <c:v>74600000</c:v>
                </c:pt>
                <c:pt idx="742">
                  <c:v>74700000</c:v>
                </c:pt>
                <c:pt idx="743">
                  <c:v>74800000</c:v>
                </c:pt>
                <c:pt idx="744">
                  <c:v>74900000</c:v>
                </c:pt>
                <c:pt idx="745">
                  <c:v>75000000</c:v>
                </c:pt>
                <c:pt idx="746">
                  <c:v>75100000</c:v>
                </c:pt>
                <c:pt idx="747">
                  <c:v>75200000</c:v>
                </c:pt>
                <c:pt idx="748">
                  <c:v>75300000</c:v>
                </c:pt>
                <c:pt idx="749">
                  <c:v>75400000</c:v>
                </c:pt>
                <c:pt idx="750">
                  <c:v>75500000</c:v>
                </c:pt>
                <c:pt idx="751">
                  <c:v>75600000</c:v>
                </c:pt>
                <c:pt idx="752">
                  <c:v>75700000</c:v>
                </c:pt>
                <c:pt idx="753">
                  <c:v>75800000</c:v>
                </c:pt>
                <c:pt idx="754">
                  <c:v>75900000</c:v>
                </c:pt>
                <c:pt idx="755">
                  <c:v>76000000</c:v>
                </c:pt>
                <c:pt idx="756">
                  <c:v>76100000</c:v>
                </c:pt>
                <c:pt idx="757">
                  <c:v>76200000</c:v>
                </c:pt>
                <c:pt idx="758">
                  <c:v>76300000</c:v>
                </c:pt>
                <c:pt idx="759">
                  <c:v>76400000</c:v>
                </c:pt>
                <c:pt idx="760">
                  <c:v>76500000</c:v>
                </c:pt>
                <c:pt idx="761">
                  <c:v>76600000</c:v>
                </c:pt>
                <c:pt idx="762">
                  <c:v>76700000</c:v>
                </c:pt>
                <c:pt idx="763">
                  <c:v>76800000</c:v>
                </c:pt>
                <c:pt idx="764">
                  <c:v>76900000</c:v>
                </c:pt>
                <c:pt idx="765">
                  <c:v>77000000</c:v>
                </c:pt>
                <c:pt idx="766">
                  <c:v>77100000</c:v>
                </c:pt>
                <c:pt idx="767">
                  <c:v>77200000</c:v>
                </c:pt>
                <c:pt idx="768">
                  <c:v>77300000</c:v>
                </c:pt>
                <c:pt idx="769">
                  <c:v>77400000</c:v>
                </c:pt>
                <c:pt idx="770">
                  <c:v>77500000</c:v>
                </c:pt>
                <c:pt idx="771">
                  <c:v>77600000</c:v>
                </c:pt>
                <c:pt idx="772">
                  <c:v>77700000</c:v>
                </c:pt>
                <c:pt idx="773">
                  <c:v>77800000</c:v>
                </c:pt>
                <c:pt idx="774">
                  <c:v>77900000</c:v>
                </c:pt>
                <c:pt idx="775">
                  <c:v>78000000</c:v>
                </c:pt>
                <c:pt idx="776">
                  <c:v>78100000</c:v>
                </c:pt>
                <c:pt idx="777">
                  <c:v>78200000</c:v>
                </c:pt>
                <c:pt idx="778">
                  <c:v>78300000</c:v>
                </c:pt>
                <c:pt idx="779">
                  <c:v>78400000</c:v>
                </c:pt>
                <c:pt idx="780">
                  <c:v>78500000</c:v>
                </c:pt>
                <c:pt idx="781">
                  <c:v>78600000</c:v>
                </c:pt>
                <c:pt idx="782">
                  <c:v>78700000</c:v>
                </c:pt>
                <c:pt idx="783">
                  <c:v>78800000</c:v>
                </c:pt>
                <c:pt idx="784">
                  <c:v>78900000</c:v>
                </c:pt>
                <c:pt idx="785">
                  <c:v>79000000</c:v>
                </c:pt>
                <c:pt idx="786">
                  <c:v>79100000</c:v>
                </c:pt>
                <c:pt idx="787">
                  <c:v>79200000</c:v>
                </c:pt>
                <c:pt idx="788">
                  <c:v>79300000</c:v>
                </c:pt>
                <c:pt idx="789">
                  <c:v>79400000</c:v>
                </c:pt>
                <c:pt idx="790">
                  <c:v>79500000</c:v>
                </c:pt>
                <c:pt idx="791">
                  <c:v>79600000</c:v>
                </c:pt>
                <c:pt idx="792">
                  <c:v>79700000</c:v>
                </c:pt>
                <c:pt idx="793">
                  <c:v>79800000</c:v>
                </c:pt>
                <c:pt idx="794">
                  <c:v>79900000</c:v>
                </c:pt>
                <c:pt idx="795">
                  <c:v>80000000</c:v>
                </c:pt>
                <c:pt idx="796">
                  <c:v>80100000</c:v>
                </c:pt>
                <c:pt idx="797">
                  <c:v>80200000</c:v>
                </c:pt>
                <c:pt idx="798">
                  <c:v>80300000</c:v>
                </c:pt>
                <c:pt idx="799">
                  <c:v>80400000</c:v>
                </c:pt>
                <c:pt idx="800">
                  <c:v>80500000</c:v>
                </c:pt>
                <c:pt idx="801">
                  <c:v>80600000</c:v>
                </c:pt>
                <c:pt idx="802">
                  <c:v>80700000</c:v>
                </c:pt>
                <c:pt idx="803">
                  <c:v>80800000</c:v>
                </c:pt>
                <c:pt idx="804">
                  <c:v>80900000</c:v>
                </c:pt>
                <c:pt idx="805">
                  <c:v>81000000</c:v>
                </c:pt>
                <c:pt idx="806">
                  <c:v>81100000</c:v>
                </c:pt>
                <c:pt idx="807">
                  <c:v>81200000</c:v>
                </c:pt>
                <c:pt idx="808">
                  <c:v>81300000</c:v>
                </c:pt>
                <c:pt idx="809">
                  <c:v>81400000</c:v>
                </c:pt>
                <c:pt idx="810">
                  <c:v>81500000</c:v>
                </c:pt>
                <c:pt idx="811">
                  <c:v>81600000</c:v>
                </c:pt>
                <c:pt idx="812">
                  <c:v>81700000</c:v>
                </c:pt>
                <c:pt idx="813">
                  <c:v>81800000</c:v>
                </c:pt>
                <c:pt idx="814">
                  <c:v>81900000</c:v>
                </c:pt>
                <c:pt idx="815">
                  <c:v>82000000</c:v>
                </c:pt>
                <c:pt idx="816">
                  <c:v>82100000</c:v>
                </c:pt>
                <c:pt idx="817">
                  <c:v>82200000</c:v>
                </c:pt>
                <c:pt idx="818">
                  <c:v>82300000</c:v>
                </c:pt>
                <c:pt idx="819">
                  <c:v>82400000</c:v>
                </c:pt>
                <c:pt idx="820">
                  <c:v>82500000</c:v>
                </c:pt>
                <c:pt idx="821">
                  <c:v>82600000</c:v>
                </c:pt>
                <c:pt idx="822">
                  <c:v>82700000</c:v>
                </c:pt>
                <c:pt idx="823">
                  <c:v>82800000</c:v>
                </c:pt>
                <c:pt idx="824">
                  <c:v>82900000</c:v>
                </c:pt>
                <c:pt idx="825">
                  <c:v>83000000</c:v>
                </c:pt>
                <c:pt idx="826">
                  <c:v>83100000</c:v>
                </c:pt>
                <c:pt idx="827">
                  <c:v>83200000</c:v>
                </c:pt>
                <c:pt idx="828">
                  <c:v>83300000</c:v>
                </c:pt>
                <c:pt idx="829">
                  <c:v>83400000</c:v>
                </c:pt>
                <c:pt idx="830">
                  <c:v>83500000</c:v>
                </c:pt>
                <c:pt idx="831">
                  <c:v>83600000</c:v>
                </c:pt>
                <c:pt idx="832">
                  <c:v>83700000</c:v>
                </c:pt>
                <c:pt idx="833">
                  <c:v>83800000</c:v>
                </c:pt>
                <c:pt idx="834">
                  <c:v>83900000</c:v>
                </c:pt>
                <c:pt idx="835">
                  <c:v>84000000</c:v>
                </c:pt>
                <c:pt idx="836">
                  <c:v>84100000</c:v>
                </c:pt>
                <c:pt idx="837">
                  <c:v>84200000</c:v>
                </c:pt>
                <c:pt idx="838">
                  <c:v>84300000</c:v>
                </c:pt>
                <c:pt idx="839">
                  <c:v>84400000</c:v>
                </c:pt>
                <c:pt idx="840">
                  <c:v>84500000</c:v>
                </c:pt>
                <c:pt idx="841">
                  <c:v>84600000</c:v>
                </c:pt>
                <c:pt idx="842">
                  <c:v>84700000</c:v>
                </c:pt>
                <c:pt idx="843">
                  <c:v>84800000</c:v>
                </c:pt>
                <c:pt idx="844">
                  <c:v>84900000</c:v>
                </c:pt>
                <c:pt idx="845">
                  <c:v>85000000</c:v>
                </c:pt>
                <c:pt idx="846">
                  <c:v>85100000</c:v>
                </c:pt>
                <c:pt idx="847">
                  <c:v>85200000</c:v>
                </c:pt>
                <c:pt idx="848">
                  <c:v>85300000</c:v>
                </c:pt>
                <c:pt idx="849">
                  <c:v>85400000</c:v>
                </c:pt>
                <c:pt idx="850">
                  <c:v>85500000</c:v>
                </c:pt>
                <c:pt idx="851">
                  <c:v>85600000</c:v>
                </c:pt>
                <c:pt idx="852">
                  <c:v>85700000</c:v>
                </c:pt>
                <c:pt idx="853">
                  <c:v>85800000</c:v>
                </c:pt>
                <c:pt idx="854">
                  <c:v>85900000</c:v>
                </c:pt>
                <c:pt idx="855">
                  <c:v>86000000</c:v>
                </c:pt>
                <c:pt idx="856">
                  <c:v>86100000</c:v>
                </c:pt>
                <c:pt idx="857">
                  <c:v>86200000</c:v>
                </c:pt>
                <c:pt idx="858">
                  <c:v>86300000</c:v>
                </c:pt>
                <c:pt idx="859">
                  <c:v>86400000</c:v>
                </c:pt>
                <c:pt idx="860">
                  <c:v>86500000</c:v>
                </c:pt>
                <c:pt idx="861">
                  <c:v>86600000</c:v>
                </c:pt>
                <c:pt idx="862">
                  <c:v>86700000</c:v>
                </c:pt>
                <c:pt idx="863">
                  <c:v>86800000</c:v>
                </c:pt>
                <c:pt idx="864">
                  <c:v>86900000</c:v>
                </c:pt>
                <c:pt idx="865">
                  <c:v>87000000</c:v>
                </c:pt>
                <c:pt idx="866">
                  <c:v>87100000</c:v>
                </c:pt>
                <c:pt idx="867">
                  <c:v>87200000</c:v>
                </c:pt>
                <c:pt idx="868">
                  <c:v>87300000</c:v>
                </c:pt>
                <c:pt idx="869">
                  <c:v>87400000</c:v>
                </c:pt>
                <c:pt idx="870">
                  <c:v>87500000</c:v>
                </c:pt>
                <c:pt idx="871">
                  <c:v>87600000</c:v>
                </c:pt>
                <c:pt idx="872">
                  <c:v>87700000</c:v>
                </c:pt>
                <c:pt idx="873">
                  <c:v>87800000</c:v>
                </c:pt>
                <c:pt idx="874">
                  <c:v>87900000</c:v>
                </c:pt>
                <c:pt idx="875">
                  <c:v>88000000</c:v>
                </c:pt>
                <c:pt idx="876">
                  <c:v>88100000</c:v>
                </c:pt>
                <c:pt idx="877">
                  <c:v>88200000</c:v>
                </c:pt>
                <c:pt idx="878">
                  <c:v>88300000</c:v>
                </c:pt>
                <c:pt idx="879">
                  <c:v>88400000</c:v>
                </c:pt>
                <c:pt idx="880">
                  <c:v>88500000</c:v>
                </c:pt>
                <c:pt idx="881">
                  <c:v>88600000</c:v>
                </c:pt>
                <c:pt idx="882">
                  <c:v>88700000</c:v>
                </c:pt>
                <c:pt idx="883">
                  <c:v>88800000</c:v>
                </c:pt>
                <c:pt idx="884">
                  <c:v>88900000</c:v>
                </c:pt>
                <c:pt idx="885">
                  <c:v>89000000</c:v>
                </c:pt>
                <c:pt idx="886">
                  <c:v>89100000</c:v>
                </c:pt>
                <c:pt idx="887">
                  <c:v>89200000</c:v>
                </c:pt>
                <c:pt idx="888">
                  <c:v>89300000</c:v>
                </c:pt>
                <c:pt idx="889">
                  <c:v>89400000</c:v>
                </c:pt>
                <c:pt idx="890">
                  <c:v>89500000</c:v>
                </c:pt>
                <c:pt idx="891">
                  <c:v>89600000</c:v>
                </c:pt>
                <c:pt idx="892">
                  <c:v>89700000</c:v>
                </c:pt>
                <c:pt idx="893">
                  <c:v>89800000</c:v>
                </c:pt>
                <c:pt idx="894">
                  <c:v>89900000</c:v>
                </c:pt>
                <c:pt idx="895">
                  <c:v>90000000</c:v>
                </c:pt>
                <c:pt idx="896">
                  <c:v>90100000</c:v>
                </c:pt>
                <c:pt idx="897">
                  <c:v>90200000</c:v>
                </c:pt>
                <c:pt idx="898">
                  <c:v>90300000</c:v>
                </c:pt>
                <c:pt idx="899">
                  <c:v>90400000</c:v>
                </c:pt>
                <c:pt idx="900">
                  <c:v>90500000</c:v>
                </c:pt>
                <c:pt idx="901">
                  <c:v>90600000</c:v>
                </c:pt>
                <c:pt idx="902">
                  <c:v>90700000</c:v>
                </c:pt>
                <c:pt idx="903">
                  <c:v>90800000</c:v>
                </c:pt>
                <c:pt idx="904">
                  <c:v>90900000</c:v>
                </c:pt>
                <c:pt idx="905">
                  <c:v>91000000</c:v>
                </c:pt>
                <c:pt idx="906">
                  <c:v>91100000</c:v>
                </c:pt>
                <c:pt idx="907">
                  <c:v>91200000</c:v>
                </c:pt>
                <c:pt idx="908">
                  <c:v>91300000</c:v>
                </c:pt>
                <c:pt idx="909">
                  <c:v>91400000</c:v>
                </c:pt>
                <c:pt idx="910">
                  <c:v>91500000</c:v>
                </c:pt>
                <c:pt idx="911">
                  <c:v>91600000</c:v>
                </c:pt>
                <c:pt idx="912">
                  <c:v>91700000</c:v>
                </c:pt>
                <c:pt idx="913">
                  <c:v>91800000</c:v>
                </c:pt>
                <c:pt idx="914">
                  <c:v>91900000</c:v>
                </c:pt>
                <c:pt idx="915">
                  <c:v>92000000</c:v>
                </c:pt>
                <c:pt idx="916">
                  <c:v>92100000</c:v>
                </c:pt>
                <c:pt idx="917">
                  <c:v>92200000</c:v>
                </c:pt>
                <c:pt idx="918">
                  <c:v>92300000</c:v>
                </c:pt>
                <c:pt idx="919">
                  <c:v>92400000</c:v>
                </c:pt>
                <c:pt idx="920">
                  <c:v>92500000</c:v>
                </c:pt>
                <c:pt idx="921">
                  <c:v>92600000</c:v>
                </c:pt>
                <c:pt idx="922">
                  <c:v>92700000</c:v>
                </c:pt>
                <c:pt idx="923">
                  <c:v>92800000</c:v>
                </c:pt>
                <c:pt idx="924">
                  <c:v>92900000</c:v>
                </c:pt>
                <c:pt idx="925">
                  <c:v>93000000</c:v>
                </c:pt>
                <c:pt idx="926">
                  <c:v>93100000</c:v>
                </c:pt>
                <c:pt idx="927">
                  <c:v>93200000</c:v>
                </c:pt>
                <c:pt idx="928">
                  <c:v>93300000</c:v>
                </c:pt>
                <c:pt idx="929">
                  <c:v>93400000</c:v>
                </c:pt>
                <c:pt idx="930">
                  <c:v>93500000</c:v>
                </c:pt>
                <c:pt idx="931">
                  <c:v>93600000</c:v>
                </c:pt>
                <c:pt idx="932">
                  <c:v>93700000</c:v>
                </c:pt>
                <c:pt idx="933">
                  <c:v>93800000</c:v>
                </c:pt>
                <c:pt idx="934">
                  <c:v>93900000</c:v>
                </c:pt>
                <c:pt idx="935">
                  <c:v>94000000</c:v>
                </c:pt>
                <c:pt idx="936">
                  <c:v>94100000</c:v>
                </c:pt>
                <c:pt idx="937">
                  <c:v>94200000</c:v>
                </c:pt>
                <c:pt idx="938">
                  <c:v>94300000</c:v>
                </c:pt>
                <c:pt idx="939">
                  <c:v>94400000</c:v>
                </c:pt>
                <c:pt idx="940">
                  <c:v>94500000</c:v>
                </c:pt>
                <c:pt idx="941">
                  <c:v>94600000</c:v>
                </c:pt>
                <c:pt idx="942">
                  <c:v>94700000</c:v>
                </c:pt>
                <c:pt idx="943">
                  <c:v>94800000</c:v>
                </c:pt>
                <c:pt idx="944">
                  <c:v>94900000</c:v>
                </c:pt>
                <c:pt idx="945">
                  <c:v>95000000</c:v>
                </c:pt>
                <c:pt idx="946">
                  <c:v>95100000</c:v>
                </c:pt>
                <c:pt idx="947">
                  <c:v>95200000</c:v>
                </c:pt>
                <c:pt idx="948">
                  <c:v>95300000</c:v>
                </c:pt>
                <c:pt idx="949">
                  <c:v>95400000</c:v>
                </c:pt>
                <c:pt idx="950">
                  <c:v>95500000</c:v>
                </c:pt>
                <c:pt idx="951">
                  <c:v>95600000</c:v>
                </c:pt>
                <c:pt idx="952">
                  <c:v>95700000</c:v>
                </c:pt>
                <c:pt idx="953">
                  <c:v>95800000</c:v>
                </c:pt>
                <c:pt idx="954">
                  <c:v>95900000</c:v>
                </c:pt>
                <c:pt idx="955">
                  <c:v>96000000</c:v>
                </c:pt>
                <c:pt idx="956">
                  <c:v>96100000</c:v>
                </c:pt>
                <c:pt idx="957">
                  <c:v>96200000</c:v>
                </c:pt>
                <c:pt idx="958">
                  <c:v>96300000</c:v>
                </c:pt>
                <c:pt idx="959">
                  <c:v>96400000</c:v>
                </c:pt>
                <c:pt idx="960">
                  <c:v>96500000</c:v>
                </c:pt>
                <c:pt idx="961">
                  <c:v>96600000</c:v>
                </c:pt>
                <c:pt idx="962">
                  <c:v>96700000</c:v>
                </c:pt>
                <c:pt idx="963">
                  <c:v>96800000</c:v>
                </c:pt>
                <c:pt idx="964">
                  <c:v>96900000</c:v>
                </c:pt>
                <c:pt idx="965">
                  <c:v>97000000</c:v>
                </c:pt>
                <c:pt idx="966">
                  <c:v>97100000</c:v>
                </c:pt>
                <c:pt idx="967">
                  <c:v>97200000</c:v>
                </c:pt>
                <c:pt idx="968">
                  <c:v>97300000</c:v>
                </c:pt>
                <c:pt idx="969">
                  <c:v>97400000</c:v>
                </c:pt>
                <c:pt idx="970">
                  <c:v>97500000</c:v>
                </c:pt>
                <c:pt idx="971">
                  <c:v>97600000</c:v>
                </c:pt>
                <c:pt idx="972">
                  <c:v>97700000</c:v>
                </c:pt>
                <c:pt idx="973">
                  <c:v>97800000</c:v>
                </c:pt>
                <c:pt idx="974">
                  <c:v>97900000</c:v>
                </c:pt>
                <c:pt idx="975">
                  <c:v>98000000</c:v>
                </c:pt>
                <c:pt idx="976">
                  <c:v>98100000</c:v>
                </c:pt>
                <c:pt idx="977">
                  <c:v>98200000</c:v>
                </c:pt>
                <c:pt idx="978">
                  <c:v>98300000</c:v>
                </c:pt>
                <c:pt idx="979">
                  <c:v>98400000</c:v>
                </c:pt>
                <c:pt idx="980">
                  <c:v>98500000</c:v>
                </c:pt>
                <c:pt idx="981">
                  <c:v>98600000</c:v>
                </c:pt>
                <c:pt idx="982">
                  <c:v>98700000</c:v>
                </c:pt>
                <c:pt idx="983">
                  <c:v>98800000</c:v>
                </c:pt>
                <c:pt idx="984">
                  <c:v>98900000</c:v>
                </c:pt>
                <c:pt idx="985">
                  <c:v>99000000</c:v>
                </c:pt>
                <c:pt idx="986">
                  <c:v>99100000</c:v>
                </c:pt>
                <c:pt idx="987">
                  <c:v>99200000</c:v>
                </c:pt>
                <c:pt idx="988">
                  <c:v>99300000</c:v>
                </c:pt>
                <c:pt idx="989">
                  <c:v>99400000</c:v>
                </c:pt>
                <c:pt idx="990">
                  <c:v>99500000</c:v>
                </c:pt>
                <c:pt idx="991">
                  <c:v>99600000</c:v>
                </c:pt>
                <c:pt idx="992">
                  <c:v>99700000</c:v>
                </c:pt>
                <c:pt idx="993">
                  <c:v>99800000</c:v>
                </c:pt>
                <c:pt idx="994">
                  <c:v>99900000</c:v>
                </c:pt>
                <c:pt idx="995">
                  <c:v>100000000</c:v>
                </c:pt>
                <c:pt idx="996">
                  <c:v>100100000</c:v>
                </c:pt>
              </c:numCache>
            </c:numRef>
          </c:xVal>
          <c:yVal>
            <c:numRef>
              <c:f>Лист1!$U$2:$U$998</c:f>
              <c:numCache>
                <c:formatCode>General</c:formatCode>
                <c:ptCount val="997"/>
                <c:pt idx="0">
                  <c:v>81.412999999999997</c:v>
                </c:pt>
                <c:pt idx="1">
                  <c:v>69.863</c:v>
                </c:pt>
                <c:pt idx="2">
                  <c:v>61.893000000000001</c:v>
                </c:pt>
                <c:pt idx="3">
                  <c:v>56.1</c:v>
                </c:pt>
                <c:pt idx="4">
                  <c:v>51.718000000000011</c:v>
                </c:pt>
                <c:pt idx="5">
                  <c:v>48.29800000000003</c:v>
                </c:pt>
                <c:pt idx="6">
                  <c:v>45.56</c:v>
                </c:pt>
                <c:pt idx="7">
                  <c:v>43.323</c:v>
                </c:pt>
                <c:pt idx="8">
                  <c:v>41.462000000000003</c:v>
                </c:pt>
                <c:pt idx="9">
                  <c:v>39.891000000000005</c:v>
                </c:pt>
                <c:pt idx="10">
                  <c:v>38.549000000000007</c:v>
                </c:pt>
                <c:pt idx="11">
                  <c:v>37.389000000000003</c:v>
                </c:pt>
                <c:pt idx="12">
                  <c:v>36.377000000000002</c:v>
                </c:pt>
                <c:pt idx="13">
                  <c:v>35.487000000000002</c:v>
                </c:pt>
                <c:pt idx="14">
                  <c:v>34.699000000000012</c:v>
                </c:pt>
                <c:pt idx="15">
                  <c:v>33.995000000000012</c:v>
                </c:pt>
                <c:pt idx="16">
                  <c:v>33.364000000000004</c:v>
                </c:pt>
                <c:pt idx="17">
                  <c:v>32.794000000000011</c:v>
                </c:pt>
                <c:pt idx="18">
                  <c:v>32.277000000000001</c:v>
                </c:pt>
                <c:pt idx="19">
                  <c:v>31.806999999999999</c:v>
                </c:pt>
                <c:pt idx="20">
                  <c:v>31.376999999999999</c:v>
                </c:pt>
                <c:pt idx="21">
                  <c:v>30.981999999999989</c:v>
                </c:pt>
                <c:pt idx="22">
                  <c:v>30.281999999999989</c:v>
                </c:pt>
                <c:pt idx="23">
                  <c:v>29.97</c:v>
                </c:pt>
                <c:pt idx="24">
                  <c:v>28.922999999999977</c:v>
                </c:pt>
                <c:pt idx="25">
                  <c:v>28.702000000000002</c:v>
                </c:pt>
                <c:pt idx="26">
                  <c:v>28.494</c:v>
                </c:pt>
                <c:pt idx="27">
                  <c:v>28.298999999999989</c:v>
                </c:pt>
                <c:pt idx="28">
                  <c:v>28.114000000000015</c:v>
                </c:pt>
                <c:pt idx="29">
                  <c:v>27.939999999999987</c:v>
                </c:pt>
                <c:pt idx="30">
                  <c:v>27.774999999999999</c:v>
                </c:pt>
                <c:pt idx="31">
                  <c:v>27.618000000000013</c:v>
                </c:pt>
                <c:pt idx="32">
                  <c:v>27.47</c:v>
                </c:pt>
                <c:pt idx="33">
                  <c:v>27.329000000000001</c:v>
                </c:pt>
                <c:pt idx="34">
                  <c:v>27.195</c:v>
                </c:pt>
                <c:pt idx="35">
                  <c:v>27.067999999999987</c:v>
                </c:pt>
                <c:pt idx="36">
                  <c:v>26.946000000000002</c:v>
                </c:pt>
                <c:pt idx="37">
                  <c:v>26.830000000000005</c:v>
                </c:pt>
                <c:pt idx="38">
                  <c:v>26.718</c:v>
                </c:pt>
                <c:pt idx="39">
                  <c:v>26.611999999999998</c:v>
                </c:pt>
                <c:pt idx="40">
                  <c:v>26.510999999999999</c:v>
                </c:pt>
                <c:pt idx="41">
                  <c:v>26.413</c:v>
                </c:pt>
                <c:pt idx="42">
                  <c:v>26.32</c:v>
                </c:pt>
                <c:pt idx="43">
                  <c:v>26.23</c:v>
                </c:pt>
                <c:pt idx="44">
                  <c:v>26.143000000000001</c:v>
                </c:pt>
                <c:pt idx="45">
                  <c:v>26.061</c:v>
                </c:pt>
                <c:pt idx="46">
                  <c:v>25.981000000000002</c:v>
                </c:pt>
                <c:pt idx="47">
                  <c:v>25.904</c:v>
                </c:pt>
                <c:pt idx="48">
                  <c:v>25.830000000000005</c:v>
                </c:pt>
                <c:pt idx="49">
                  <c:v>25.757999999999999</c:v>
                </c:pt>
                <c:pt idx="50">
                  <c:v>25.689</c:v>
                </c:pt>
                <c:pt idx="51">
                  <c:v>25.623000000000001</c:v>
                </c:pt>
                <c:pt idx="52">
                  <c:v>25.559000000000001</c:v>
                </c:pt>
                <c:pt idx="53">
                  <c:v>25.497</c:v>
                </c:pt>
                <c:pt idx="54">
                  <c:v>25.436</c:v>
                </c:pt>
                <c:pt idx="55">
                  <c:v>25.378</c:v>
                </c:pt>
                <c:pt idx="56">
                  <c:v>25.321999999999999</c:v>
                </c:pt>
                <c:pt idx="57">
                  <c:v>25.266999999999989</c:v>
                </c:pt>
                <c:pt idx="58">
                  <c:v>25.215</c:v>
                </c:pt>
                <c:pt idx="59">
                  <c:v>25.163</c:v>
                </c:pt>
                <c:pt idx="60">
                  <c:v>25.114000000000015</c:v>
                </c:pt>
                <c:pt idx="61">
                  <c:v>25.064999999999987</c:v>
                </c:pt>
                <c:pt idx="62">
                  <c:v>25.018000000000001</c:v>
                </c:pt>
                <c:pt idx="63">
                  <c:v>24.972999999999981</c:v>
                </c:pt>
                <c:pt idx="64">
                  <c:v>24.928999999999977</c:v>
                </c:pt>
                <c:pt idx="65">
                  <c:v>24.885999999999989</c:v>
                </c:pt>
                <c:pt idx="66">
                  <c:v>24.844000000000001</c:v>
                </c:pt>
                <c:pt idx="67">
                  <c:v>24.803000000000001</c:v>
                </c:pt>
                <c:pt idx="68">
                  <c:v>24.763999999999989</c:v>
                </c:pt>
                <c:pt idx="69">
                  <c:v>24.724999999999987</c:v>
                </c:pt>
                <c:pt idx="70">
                  <c:v>24.687000000000001</c:v>
                </c:pt>
                <c:pt idx="71">
                  <c:v>24.651000000000014</c:v>
                </c:pt>
                <c:pt idx="72">
                  <c:v>24.614999999999998</c:v>
                </c:pt>
                <c:pt idx="73">
                  <c:v>24.58</c:v>
                </c:pt>
                <c:pt idx="74">
                  <c:v>24.545999999999989</c:v>
                </c:pt>
                <c:pt idx="75">
                  <c:v>24.513000000000005</c:v>
                </c:pt>
                <c:pt idx="76">
                  <c:v>24.481000000000002</c:v>
                </c:pt>
                <c:pt idx="77">
                  <c:v>24.45</c:v>
                </c:pt>
                <c:pt idx="78">
                  <c:v>24.419</c:v>
                </c:pt>
                <c:pt idx="79">
                  <c:v>24.388999999999989</c:v>
                </c:pt>
                <c:pt idx="80">
                  <c:v>24.359000000000005</c:v>
                </c:pt>
                <c:pt idx="81">
                  <c:v>24.331000000000014</c:v>
                </c:pt>
                <c:pt idx="82">
                  <c:v>24.303000000000001</c:v>
                </c:pt>
                <c:pt idx="83">
                  <c:v>24.274999999999999</c:v>
                </c:pt>
                <c:pt idx="84">
                  <c:v>24.247999999999987</c:v>
                </c:pt>
                <c:pt idx="85">
                  <c:v>24.221999999999987</c:v>
                </c:pt>
                <c:pt idx="86">
                  <c:v>24.196000000000005</c:v>
                </c:pt>
                <c:pt idx="87">
                  <c:v>24.170999999999999</c:v>
                </c:pt>
                <c:pt idx="88">
                  <c:v>24.146999999999988</c:v>
                </c:pt>
                <c:pt idx="89">
                  <c:v>24.123000000000001</c:v>
                </c:pt>
                <c:pt idx="90">
                  <c:v>24.099</c:v>
                </c:pt>
                <c:pt idx="91">
                  <c:v>24.076000000000001</c:v>
                </c:pt>
                <c:pt idx="92">
                  <c:v>24.053000000000001</c:v>
                </c:pt>
                <c:pt idx="93">
                  <c:v>24.030999999999999</c:v>
                </c:pt>
                <c:pt idx="94">
                  <c:v>24.009</c:v>
                </c:pt>
                <c:pt idx="95">
                  <c:v>23.987999999999989</c:v>
                </c:pt>
                <c:pt idx="96">
                  <c:v>23.966999999999981</c:v>
                </c:pt>
                <c:pt idx="97">
                  <c:v>23.946999999999989</c:v>
                </c:pt>
                <c:pt idx="98">
                  <c:v>23.925999999999977</c:v>
                </c:pt>
                <c:pt idx="99">
                  <c:v>23.907</c:v>
                </c:pt>
                <c:pt idx="100">
                  <c:v>23.887</c:v>
                </c:pt>
                <c:pt idx="101">
                  <c:v>23.867999999999999</c:v>
                </c:pt>
                <c:pt idx="102">
                  <c:v>23.85</c:v>
                </c:pt>
                <c:pt idx="103">
                  <c:v>23.831000000000014</c:v>
                </c:pt>
                <c:pt idx="104">
                  <c:v>23.812999999999999</c:v>
                </c:pt>
                <c:pt idx="105">
                  <c:v>23.795999999999989</c:v>
                </c:pt>
                <c:pt idx="106">
                  <c:v>23.777999999999999</c:v>
                </c:pt>
                <c:pt idx="107">
                  <c:v>23.760999999999989</c:v>
                </c:pt>
                <c:pt idx="108">
                  <c:v>23.744999999999987</c:v>
                </c:pt>
                <c:pt idx="109">
                  <c:v>23.728000000000002</c:v>
                </c:pt>
                <c:pt idx="110">
                  <c:v>23.712</c:v>
                </c:pt>
                <c:pt idx="111">
                  <c:v>23.696000000000005</c:v>
                </c:pt>
                <c:pt idx="112">
                  <c:v>23.68</c:v>
                </c:pt>
                <c:pt idx="113">
                  <c:v>23.664999999999999</c:v>
                </c:pt>
                <c:pt idx="114">
                  <c:v>23.650000000000013</c:v>
                </c:pt>
                <c:pt idx="115">
                  <c:v>23.635000000000005</c:v>
                </c:pt>
                <c:pt idx="116">
                  <c:v>23.62</c:v>
                </c:pt>
                <c:pt idx="117">
                  <c:v>23.606000000000005</c:v>
                </c:pt>
                <c:pt idx="118">
                  <c:v>23.591999999999999</c:v>
                </c:pt>
                <c:pt idx="119">
                  <c:v>23.577999999999999</c:v>
                </c:pt>
                <c:pt idx="120">
                  <c:v>23.564</c:v>
                </c:pt>
                <c:pt idx="121">
                  <c:v>23.550999999999988</c:v>
                </c:pt>
                <c:pt idx="122">
                  <c:v>23.536999999999999</c:v>
                </c:pt>
                <c:pt idx="123">
                  <c:v>23.524000000000001</c:v>
                </c:pt>
                <c:pt idx="124">
                  <c:v>23.510999999999999</c:v>
                </c:pt>
                <c:pt idx="125">
                  <c:v>23.498999999999981</c:v>
                </c:pt>
                <c:pt idx="126">
                  <c:v>23.485999999999979</c:v>
                </c:pt>
                <c:pt idx="127">
                  <c:v>23.474</c:v>
                </c:pt>
                <c:pt idx="128">
                  <c:v>23.461999999999989</c:v>
                </c:pt>
                <c:pt idx="129">
                  <c:v>23.45</c:v>
                </c:pt>
                <c:pt idx="130">
                  <c:v>23.437999999999999</c:v>
                </c:pt>
                <c:pt idx="131">
                  <c:v>23.427</c:v>
                </c:pt>
                <c:pt idx="132">
                  <c:v>23.414999999999999</c:v>
                </c:pt>
                <c:pt idx="133">
                  <c:v>23.404</c:v>
                </c:pt>
                <c:pt idx="134">
                  <c:v>23.393000000000001</c:v>
                </c:pt>
                <c:pt idx="135">
                  <c:v>23.381999999999987</c:v>
                </c:pt>
                <c:pt idx="136">
                  <c:v>23.370999999999999</c:v>
                </c:pt>
                <c:pt idx="137">
                  <c:v>23.36</c:v>
                </c:pt>
                <c:pt idx="138">
                  <c:v>23.35</c:v>
                </c:pt>
                <c:pt idx="139">
                  <c:v>23.338999999999999</c:v>
                </c:pt>
                <c:pt idx="140">
                  <c:v>23.329000000000001</c:v>
                </c:pt>
                <c:pt idx="141">
                  <c:v>23.318999999999999</c:v>
                </c:pt>
                <c:pt idx="142">
                  <c:v>23.309000000000001</c:v>
                </c:pt>
                <c:pt idx="143">
                  <c:v>23.298999999999989</c:v>
                </c:pt>
                <c:pt idx="144">
                  <c:v>23.29</c:v>
                </c:pt>
                <c:pt idx="145">
                  <c:v>23.279999999999987</c:v>
                </c:pt>
                <c:pt idx="146">
                  <c:v>23.271000000000001</c:v>
                </c:pt>
                <c:pt idx="147">
                  <c:v>23.260999999999989</c:v>
                </c:pt>
                <c:pt idx="148">
                  <c:v>23.251999999999999</c:v>
                </c:pt>
                <c:pt idx="149">
                  <c:v>23.242999999999981</c:v>
                </c:pt>
                <c:pt idx="150">
                  <c:v>23.234000000000005</c:v>
                </c:pt>
                <c:pt idx="151">
                  <c:v>23.224999999999987</c:v>
                </c:pt>
                <c:pt idx="152">
                  <c:v>23.216999999999999</c:v>
                </c:pt>
                <c:pt idx="153">
                  <c:v>23.207999999999988</c:v>
                </c:pt>
                <c:pt idx="154">
                  <c:v>23.199000000000005</c:v>
                </c:pt>
                <c:pt idx="155">
                  <c:v>23.190999999999999</c:v>
                </c:pt>
                <c:pt idx="156">
                  <c:v>23.183</c:v>
                </c:pt>
                <c:pt idx="157">
                  <c:v>23.175000000000001</c:v>
                </c:pt>
                <c:pt idx="158">
                  <c:v>23.166</c:v>
                </c:pt>
                <c:pt idx="159">
                  <c:v>23.158000000000001</c:v>
                </c:pt>
                <c:pt idx="160">
                  <c:v>23.151000000000014</c:v>
                </c:pt>
                <c:pt idx="161">
                  <c:v>23.143000000000001</c:v>
                </c:pt>
                <c:pt idx="162">
                  <c:v>23.135000000000005</c:v>
                </c:pt>
                <c:pt idx="163">
                  <c:v>23.126999999999999</c:v>
                </c:pt>
                <c:pt idx="164">
                  <c:v>23.12</c:v>
                </c:pt>
                <c:pt idx="165">
                  <c:v>23.111999999999998</c:v>
                </c:pt>
                <c:pt idx="166">
                  <c:v>23.105</c:v>
                </c:pt>
                <c:pt idx="167">
                  <c:v>23.097999999999999</c:v>
                </c:pt>
                <c:pt idx="168">
                  <c:v>23.091000000000001</c:v>
                </c:pt>
                <c:pt idx="169">
                  <c:v>23.082999999999977</c:v>
                </c:pt>
                <c:pt idx="170">
                  <c:v>23.076000000000001</c:v>
                </c:pt>
                <c:pt idx="171">
                  <c:v>23.068999999999985</c:v>
                </c:pt>
                <c:pt idx="172">
                  <c:v>23.062999999999981</c:v>
                </c:pt>
                <c:pt idx="173">
                  <c:v>23.056000000000001</c:v>
                </c:pt>
                <c:pt idx="174">
                  <c:v>23.048999999999989</c:v>
                </c:pt>
                <c:pt idx="175">
                  <c:v>23.042000000000002</c:v>
                </c:pt>
                <c:pt idx="176">
                  <c:v>23.036000000000001</c:v>
                </c:pt>
                <c:pt idx="177">
                  <c:v>23.029</c:v>
                </c:pt>
                <c:pt idx="178">
                  <c:v>23.023</c:v>
                </c:pt>
                <c:pt idx="179">
                  <c:v>23.015999999999988</c:v>
                </c:pt>
                <c:pt idx="180">
                  <c:v>23.01</c:v>
                </c:pt>
                <c:pt idx="181">
                  <c:v>23.004000000000001</c:v>
                </c:pt>
                <c:pt idx="182">
                  <c:v>22.997999999999987</c:v>
                </c:pt>
                <c:pt idx="183">
                  <c:v>22.991999999999987</c:v>
                </c:pt>
                <c:pt idx="184">
                  <c:v>22.985999999999979</c:v>
                </c:pt>
                <c:pt idx="185">
                  <c:v>22.979999999999986</c:v>
                </c:pt>
                <c:pt idx="186">
                  <c:v>22.974</c:v>
                </c:pt>
                <c:pt idx="187">
                  <c:v>22.967999999999989</c:v>
                </c:pt>
                <c:pt idx="188">
                  <c:v>22.961999999999989</c:v>
                </c:pt>
                <c:pt idx="189">
                  <c:v>22.956</c:v>
                </c:pt>
                <c:pt idx="190">
                  <c:v>22.951000000000001</c:v>
                </c:pt>
                <c:pt idx="191">
                  <c:v>22.944999999999986</c:v>
                </c:pt>
                <c:pt idx="192">
                  <c:v>22.939</c:v>
                </c:pt>
                <c:pt idx="193">
                  <c:v>22.934000000000001</c:v>
                </c:pt>
                <c:pt idx="194">
                  <c:v>22.928999999999977</c:v>
                </c:pt>
                <c:pt idx="195">
                  <c:v>22.922999999999977</c:v>
                </c:pt>
                <c:pt idx="196">
                  <c:v>22.917999999999999</c:v>
                </c:pt>
                <c:pt idx="197">
                  <c:v>22.911999999999999</c:v>
                </c:pt>
                <c:pt idx="198">
                  <c:v>22.907</c:v>
                </c:pt>
                <c:pt idx="199">
                  <c:v>22.901999999999987</c:v>
                </c:pt>
                <c:pt idx="200">
                  <c:v>22.896999999999988</c:v>
                </c:pt>
                <c:pt idx="201">
                  <c:v>22.891999999999999</c:v>
                </c:pt>
                <c:pt idx="202">
                  <c:v>22.887</c:v>
                </c:pt>
                <c:pt idx="203">
                  <c:v>22.881999999999987</c:v>
                </c:pt>
                <c:pt idx="204">
                  <c:v>22.876999999999999</c:v>
                </c:pt>
                <c:pt idx="205">
                  <c:v>22.872</c:v>
                </c:pt>
                <c:pt idx="206">
                  <c:v>22.867000000000001</c:v>
                </c:pt>
                <c:pt idx="207">
                  <c:v>22.861999999999988</c:v>
                </c:pt>
                <c:pt idx="208">
                  <c:v>22.858000000000001</c:v>
                </c:pt>
                <c:pt idx="209">
                  <c:v>22.853000000000005</c:v>
                </c:pt>
                <c:pt idx="210">
                  <c:v>22.847999999999999</c:v>
                </c:pt>
                <c:pt idx="211">
                  <c:v>22.844000000000001</c:v>
                </c:pt>
                <c:pt idx="212">
                  <c:v>22.838999999999999</c:v>
                </c:pt>
                <c:pt idx="213">
                  <c:v>22.834000000000014</c:v>
                </c:pt>
                <c:pt idx="214">
                  <c:v>22.830000000000005</c:v>
                </c:pt>
                <c:pt idx="215">
                  <c:v>22.824999999999999</c:v>
                </c:pt>
                <c:pt idx="216">
                  <c:v>22.821000000000005</c:v>
                </c:pt>
                <c:pt idx="217">
                  <c:v>22.817000000000014</c:v>
                </c:pt>
                <c:pt idx="218">
                  <c:v>22.812000000000001</c:v>
                </c:pt>
                <c:pt idx="219">
                  <c:v>22.808</c:v>
                </c:pt>
                <c:pt idx="220">
                  <c:v>22.803999999999988</c:v>
                </c:pt>
                <c:pt idx="221">
                  <c:v>22.798999999999989</c:v>
                </c:pt>
                <c:pt idx="222">
                  <c:v>22.795000000000002</c:v>
                </c:pt>
                <c:pt idx="223">
                  <c:v>22.791</c:v>
                </c:pt>
                <c:pt idx="224">
                  <c:v>22.786999999999981</c:v>
                </c:pt>
                <c:pt idx="225">
                  <c:v>22.78299999999998</c:v>
                </c:pt>
                <c:pt idx="226">
                  <c:v>22.779</c:v>
                </c:pt>
                <c:pt idx="227">
                  <c:v>22.774999999999999</c:v>
                </c:pt>
                <c:pt idx="228">
                  <c:v>22.771000000000001</c:v>
                </c:pt>
                <c:pt idx="229">
                  <c:v>22.766999999999989</c:v>
                </c:pt>
                <c:pt idx="230">
                  <c:v>22.763000000000002</c:v>
                </c:pt>
                <c:pt idx="231">
                  <c:v>22.759</c:v>
                </c:pt>
                <c:pt idx="232">
                  <c:v>22.754999999999999</c:v>
                </c:pt>
                <c:pt idx="233">
                  <c:v>22.751000000000001</c:v>
                </c:pt>
                <c:pt idx="234">
                  <c:v>22.747999999999987</c:v>
                </c:pt>
                <c:pt idx="235">
                  <c:v>22.744</c:v>
                </c:pt>
                <c:pt idx="236">
                  <c:v>22.74</c:v>
                </c:pt>
                <c:pt idx="237">
                  <c:v>22.736000000000001</c:v>
                </c:pt>
                <c:pt idx="238">
                  <c:v>22.733000000000001</c:v>
                </c:pt>
                <c:pt idx="239">
                  <c:v>22.728999999999989</c:v>
                </c:pt>
                <c:pt idx="240">
                  <c:v>22.725999999999985</c:v>
                </c:pt>
                <c:pt idx="241">
                  <c:v>22.721999999999987</c:v>
                </c:pt>
                <c:pt idx="242">
                  <c:v>22.718</c:v>
                </c:pt>
                <c:pt idx="243">
                  <c:v>22.715</c:v>
                </c:pt>
                <c:pt idx="244">
                  <c:v>22.710999999999999</c:v>
                </c:pt>
                <c:pt idx="245">
                  <c:v>22.707999999999988</c:v>
                </c:pt>
                <c:pt idx="246">
                  <c:v>22.704000000000001</c:v>
                </c:pt>
                <c:pt idx="247">
                  <c:v>22.701000000000001</c:v>
                </c:pt>
                <c:pt idx="248">
                  <c:v>22.698</c:v>
                </c:pt>
                <c:pt idx="249">
                  <c:v>22.693999999999999</c:v>
                </c:pt>
                <c:pt idx="250">
                  <c:v>22.690999999999999</c:v>
                </c:pt>
                <c:pt idx="251">
                  <c:v>22.687999999999999</c:v>
                </c:pt>
                <c:pt idx="252">
                  <c:v>22.684000000000001</c:v>
                </c:pt>
                <c:pt idx="253">
                  <c:v>22.681000000000001</c:v>
                </c:pt>
                <c:pt idx="254">
                  <c:v>22.678000000000001</c:v>
                </c:pt>
                <c:pt idx="255">
                  <c:v>22.675000000000001</c:v>
                </c:pt>
                <c:pt idx="256">
                  <c:v>22.672000000000001</c:v>
                </c:pt>
                <c:pt idx="257">
                  <c:v>22.667999999999999</c:v>
                </c:pt>
                <c:pt idx="258">
                  <c:v>22.664999999999999</c:v>
                </c:pt>
                <c:pt idx="259">
                  <c:v>22.661999999999999</c:v>
                </c:pt>
                <c:pt idx="260">
                  <c:v>22.658999999999999</c:v>
                </c:pt>
                <c:pt idx="261">
                  <c:v>22.655999999999999</c:v>
                </c:pt>
                <c:pt idx="262">
                  <c:v>22.652999999999999</c:v>
                </c:pt>
                <c:pt idx="263">
                  <c:v>22.650000000000013</c:v>
                </c:pt>
                <c:pt idx="264">
                  <c:v>22.646999999999988</c:v>
                </c:pt>
                <c:pt idx="265">
                  <c:v>22.643999999999988</c:v>
                </c:pt>
                <c:pt idx="266">
                  <c:v>22.640999999999988</c:v>
                </c:pt>
                <c:pt idx="267">
                  <c:v>22.638000000000005</c:v>
                </c:pt>
                <c:pt idx="268">
                  <c:v>22.635000000000005</c:v>
                </c:pt>
                <c:pt idx="269">
                  <c:v>22.632000000000001</c:v>
                </c:pt>
                <c:pt idx="270">
                  <c:v>22.630000000000013</c:v>
                </c:pt>
                <c:pt idx="271">
                  <c:v>22.626999999999999</c:v>
                </c:pt>
                <c:pt idx="272">
                  <c:v>22.623999999999999</c:v>
                </c:pt>
                <c:pt idx="273">
                  <c:v>22.620999999999999</c:v>
                </c:pt>
                <c:pt idx="274">
                  <c:v>22.618000000000013</c:v>
                </c:pt>
                <c:pt idx="275">
                  <c:v>22.614999999999998</c:v>
                </c:pt>
                <c:pt idx="276">
                  <c:v>22.613000000000014</c:v>
                </c:pt>
                <c:pt idx="277">
                  <c:v>22.610000000000014</c:v>
                </c:pt>
                <c:pt idx="278">
                  <c:v>22.606999999999999</c:v>
                </c:pt>
                <c:pt idx="279">
                  <c:v>22.605</c:v>
                </c:pt>
                <c:pt idx="280">
                  <c:v>22.602</c:v>
                </c:pt>
                <c:pt idx="281">
                  <c:v>22.599</c:v>
                </c:pt>
                <c:pt idx="282">
                  <c:v>22.597000000000001</c:v>
                </c:pt>
                <c:pt idx="283">
                  <c:v>22.594000000000001</c:v>
                </c:pt>
                <c:pt idx="284">
                  <c:v>22.591000000000001</c:v>
                </c:pt>
                <c:pt idx="285">
                  <c:v>22.588999999999981</c:v>
                </c:pt>
                <c:pt idx="286">
                  <c:v>22.585999999999981</c:v>
                </c:pt>
                <c:pt idx="287">
                  <c:v>22.584</c:v>
                </c:pt>
                <c:pt idx="288">
                  <c:v>22.581</c:v>
                </c:pt>
                <c:pt idx="289">
                  <c:v>22.579000000000001</c:v>
                </c:pt>
                <c:pt idx="290">
                  <c:v>22.576000000000001</c:v>
                </c:pt>
                <c:pt idx="291">
                  <c:v>22.574000000000005</c:v>
                </c:pt>
                <c:pt idx="292">
                  <c:v>22.571000000000005</c:v>
                </c:pt>
                <c:pt idx="293">
                  <c:v>22.568999999999985</c:v>
                </c:pt>
                <c:pt idx="294">
                  <c:v>22.565999999999981</c:v>
                </c:pt>
                <c:pt idx="295">
                  <c:v>22.564</c:v>
                </c:pt>
                <c:pt idx="296">
                  <c:v>22.561999999999987</c:v>
                </c:pt>
                <c:pt idx="297">
                  <c:v>22.559000000000001</c:v>
                </c:pt>
                <c:pt idx="298">
                  <c:v>22.556999999999999</c:v>
                </c:pt>
                <c:pt idx="299">
                  <c:v>22.555</c:v>
                </c:pt>
                <c:pt idx="300">
                  <c:v>22.552</c:v>
                </c:pt>
                <c:pt idx="301">
                  <c:v>22.55</c:v>
                </c:pt>
                <c:pt idx="302">
                  <c:v>22.547999999999988</c:v>
                </c:pt>
                <c:pt idx="303">
                  <c:v>22.545000000000002</c:v>
                </c:pt>
                <c:pt idx="304">
                  <c:v>22.542999999999989</c:v>
                </c:pt>
                <c:pt idx="305">
                  <c:v>22.541</c:v>
                </c:pt>
                <c:pt idx="306">
                  <c:v>22.539000000000001</c:v>
                </c:pt>
                <c:pt idx="307">
                  <c:v>22.536000000000001</c:v>
                </c:pt>
                <c:pt idx="308">
                  <c:v>22.533999999999999</c:v>
                </c:pt>
                <c:pt idx="309">
                  <c:v>22.532</c:v>
                </c:pt>
                <c:pt idx="310">
                  <c:v>22.53</c:v>
                </c:pt>
                <c:pt idx="311">
                  <c:v>22.527999999999999</c:v>
                </c:pt>
                <c:pt idx="312">
                  <c:v>22.524999999999999</c:v>
                </c:pt>
                <c:pt idx="313">
                  <c:v>22.523</c:v>
                </c:pt>
                <c:pt idx="314">
                  <c:v>22.521000000000001</c:v>
                </c:pt>
                <c:pt idx="315">
                  <c:v>22.518999999999988</c:v>
                </c:pt>
                <c:pt idx="316">
                  <c:v>22.516999999999999</c:v>
                </c:pt>
                <c:pt idx="317">
                  <c:v>22.515000000000001</c:v>
                </c:pt>
                <c:pt idx="318">
                  <c:v>22.513000000000005</c:v>
                </c:pt>
                <c:pt idx="319">
                  <c:v>22.510999999999999</c:v>
                </c:pt>
                <c:pt idx="320">
                  <c:v>22.509</c:v>
                </c:pt>
                <c:pt idx="321">
                  <c:v>22.507000000000001</c:v>
                </c:pt>
                <c:pt idx="322">
                  <c:v>22.504999999999999</c:v>
                </c:pt>
                <c:pt idx="323">
                  <c:v>22.503</c:v>
                </c:pt>
                <c:pt idx="324">
                  <c:v>22.501000000000001</c:v>
                </c:pt>
                <c:pt idx="325">
                  <c:v>22.498999999999981</c:v>
                </c:pt>
                <c:pt idx="326">
                  <c:v>22.497</c:v>
                </c:pt>
                <c:pt idx="327">
                  <c:v>22.494999999999987</c:v>
                </c:pt>
                <c:pt idx="328">
                  <c:v>22.492999999999981</c:v>
                </c:pt>
                <c:pt idx="329">
                  <c:v>22.491</c:v>
                </c:pt>
                <c:pt idx="330">
                  <c:v>22.488999999999979</c:v>
                </c:pt>
                <c:pt idx="331">
                  <c:v>22.486999999999977</c:v>
                </c:pt>
                <c:pt idx="332">
                  <c:v>22.484999999999989</c:v>
                </c:pt>
                <c:pt idx="333">
                  <c:v>22.482999999999979</c:v>
                </c:pt>
                <c:pt idx="334">
                  <c:v>22.481000000000002</c:v>
                </c:pt>
                <c:pt idx="335">
                  <c:v>22.478999999999989</c:v>
                </c:pt>
                <c:pt idx="336">
                  <c:v>22.477</c:v>
                </c:pt>
                <c:pt idx="337">
                  <c:v>22.475999999999985</c:v>
                </c:pt>
                <c:pt idx="338">
                  <c:v>22.474</c:v>
                </c:pt>
                <c:pt idx="339">
                  <c:v>22.471999999999987</c:v>
                </c:pt>
                <c:pt idx="340">
                  <c:v>22.47</c:v>
                </c:pt>
                <c:pt idx="341">
                  <c:v>22.467999999999989</c:v>
                </c:pt>
                <c:pt idx="342">
                  <c:v>22.46599999999998</c:v>
                </c:pt>
                <c:pt idx="343">
                  <c:v>22.464999999999989</c:v>
                </c:pt>
                <c:pt idx="344">
                  <c:v>22.46299999999998</c:v>
                </c:pt>
                <c:pt idx="345">
                  <c:v>22.460999999999981</c:v>
                </c:pt>
                <c:pt idx="346">
                  <c:v>22.459</c:v>
                </c:pt>
                <c:pt idx="347">
                  <c:v>22.457999999999988</c:v>
                </c:pt>
                <c:pt idx="348">
                  <c:v>22.456</c:v>
                </c:pt>
                <c:pt idx="349">
                  <c:v>22.454000000000001</c:v>
                </c:pt>
                <c:pt idx="350">
                  <c:v>22.452000000000002</c:v>
                </c:pt>
                <c:pt idx="351">
                  <c:v>22.451000000000001</c:v>
                </c:pt>
                <c:pt idx="352">
                  <c:v>22.449000000000002</c:v>
                </c:pt>
                <c:pt idx="353">
                  <c:v>22.446999999999989</c:v>
                </c:pt>
                <c:pt idx="354">
                  <c:v>22.446000000000002</c:v>
                </c:pt>
                <c:pt idx="355">
                  <c:v>22.443999999999985</c:v>
                </c:pt>
                <c:pt idx="356">
                  <c:v>22.441999999999986</c:v>
                </c:pt>
                <c:pt idx="357">
                  <c:v>22.440999999999981</c:v>
                </c:pt>
                <c:pt idx="358">
                  <c:v>22.439</c:v>
                </c:pt>
                <c:pt idx="359">
                  <c:v>22.437000000000001</c:v>
                </c:pt>
                <c:pt idx="360">
                  <c:v>22.436</c:v>
                </c:pt>
                <c:pt idx="361">
                  <c:v>22.434000000000001</c:v>
                </c:pt>
                <c:pt idx="362">
                  <c:v>22.431999999999999</c:v>
                </c:pt>
                <c:pt idx="363">
                  <c:v>22.431000000000001</c:v>
                </c:pt>
                <c:pt idx="364">
                  <c:v>22.428999999999977</c:v>
                </c:pt>
                <c:pt idx="365">
                  <c:v>22.427999999999987</c:v>
                </c:pt>
                <c:pt idx="366">
                  <c:v>22.425999999999977</c:v>
                </c:pt>
                <c:pt idx="367">
                  <c:v>22.424999999999986</c:v>
                </c:pt>
                <c:pt idx="368">
                  <c:v>22.422999999999977</c:v>
                </c:pt>
                <c:pt idx="369">
                  <c:v>22.420999999999989</c:v>
                </c:pt>
                <c:pt idx="370">
                  <c:v>22.419999999999987</c:v>
                </c:pt>
                <c:pt idx="371">
                  <c:v>22.417999999999999</c:v>
                </c:pt>
                <c:pt idx="372">
                  <c:v>22.417000000000005</c:v>
                </c:pt>
                <c:pt idx="373">
                  <c:v>22.414999999999999</c:v>
                </c:pt>
                <c:pt idx="374">
                  <c:v>22.414000000000001</c:v>
                </c:pt>
                <c:pt idx="375">
                  <c:v>22.411999999999999</c:v>
                </c:pt>
                <c:pt idx="376">
                  <c:v>22.411000000000001</c:v>
                </c:pt>
                <c:pt idx="377">
                  <c:v>22.408999999999981</c:v>
                </c:pt>
                <c:pt idx="378">
                  <c:v>22.407999999999987</c:v>
                </c:pt>
                <c:pt idx="379">
                  <c:v>22.405999999999981</c:v>
                </c:pt>
                <c:pt idx="380">
                  <c:v>22.404999999999987</c:v>
                </c:pt>
                <c:pt idx="381">
                  <c:v>22.402999999999981</c:v>
                </c:pt>
                <c:pt idx="382">
                  <c:v>22.401999999999987</c:v>
                </c:pt>
                <c:pt idx="383">
                  <c:v>22.401</c:v>
                </c:pt>
                <c:pt idx="384">
                  <c:v>22.399000000000001</c:v>
                </c:pt>
                <c:pt idx="385">
                  <c:v>22.398</c:v>
                </c:pt>
                <c:pt idx="386">
                  <c:v>22.396000000000001</c:v>
                </c:pt>
                <c:pt idx="387">
                  <c:v>22.395</c:v>
                </c:pt>
                <c:pt idx="388">
                  <c:v>22.393000000000001</c:v>
                </c:pt>
                <c:pt idx="389">
                  <c:v>22.391999999999999</c:v>
                </c:pt>
                <c:pt idx="390">
                  <c:v>22.390999999999988</c:v>
                </c:pt>
                <c:pt idx="391">
                  <c:v>22.388999999999989</c:v>
                </c:pt>
                <c:pt idx="392">
                  <c:v>22.388000000000002</c:v>
                </c:pt>
                <c:pt idx="393">
                  <c:v>22.387</c:v>
                </c:pt>
                <c:pt idx="394">
                  <c:v>22.385000000000002</c:v>
                </c:pt>
                <c:pt idx="395">
                  <c:v>22.384</c:v>
                </c:pt>
                <c:pt idx="396">
                  <c:v>22.381999999999987</c:v>
                </c:pt>
                <c:pt idx="397">
                  <c:v>22.381</c:v>
                </c:pt>
                <c:pt idx="398">
                  <c:v>22.38</c:v>
                </c:pt>
                <c:pt idx="399">
                  <c:v>22.378</c:v>
                </c:pt>
                <c:pt idx="400">
                  <c:v>22.376999999999999</c:v>
                </c:pt>
                <c:pt idx="401">
                  <c:v>22.376000000000001</c:v>
                </c:pt>
                <c:pt idx="402">
                  <c:v>22.373999999999999</c:v>
                </c:pt>
                <c:pt idx="403">
                  <c:v>22.373000000000001</c:v>
                </c:pt>
                <c:pt idx="404">
                  <c:v>22.372</c:v>
                </c:pt>
                <c:pt idx="405">
                  <c:v>22.370999999999999</c:v>
                </c:pt>
                <c:pt idx="406">
                  <c:v>22.369</c:v>
                </c:pt>
                <c:pt idx="407">
                  <c:v>22.367999999999999</c:v>
                </c:pt>
                <c:pt idx="408">
                  <c:v>22.367000000000001</c:v>
                </c:pt>
                <c:pt idx="409">
                  <c:v>22.364999999999988</c:v>
                </c:pt>
                <c:pt idx="410">
                  <c:v>22.364000000000001</c:v>
                </c:pt>
                <c:pt idx="411">
                  <c:v>22.363</c:v>
                </c:pt>
                <c:pt idx="412">
                  <c:v>22.361999999999988</c:v>
                </c:pt>
                <c:pt idx="413">
                  <c:v>22.36</c:v>
                </c:pt>
                <c:pt idx="414">
                  <c:v>22.359000000000005</c:v>
                </c:pt>
                <c:pt idx="415">
                  <c:v>22.358000000000001</c:v>
                </c:pt>
                <c:pt idx="416">
                  <c:v>22.356999999999999</c:v>
                </c:pt>
                <c:pt idx="417">
                  <c:v>22.356000000000005</c:v>
                </c:pt>
                <c:pt idx="418">
                  <c:v>22.353999999999999</c:v>
                </c:pt>
                <c:pt idx="419">
                  <c:v>22.353000000000005</c:v>
                </c:pt>
                <c:pt idx="420">
                  <c:v>22.352</c:v>
                </c:pt>
                <c:pt idx="421">
                  <c:v>22.350999999999999</c:v>
                </c:pt>
                <c:pt idx="422">
                  <c:v>22.35</c:v>
                </c:pt>
                <c:pt idx="423">
                  <c:v>22.347999999999999</c:v>
                </c:pt>
                <c:pt idx="424">
                  <c:v>22.347000000000001</c:v>
                </c:pt>
                <c:pt idx="425">
                  <c:v>22.346</c:v>
                </c:pt>
                <c:pt idx="426">
                  <c:v>22.344999999999999</c:v>
                </c:pt>
                <c:pt idx="427">
                  <c:v>22.344000000000001</c:v>
                </c:pt>
                <c:pt idx="428">
                  <c:v>22.343</c:v>
                </c:pt>
                <c:pt idx="429">
                  <c:v>22.341000000000001</c:v>
                </c:pt>
                <c:pt idx="430">
                  <c:v>22.34</c:v>
                </c:pt>
                <c:pt idx="431">
                  <c:v>22.338999999999999</c:v>
                </c:pt>
                <c:pt idx="432">
                  <c:v>22.338000000000001</c:v>
                </c:pt>
                <c:pt idx="433">
                  <c:v>22.337000000000014</c:v>
                </c:pt>
                <c:pt idx="434">
                  <c:v>22.335999999999999</c:v>
                </c:pt>
                <c:pt idx="435">
                  <c:v>22.335000000000001</c:v>
                </c:pt>
                <c:pt idx="436">
                  <c:v>22.332999999999988</c:v>
                </c:pt>
                <c:pt idx="437">
                  <c:v>22.332000000000001</c:v>
                </c:pt>
                <c:pt idx="438">
                  <c:v>22.331000000000014</c:v>
                </c:pt>
                <c:pt idx="439">
                  <c:v>22.330000000000005</c:v>
                </c:pt>
                <c:pt idx="440">
                  <c:v>22.329000000000001</c:v>
                </c:pt>
                <c:pt idx="441">
                  <c:v>22.327999999999999</c:v>
                </c:pt>
                <c:pt idx="442">
                  <c:v>22.327000000000005</c:v>
                </c:pt>
                <c:pt idx="443">
                  <c:v>22.326000000000001</c:v>
                </c:pt>
                <c:pt idx="444">
                  <c:v>22.324999999999999</c:v>
                </c:pt>
                <c:pt idx="445">
                  <c:v>22.324000000000005</c:v>
                </c:pt>
                <c:pt idx="446">
                  <c:v>22.323</c:v>
                </c:pt>
                <c:pt idx="447">
                  <c:v>22.321000000000005</c:v>
                </c:pt>
                <c:pt idx="448">
                  <c:v>22.32</c:v>
                </c:pt>
                <c:pt idx="449">
                  <c:v>22.318999999999999</c:v>
                </c:pt>
                <c:pt idx="450">
                  <c:v>22.318000000000001</c:v>
                </c:pt>
                <c:pt idx="451">
                  <c:v>22.317000000000014</c:v>
                </c:pt>
                <c:pt idx="452">
                  <c:v>22.315999999999999</c:v>
                </c:pt>
                <c:pt idx="453">
                  <c:v>22.315000000000001</c:v>
                </c:pt>
                <c:pt idx="454">
                  <c:v>22.314000000000014</c:v>
                </c:pt>
                <c:pt idx="455">
                  <c:v>22.312999999999999</c:v>
                </c:pt>
                <c:pt idx="456">
                  <c:v>22.312000000000001</c:v>
                </c:pt>
                <c:pt idx="457">
                  <c:v>22.311000000000014</c:v>
                </c:pt>
                <c:pt idx="458">
                  <c:v>22.310000000000013</c:v>
                </c:pt>
                <c:pt idx="459">
                  <c:v>22.309000000000001</c:v>
                </c:pt>
                <c:pt idx="460">
                  <c:v>22.308</c:v>
                </c:pt>
                <c:pt idx="461">
                  <c:v>22.306999999999999</c:v>
                </c:pt>
                <c:pt idx="462">
                  <c:v>22.306000000000001</c:v>
                </c:pt>
                <c:pt idx="463">
                  <c:v>22.305</c:v>
                </c:pt>
                <c:pt idx="464">
                  <c:v>22.303999999999988</c:v>
                </c:pt>
                <c:pt idx="465">
                  <c:v>22.303000000000001</c:v>
                </c:pt>
                <c:pt idx="466">
                  <c:v>22.302</c:v>
                </c:pt>
                <c:pt idx="467">
                  <c:v>22.300999999999988</c:v>
                </c:pt>
                <c:pt idx="468">
                  <c:v>22.3</c:v>
                </c:pt>
                <c:pt idx="469">
                  <c:v>22.298999999999989</c:v>
                </c:pt>
                <c:pt idx="470">
                  <c:v>22.297999999999988</c:v>
                </c:pt>
                <c:pt idx="471">
                  <c:v>22.297000000000001</c:v>
                </c:pt>
                <c:pt idx="472">
                  <c:v>22.295999999999989</c:v>
                </c:pt>
                <c:pt idx="473">
                  <c:v>22.295000000000002</c:v>
                </c:pt>
                <c:pt idx="474">
                  <c:v>22.294</c:v>
                </c:pt>
                <c:pt idx="475">
                  <c:v>22.292999999999989</c:v>
                </c:pt>
                <c:pt idx="476">
                  <c:v>22.292999999999989</c:v>
                </c:pt>
                <c:pt idx="477">
                  <c:v>22.292000000000002</c:v>
                </c:pt>
                <c:pt idx="478">
                  <c:v>22.291</c:v>
                </c:pt>
                <c:pt idx="479">
                  <c:v>22.29</c:v>
                </c:pt>
                <c:pt idx="480">
                  <c:v>22.28899999999998</c:v>
                </c:pt>
                <c:pt idx="481">
                  <c:v>22.287999999999986</c:v>
                </c:pt>
                <c:pt idx="482">
                  <c:v>22.286999999999981</c:v>
                </c:pt>
                <c:pt idx="483">
                  <c:v>22.28599999999998</c:v>
                </c:pt>
                <c:pt idx="484">
                  <c:v>22.284999999999989</c:v>
                </c:pt>
                <c:pt idx="485">
                  <c:v>22.283999999999981</c:v>
                </c:pt>
                <c:pt idx="486">
                  <c:v>22.28299999999998</c:v>
                </c:pt>
                <c:pt idx="487">
                  <c:v>22.281999999999989</c:v>
                </c:pt>
                <c:pt idx="488">
                  <c:v>22.281999999999989</c:v>
                </c:pt>
                <c:pt idx="489">
                  <c:v>22.280999999999981</c:v>
                </c:pt>
                <c:pt idx="490">
                  <c:v>22.279999999999987</c:v>
                </c:pt>
                <c:pt idx="491">
                  <c:v>22.279</c:v>
                </c:pt>
                <c:pt idx="492">
                  <c:v>22.277999999999999</c:v>
                </c:pt>
                <c:pt idx="493">
                  <c:v>22.277000000000001</c:v>
                </c:pt>
                <c:pt idx="494">
                  <c:v>22.276</c:v>
                </c:pt>
                <c:pt idx="495">
                  <c:v>22.274999999999999</c:v>
                </c:pt>
                <c:pt idx="496">
                  <c:v>22.274999999999999</c:v>
                </c:pt>
                <c:pt idx="497">
                  <c:v>22.274000000000001</c:v>
                </c:pt>
                <c:pt idx="498">
                  <c:v>22.273</c:v>
                </c:pt>
                <c:pt idx="499">
                  <c:v>22.271999999999988</c:v>
                </c:pt>
                <c:pt idx="500">
                  <c:v>22.271000000000001</c:v>
                </c:pt>
                <c:pt idx="501">
                  <c:v>22.27</c:v>
                </c:pt>
                <c:pt idx="502">
                  <c:v>22.268999999999977</c:v>
                </c:pt>
                <c:pt idx="503">
                  <c:v>22.268999999999977</c:v>
                </c:pt>
                <c:pt idx="504">
                  <c:v>22.267999999999986</c:v>
                </c:pt>
                <c:pt idx="505">
                  <c:v>22.266999999999989</c:v>
                </c:pt>
                <c:pt idx="506">
                  <c:v>22.265999999999977</c:v>
                </c:pt>
                <c:pt idx="507">
                  <c:v>22.264999999999986</c:v>
                </c:pt>
                <c:pt idx="508">
                  <c:v>22.263999999999989</c:v>
                </c:pt>
                <c:pt idx="509">
                  <c:v>22.263999999999989</c:v>
                </c:pt>
                <c:pt idx="510">
                  <c:v>22.263000000000002</c:v>
                </c:pt>
                <c:pt idx="511">
                  <c:v>22.261999999999986</c:v>
                </c:pt>
                <c:pt idx="512">
                  <c:v>22.260999999999989</c:v>
                </c:pt>
                <c:pt idx="513">
                  <c:v>22.259999999999987</c:v>
                </c:pt>
                <c:pt idx="514">
                  <c:v>22.259999999999987</c:v>
                </c:pt>
                <c:pt idx="515">
                  <c:v>22.259</c:v>
                </c:pt>
                <c:pt idx="516">
                  <c:v>22.257999999999999</c:v>
                </c:pt>
                <c:pt idx="517">
                  <c:v>22.257000000000001</c:v>
                </c:pt>
                <c:pt idx="518">
                  <c:v>22.256</c:v>
                </c:pt>
                <c:pt idx="519">
                  <c:v>22.256</c:v>
                </c:pt>
                <c:pt idx="520">
                  <c:v>22.254999999999999</c:v>
                </c:pt>
                <c:pt idx="521">
                  <c:v>22.254000000000001</c:v>
                </c:pt>
                <c:pt idx="522">
                  <c:v>22.253</c:v>
                </c:pt>
                <c:pt idx="523">
                  <c:v>22.251999999999999</c:v>
                </c:pt>
                <c:pt idx="524">
                  <c:v>22.251999999999999</c:v>
                </c:pt>
                <c:pt idx="525">
                  <c:v>22.251000000000001</c:v>
                </c:pt>
                <c:pt idx="526">
                  <c:v>22.25</c:v>
                </c:pt>
                <c:pt idx="527">
                  <c:v>22.248999999999981</c:v>
                </c:pt>
                <c:pt idx="528">
                  <c:v>22.248999999999981</c:v>
                </c:pt>
                <c:pt idx="529">
                  <c:v>22.247999999999987</c:v>
                </c:pt>
                <c:pt idx="530">
                  <c:v>22.247</c:v>
                </c:pt>
                <c:pt idx="531">
                  <c:v>22.245999999999981</c:v>
                </c:pt>
                <c:pt idx="532">
                  <c:v>22.244999999999987</c:v>
                </c:pt>
                <c:pt idx="533">
                  <c:v>22.244999999999987</c:v>
                </c:pt>
                <c:pt idx="534">
                  <c:v>22.244</c:v>
                </c:pt>
                <c:pt idx="535">
                  <c:v>22.242999999999981</c:v>
                </c:pt>
                <c:pt idx="536">
                  <c:v>22.241999999999987</c:v>
                </c:pt>
                <c:pt idx="537">
                  <c:v>22.241999999999987</c:v>
                </c:pt>
                <c:pt idx="538">
                  <c:v>22.241</c:v>
                </c:pt>
                <c:pt idx="539">
                  <c:v>22.24</c:v>
                </c:pt>
                <c:pt idx="540">
                  <c:v>22.24</c:v>
                </c:pt>
                <c:pt idx="541">
                  <c:v>22.239000000000001</c:v>
                </c:pt>
                <c:pt idx="542">
                  <c:v>22.238</c:v>
                </c:pt>
                <c:pt idx="543">
                  <c:v>22.236999999999988</c:v>
                </c:pt>
                <c:pt idx="544">
                  <c:v>22.236999999999988</c:v>
                </c:pt>
                <c:pt idx="545">
                  <c:v>22.236000000000001</c:v>
                </c:pt>
                <c:pt idx="546">
                  <c:v>22.234999999999999</c:v>
                </c:pt>
                <c:pt idx="547">
                  <c:v>22.234000000000005</c:v>
                </c:pt>
                <c:pt idx="548">
                  <c:v>22.234000000000005</c:v>
                </c:pt>
                <c:pt idx="549">
                  <c:v>22.233000000000001</c:v>
                </c:pt>
                <c:pt idx="550">
                  <c:v>22.231999999999999</c:v>
                </c:pt>
                <c:pt idx="551">
                  <c:v>22.231999999999999</c:v>
                </c:pt>
                <c:pt idx="552">
                  <c:v>22.231000000000005</c:v>
                </c:pt>
                <c:pt idx="553">
                  <c:v>22.23</c:v>
                </c:pt>
                <c:pt idx="554">
                  <c:v>22.23</c:v>
                </c:pt>
                <c:pt idx="555">
                  <c:v>22.228999999999989</c:v>
                </c:pt>
                <c:pt idx="556">
                  <c:v>22.228000000000002</c:v>
                </c:pt>
                <c:pt idx="557">
                  <c:v>22.227</c:v>
                </c:pt>
                <c:pt idx="558">
                  <c:v>22.227</c:v>
                </c:pt>
                <c:pt idx="559">
                  <c:v>22.225999999999985</c:v>
                </c:pt>
                <c:pt idx="560">
                  <c:v>22.224999999999987</c:v>
                </c:pt>
                <c:pt idx="561">
                  <c:v>22.224999999999987</c:v>
                </c:pt>
                <c:pt idx="562">
                  <c:v>22.224</c:v>
                </c:pt>
                <c:pt idx="563">
                  <c:v>22.222999999999981</c:v>
                </c:pt>
                <c:pt idx="564">
                  <c:v>22.222999999999981</c:v>
                </c:pt>
                <c:pt idx="565">
                  <c:v>22.221999999999987</c:v>
                </c:pt>
                <c:pt idx="566">
                  <c:v>22.221</c:v>
                </c:pt>
                <c:pt idx="567">
                  <c:v>22.221</c:v>
                </c:pt>
                <c:pt idx="568">
                  <c:v>22.22</c:v>
                </c:pt>
                <c:pt idx="569">
                  <c:v>22.219000000000001</c:v>
                </c:pt>
                <c:pt idx="570">
                  <c:v>22.219000000000001</c:v>
                </c:pt>
                <c:pt idx="571">
                  <c:v>22.218</c:v>
                </c:pt>
                <c:pt idx="572">
                  <c:v>22.216999999999999</c:v>
                </c:pt>
                <c:pt idx="573">
                  <c:v>22.216999999999999</c:v>
                </c:pt>
                <c:pt idx="574">
                  <c:v>22.216000000000001</c:v>
                </c:pt>
                <c:pt idx="575">
                  <c:v>22.216000000000001</c:v>
                </c:pt>
                <c:pt idx="576">
                  <c:v>22.215</c:v>
                </c:pt>
                <c:pt idx="577">
                  <c:v>22.213999999999999</c:v>
                </c:pt>
                <c:pt idx="578">
                  <c:v>22.213999999999999</c:v>
                </c:pt>
                <c:pt idx="579">
                  <c:v>22.213000000000001</c:v>
                </c:pt>
                <c:pt idx="580">
                  <c:v>22.212</c:v>
                </c:pt>
                <c:pt idx="581">
                  <c:v>22.212</c:v>
                </c:pt>
                <c:pt idx="582">
                  <c:v>22.210999999999999</c:v>
                </c:pt>
                <c:pt idx="583">
                  <c:v>22.21</c:v>
                </c:pt>
                <c:pt idx="584">
                  <c:v>22.21</c:v>
                </c:pt>
                <c:pt idx="585">
                  <c:v>22.209</c:v>
                </c:pt>
                <c:pt idx="586">
                  <c:v>22.209</c:v>
                </c:pt>
                <c:pt idx="587">
                  <c:v>22.207999999999988</c:v>
                </c:pt>
                <c:pt idx="588">
                  <c:v>22.207000000000001</c:v>
                </c:pt>
                <c:pt idx="589">
                  <c:v>22.207000000000001</c:v>
                </c:pt>
                <c:pt idx="590">
                  <c:v>22.206</c:v>
                </c:pt>
                <c:pt idx="591">
                  <c:v>22.204999999999988</c:v>
                </c:pt>
                <c:pt idx="592">
                  <c:v>22.204999999999988</c:v>
                </c:pt>
                <c:pt idx="593">
                  <c:v>22.204000000000001</c:v>
                </c:pt>
                <c:pt idx="594">
                  <c:v>22.204000000000001</c:v>
                </c:pt>
                <c:pt idx="595">
                  <c:v>22.202999999999989</c:v>
                </c:pt>
                <c:pt idx="596">
                  <c:v>22.202000000000002</c:v>
                </c:pt>
                <c:pt idx="597">
                  <c:v>22.202000000000002</c:v>
                </c:pt>
                <c:pt idx="598">
                  <c:v>22.201000000000001</c:v>
                </c:pt>
                <c:pt idx="599">
                  <c:v>22.201000000000001</c:v>
                </c:pt>
                <c:pt idx="600">
                  <c:v>22.2</c:v>
                </c:pt>
                <c:pt idx="601">
                  <c:v>22.199000000000005</c:v>
                </c:pt>
                <c:pt idx="602">
                  <c:v>22.199000000000005</c:v>
                </c:pt>
                <c:pt idx="603">
                  <c:v>22.198</c:v>
                </c:pt>
                <c:pt idx="604">
                  <c:v>22.198</c:v>
                </c:pt>
                <c:pt idx="605">
                  <c:v>22.196999999999999</c:v>
                </c:pt>
                <c:pt idx="606">
                  <c:v>22.196999999999999</c:v>
                </c:pt>
                <c:pt idx="607">
                  <c:v>22.196000000000005</c:v>
                </c:pt>
                <c:pt idx="608">
                  <c:v>22.195</c:v>
                </c:pt>
                <c:pt idx="609">
                  <c:v>22.195</c:v>
                </c:pt>
                <c:pt idx="610">
                  <c:v>22.193999999999999</c:v>
                </c:pt>
                <c:pt idx="611">
                  <c:v>22.193999999999999</c:v>
                </c:pt>
                <c:pt idx="612">
                  <c:v>22.193000000000001</c:v>
                </c:pt>
                <c:pt idx="613">
                  <c:v>22.192</c:v>
                </c:pt>
                <c:pt idx="614">
                  <c:v>22.192</c:v>
                </c:pt>
                <c:pt idx="615">
                  <c:v>22.190999999999999</c:v>
                </c:pt>
                <c:pt idx="616">
                  <c:v>22.190999999999999</c:v>
                </c:pt>
                <c:pt idx="617">
                  <c:v>22.19</c:v>
                </c:pt>
                <c:pt idx="618">
                  <c:v>22.19</c:v>
                </c:pt>
                <c:pt idx="619">
                  <c:v>22.189</c:v>
                </c:pt>
                <c:pt idx="620">
                  <c:v>22.189</c:v>
                </c:pt>
                <c:pt idx="621">
                  <c:v>22.187999999999999</c:v>
                </c:pt>
                <c:pt idx="622">
                  <c:v>22.187000000000001</c:v>
                </c:pt>
                <c:pt idx="623">
                  <c:v>22.187000000000001</c:v>
                </c:pt>
                <c:pt idx="624">
                  <c:v>22.186</c:v>
                </c:pt>
                <c:pt idx="625">
                  <c:v>22.186</c:v>
                </c:pt>
                <c:pt idx="626">
                  <c:v>22.184999999999999</c:v>
                </c:pt>
                <c:pt idx="627">
                  <c:v>22.184999999999999</c:v>
                </c:pt>
                <c:pt idx="628">
                  <c:v>22.184000000000001</c:v>
                </c:pt>
                <c:pt idx="629">
                  <c:v>22.184000000000001</c:v>
                </c:pt>
                <c:pt idx="630">
                  <c:v>22.183</c:v>
                </c:pt>
                <c:pt idx="631">
                  <c:v>22.183</c:v>
                </c:pt>
                <c:pt idx="632">
                  <c:v>22.181999999999999</c:v>
                </c:pt>
                <c:pt idx="633">
                  <c:v>22.181000000000001</c:v>
                </c:pt>
                <c:pt idx="634">
                  <c:v>22.181000000000001</c:v>
                </c:pt>
                <c:pt idx="635">
                  <c:v>22.18</c:v>
                </c:pt>
                <c:pt idx="636">
                  <c:v>22.18</c:v>
                </c:pt>
                <c:pt idx="637">
                  <c:v>22.178999999999988</c:v>
                </c:pt>
                <c:pt idx="638">
                  <c:v>22.178999999999988</c:v>
                </c:pt>
                <c:pt idx="639">
                  <c:v>22.178000000000001</c:v>
                </c:pt>
                <c:pt idx="640">
                  <c:v>22.178000000000001</c:v>
                </c:pt>
                <c:pt idx="641">
                  <c:v>22.177000000000014</c:v>
                </c:pt>
                <c:pt idx="642">
                  <c:v>22.177000000000014</c:v>
                </c:pt>
                <c:pt idx="643">
                  <c:v>22.175999999999988</c:v>
                </c:pt>
                <c:pt idx="644">
                  <c:v>22.175999999999988</c:v>
                </c:pt>
                <c:pt idx="645">
                  <c:v>22.175000000000001</c:v>
                </c:pt>
                <c:pt idx="646">
                  <c:v>22.175000000000001</c:v>
                </c:pt>
                <c:pt idx="647">
                  <c:v>22.173999999999999</c:v>
                </c:pt>
                <c:pt idx="648">
                  <c:v>22.173999999999999</c:v>
                </c:pt>
                <c:pt idx="649">
                  <c:v>22.172999999999988</c:v>
                </c:pt>
                <c:pt idx="650">
                  <c:v>22.172999999999988</c:v>
                </c:pt>
                <c:pt idx="651">
                  <c:v>22.172000000000001</c:v>
                </c:pt>
                <c:pt idx="652">
                  <c:v>22.172000000000001</c:v>
                </c:pt>
                <c:pt idx="653">
                  <c:v>22.170999999999999</c:v>
                </c:pt>
                <c:pt idx="654">
                  <c:v>22.170999999999999</c:v>
                </c:pt>
                <c:pt idx="655">
                  <c:v>22.17</c:v>
                </c:pt>
                <c:pt idx="656">
                  <c:v>22.17</c:v>
                </c:pt>
                <c:pt idx="657">
                  <c:v>22.169</c:v>
                </c:pt>
                <c:pt idx="658">
                  <c:v>22.169</c:v>
                </c:pt>
                <c:pt idx="659">
                  <c:v>22.167999999999999</c:v>
                </c:pt>
                <c:pt idx="660">
                  <c:v>22.167999999999999</c:v>
                </c:pt>
                <c:pt idx="661">
                  <c:v>22.167000000000005</c:v>
                </c:pt>
                <c:pt idx="662">
                  <c:v>22.167000000000005</c:v>
                </c:pt>
                <c:pt idx="663">
                  <c:v>22.166</c:v>
                </c:pt>
                <c:pt idx="664">
                  <c:v>22.166</c:v>
                </c:pt>
                <c:pt idx="665">
                  <c:v>22.164999999999999</c:v>
                </c:pt>
                <c:pt idx="666">
                  <c:v>22.164999999999999</c:v>
                </c:pt>
                <c:pt idx="667">
                  <c:v>22.164000000000001</c:v>
                </c:pt>
                <c:pt idx="668">
                  <c:v>22.164000000000001</c:v>
                </c:pt>
                <c:pt idx="669">
                  <c:v>22.163</c:v>
                </c:pt>
                <c:pt idx="670">
                  <c:v>22.163</c:v>
                </c:pt>
                <c:pt idx="671">
                  <c:v>22.161999999999999</c:v>
                </c:pt>
                <c:pt idx="672">
                  <c:v>22.161999999999999</c:v>
                </c:pt>
                <c:pt idx="673">
                  <c:v>22.161000000000001</c:v>
                </c:pt>
                <c:pt idx="674">
                  <c:v>22.161000000000001</c:v>
                </c:pt>
                <c:pt idx="675">
                  <c:v>22.16</c:v>
                </c:pt>
                <c:pt idx="676">
                  <c:v>22.16</c:v>
                </c:pt>
                <c:pt idx="677">
                  <c:v>22.158999999999999</c:v>
                </c:pt>
                <c:pt idx="678">
                  <c:v>22.158999999999999</c:v>
                </c:pt>
                <c:pt idx="679">
                  <c:v>22.158999999999999</c:v>
                </c:pt>
                <c:pt idx="680">
                  <c:v>22.158000000000001</c:v>
                </c:pt>
                <c:pt idx="681">
                  <c:v>22.158000000000001</c:v>
                </c:pt>
                <c:pt idx="682">
                  <c:v>22.157000000000014</c:v>
                </c:pt>
                <c:pt idx="683">
                  <c:v>22.157000000000014</c:v>
                </c:pt>
                <c:pt idx="684">
                  <c:v>22.155999999999999</c:v>
                </c:pt>
                <c:pt idx="685">
                  <c:v>22.155999999999999</c:v>
                </c:pt>
                <c:pt idx="686">
                  <c:v>22.155000000000001</c:v>
                </c:pt>
                <c:pt idx="687">
                  <c:v>22.155000000000001</c:v>
                </c:pt>
                <c:pt idx="688">
                  <c:v>22.154000000000014</c:v>
                </c:pt>
                <c:pt idx="689">
                  <c:v>22.154000000000014</c:v>
                </c:pt>
                <c:pt idx="690">
                  <c:v>22.154000000000014</c:v>
                </c:pt>
                <c:pt idx="691">
                  <c:v>22.152999999999999</c:v>
                </c:pt>
                <c:pt idx="692">
                  <c:v>22.152999999999999</c:v>
                </c:pt>
                <c:pt idx="693">
                  <c:v>22.152000000000001</c:v>
                </c:pt>
                <c:pt idx="694">
                  <c:v>22.152000000000001</c:v>
                </c:pt>
                <c:pt idx="695">
                  <c:v>22.151000000000014</c:v>
                </c:pt>
                <c:pt idx="696">
                  <c:v>22.151000000000014</c:v>
                </c:pt>
                <c:pt idx="697">
                  <c:v>22.150000000000013</c:v>
                </c:pt>
                <c:pt idx="698">
                  <c:v>22.150000000000013</c:v>
                </c:pt>
                <c:pt idx="699">
                  <c:v>22.150000000000013</c:v>
                </c:pt>
                <c:pt idx="700">
                  <c:v>22.149000000000001</c:v>
                </c:pt>
                <c:pt idx="701">
                  <c:v>22.149000000000001</c:v>
                </c:pt>
                <c:pt idx="702">
                  <c:v>22.148</c:v>
                </c:pt>
                <c:pt idx="703">
                  <c:v>22.148</c:v>
                </c:pt>
                <c:pt idx="704">
                  <c:v>22.146999999999988</c:v>
                </c:pt>
                <c:pt idx="705">
                  <c:v>22.146999999999988</c:v>
                </c:pt>
                <c:pt idx="706">
                  <c:v>22.146000000000001</c:v>
                </c:pt>
                <c:pt idx="707">
                  <c:v>22.146000000000001</c:v>
                </c:pt>
                <c:pt idx="708">
                  <c:v>22.146000000000001</c:v>
                </c:pt>
                <c:pt idx="709">
                  <c:v>22.145</c:v>
                </c:pt>
                <c:pt idx="710">
                  <c:v>22.145</c:v>
                </c:pt>
                <c:pt idx="711">
                  <c:v>22.143999999999988</c:v>
                </c:pt>
                <c:pt idx="712">
                  <c:v>22.143999999999988</c:v>
                </c:pt>
                <c:pt idx="713">
                  <c:v>22.143000000000001</c:v>
                </c:pt>
                <c:pt idx="714">
                  <c:v>22.143000000000001</c:v>
                </c:pt>
                <c:pt idx="715">
                  <c:v>22.143000000000001</c:v>
                </c:pt>
                <c:pt idx="716">
                  <c:v>22.141999999999999</c:v>
                </c:pt>
                <c:pt idx="717">
                  <c:v>22.141999999999999</c:v>
                </c:pt>
                <c:pt idx="718">
                  <c:v>22.140999999999988</c:v>
                </c:pt>
                <c:pt idx="719">
                  <c:v>22.140999999999988</c:v>
                </c:pt>
                <c:pt idx="720">
                  <c:v>22.140999999999988</c:v>
                </c:pt>
                <c:pt idx="721">
                  <c:v>22.14</c:v>
                </c:pt>
                <c:pt idx="722">
                  <c:v>22.14</c:v>
                </c:pt>
                <c:pt idx="723">
                  <c:v>22.138999999999999</c:v>
                </c:pt>
                <c:pt idx="724">
                  <c:v>22.138999999999999</c:v>
                </c:pt>
                <c:pt idx="725">
                  <c:v>22.138999999999999</c:v>
                </c:pt>
                <c:pt idx="726">
                  <c:v>22.138000000000005</c:v>
                </c:pt>
                <c:pt idx="727">
                  <c:v>22.138000000000005</c:v>
                </c:pt>
                <c:pt idx="728">
                  <c:v>22.137000000000015</c:v>
                </c:pt>
                <c:pt idx="729">
                  <c:v>22.137000000000015</c:v>
                </c:pt>
                <c:pt idx="730">
                  <c:v>22.135999999999999</c:v>
                </c:pt>
                <c:pt idx="731">
                  <c:v>22.135999999999999</c:v>
                </c:pt>
                <c:pt idx="732">
                  <c:v>22.135999999999999</c:v>
                </c:pt>
                <c:pt idx="733">
                  <c:v>22.135000000000005</c:v>
                </c:pt>
                <c:pt idx="734">
                  <c:v>22.135000000000005</c:v>
                </c:pt>
                <c:pt idx="735">
                  <c:v>22.134000000000015</c:v>
                </c:pt>
                <c:pt idx="736">
                  <c:v>22.134000000000015</c:v>
                </c:pt>
                <c:pt idx="737">
                  <c:v>22.134000000000015</c:v>
                </c:pt>
                <c:pt idx="738">
                  <c:v>22.132999999999999</c:v>
                </c:pt>
                <c:pt idx="739">
                  <c:v>22.132999999999999</c:v>
                </c:pt>
                <c:pt idx="740">
                  <c:v>22.132999999999999</c:v>
                </c:pt>
                <c:pt idx="741">
                  <c:v>22.132000000000001</c:v>
                </c:pt>
                <c:pt idx="742">
                  <c:v>22.132000000000001</c:v>
                </c:pt>
                <c:pt idx="743">
                  <c:v>22.131000000000014</c:v>
                </c:pt>
                <c:pt idx="744">
                  <c:v>22.131000000000014</c:v>
                </c:pt>
                <c:pt idx="745">
                  <c:v>22.131000000000014</c:v>
                </c:pt>
                <c:pt idx="746">
                  <c:v>22.130000000000013</c:v>
                </c:pt>
                <c:pt idx="747">
                  <c:v>22.130000000000013</c:v>
                </c:pt>
                <c:pt idx="748">
                  <c:v>22.129000000000001</c:v>
                </c:pt>
                <c:pt idx="749">
                  <c:v>22.129000000000001</c:v>
                </c:pt>
                <c:pt idx="750">
                  <c:v>22.129000000000001</c:v>
                </c:pt>
                <c:pt idx="751">
                  <c:v>22.128</c:v>
                </c:pt>
                <c:pt idx="752">
                  <c:v>22.128</c:v>
                </c:pt>
                <c:pt idx="753">
                  <c:v>22.128</c:v>
                </c:pt>
                <c:pt idx="754">
                  <c:v>22.126999999999999</c:v>
                </c:pt>
                <c:pt idx="755">
                  <c:v>22.126999999999999</c:v>
                </c:pt>
                <c:pt idx="756">
                  <c:v>22.126000000000001</c:v>
                </c:pt>
                <c:pt idx="757">
                  <c:v>22.126000000000001</c:v>
                </c:pt>
                <c:pt idx="758">
                  <c:v>22.126000000000001</c:v>
                </c:pt>
                <c:pt idx="759">
                  <c:v>22.125</c:v>
                </c:pt>
                <c:pt idx="760">
                  <c:v>22.125</c:v>
                </c:pt>
                <c:pt idx="761">
                  <c:v>22.125</c:v>
                </c:pt>
                <c:pt idx="762">
                  <c:v>22.123999999999999</c:v>
                </c:pt>
                <c:pt idx="763">
                  <c:v>22.123999999999999</c:v>
                </c:pt>
                <c:pt idx="764">
                  <c:v>22.123000000000001</c:v>
                </c:pt>
                <c:pt idx="765">
                  <c:v>22.123000000000001</c:v>
                </c:pt>
                <c:pt idx="766">
                  <c:v>22.123000000000001</c:v>
                </c:pt>
                <c:pt idx="767">
                  <c:v>22.122</c:v>
                </c:pt>
                <c:pt idx="768">
                  <c:v>22.122</c:v>
                </c:pt>
                <c:pt idx="769">
                  <c:v>22.122</c:v>
                </c:pt>
                <c:pt idx="770">
                  <c:v>22.120999999999999</c:v>
                </c:pt>
                <c:pt idx="771">
                  <c:v>22.120999999999999</c:v>
                </c:pt>
                <c:pt idx="772">
                  <c:v>22.12</c:v>
                </c:pt>
                <c:pt idx="773">
                  <c:v>22.12</c:v>
                </c:pt>
                <c:pt idx="774">
                  <c:v>22.12</c:v>
                </c:pt>
                <c:pt idx="775">
                  <c:v>22.119000000000014</c:v>
                </c:pt>
                <c:pt idx="776">
                  <c:v>22.119000000000014</c:v>
                </c:pt>
                <c:pt idx="777">
                  <c:v>22.119000000000014</c:v>
                </c:pt>
                <c:pt idx="778">
                  <c:v>22.118000000000013</c:v>
                </c:pt>
                <c:pt idx="779">
                  <c:v>22.118000000000013</c:v>
                </c:pt>
                <c:pt idx="780">
                  <c:v>22.118000000000013</c:v>
                </c:pt>
                <c:pt idx="781">
                  <c:v>22.117000000000019</c:v>
                </c:pt>
                <c:pt idx="782">
                  <c:v>22.117000000000019</c:v>
                </c:pt>
                <c:pt idx="783">
                  <c:v>22.117000000000019</c:v>
                </c:pt>
                <c:pt idx="784">
                  <c:v>22.116000000000014</c:v>
                </c:pt>
                <c:pt idx="785">
                  <c:v>22.116000000000014</c:v>
                </c:pt>
                <c:pt idx="786">
                  <c:v>22.116000000000014</c:v>
                </c:pt>
                <c:pt idx="787">
                  <c:v>22.114999999999998</c:v>
                </c:pt>
                <c:pt idx="788">
                  <c:v>22.114999999999998</c:v>
                </c:pt>
                <c:pt idx="789">
                  <c:v>22.114999999999998</c:v>
                </c:pt>
                <c:pt idx="790">
                  <c:v>22.114000000000015</c:v>
                </c:pt>
                <c:pt idx="791">
                  <c:v>22.114000000000015</c:v>
                </c:pt>
                <c:pt idx="792">
                  <c:v>22.113000000000014</c:v>
                </c:pt>
                <c:pt idx="793">
                  <c:v>22.113000000000014</c:v>
                </c:pt>
                <c:pt idx="794">
                  <c:v>22.113000000000014</c:v>
                </c:pt>
                <c:pt idx="795">
                  <c:v>22.111999999999998</c:v>
                </c:pt>
                <c:pt idx="796">
                  <c:v>22.111999999999998</c:v>
                </c:pt>
                <c:pt idx="797">
                  <c:v>22.111999999999998</c:v>
                </c:pt>
                <c:pt idx="798">
                  <c:v>22.111000000000015</c:v>
                </c:pt>
                <c:pt idx="799">
                  <c:v>22.111000000000015</c:v>
                </c:pt>
                <c:pt idx="800">
                  <c:v>22.111000000000015</c:v>
                </c:pt>
                <c:pt idx="801">
                  <c:v>22.110000000000014</c:v>
                </c:pt>
                <c:pt idx="802">
                  <c:v>22.110000000000014</c:v>
                </c:pt>
                <c:pt idx="803">
                  <c:v>22.110000000000014</c:v>
                </c:pt>
                <c:pt idx="804">
                  <c:v>22.109000000000005</c:v>
                </c:pt>
                <c:pt idx="805">
                  <c:v>22.109000000000005</c:v>
                </c:pt>
                <c:pt idx="806">
                  <c:v>22.109000000000005</c:v>
                </c:pt>
                <c:pt idx="807">
                  <c:v>22.108000000000001</c:v>
                </c:pt>
                <c:pt idx="808">
                  <c:v>22.108000000000001</c:v>
                </c:pt>
                <c:pt idx="809">
                  <c:v>22.108000000000001</c:v>
                </c:pt>
                <c:pt idx="810">
                  <c:v>22.106999999999999</c:v>
                </c:pt>
                <c:pt idx="811">
                  <c:v>22.106999999999999</c:v>
                </c:pt>
                <c:pt idx="812">
                  <c:v>22.106999999999999</c:v>
                </c:pt>
                <c:pt idx="813">
                  <c:v>22.106000000000005</c:v>
                </c:pt>
                <c:pt idx="814">
                  <c:v>22.106000000000005</c:v>
                </c:pt>
                <c:pt idx="815">
                  <c:v>22.106000000000005</c:v>
                </c:pt>
                <c:pt idx="816">
                  <c:v>22.105</c:v>
                </c:pt>
                <c:pt idx="817">
                  <c:v>22.105</c:v>
                </c:pt>
                <c:pt idx="818">
                  <c:v>22.105</c:v>
                </c:pt>
                <c:pt idx="819">
                  <c:v>22.105</c:v>
                </c:pt>
                <c:pt idx="820">
                  <c:v>22.103999999999999</c:v>
                </c:pt>
                <c:pt idx="821">
                  <c:v>22.103999999999999</c:v>
                </c:pt>
                <c:pt idx="822">
                  <c:v>22.103999999999999</c:v>
                </c:pt>
                <c:pt idx="823">
                  <c:v>22.103000000000005</c:v>
                </c:pt>
                <c:pt idx="824">
                  <c:v>22.103000000000005</c:v>
                </c:pt>
                <c:pt idx="825">
                  <c:v>22.103000000000005</c:v>
                </c:pt>
                <c:pt idx="826">
                  <c:v>22.102</c:v>
                </c:pt>
                <c:pt idx="827">
                  <c:v>22.102</c:v>
                </c:pt>
                <c:pt idx="828">
                  <c:v>22.102</c:v>
                </c:pt>
                <c:pt idx="829">
                  <c:v>22.100999999999999</c:v>
                </c:pt>
                <c:pt idx="830">
                  <c:v>22.100999999999999</c:v>
                </c:pt>
                <c:pt idx="831">
                  <c:v>22.100999999999999</c:v>
                </c:pt>
                <c:pt idx="832">
                  <c:v>22.1</c:v>
                </c:pt>
                <c:pt idx="833">
                  <c:v>22.1</c:v>
                </c:pt>
                <c:pt idx="834">
                  <c:v>22.1</c:v>
                </c:pt>
                <c:pt idx="835">
                  <c:v>22.1</c:v>
                </c:pt>
                <c:pt idx="836">
                  <c:v>22.099</c:v>
                </c:pt>
                <c:pt idx="837">
                  <c:v>22.099</c:v>
                </c:pt>
                <c:pt idx="838">
                  <c:v>22.099</c:v>
                </c:pt>
                <c:pt idx="839">
                  <c:v>22.097999999999999</c:v>
                </c:pt>
                <c:pt idx="840">
                  <c:v>22.097999999999999</c:v>
                </c:pt>
                <c:pt idx="841">
                  <c:v>22.097999999999999</c:v>
                </c:pt>
                <c:pt idx="842">
                  <c:v>22.097000000000001</c:v>
                </c:pt>
                <c:pt idx="843">
                  <c:v>22.097000000000001</c:v>
                </c:pt>
                <c:pt idx="844">
                  <c:v>22.097000000000001</c:v>
                </c:pt>
                <c:pt idx="845">
                  <c:v>22.096</c:v>
                </c:pt>
                <c:pt idx="846">
                  <c:v>22.096</c:v>
                </c:pt>
                <c:pt idx="847">
                  <c:v>22.096</c:v>
                </c:pt>
                <c:pt idx="848">
                  <c:v>22.096</c:v>
                </c:pt>
                <c:pt idx="849">
                  <c:v>22.094999999999999</c:v>
                </c:pt>
                <c:pt idx="850">
                  <c:v>22.094999999999999</c:v>
                </c:pt>
                <c:pt idx="851">
                  <c:v>22.094999999999999</c:v>
                </c:pt>
                <c:pt idx="852">
                  <c:v>22.094000000000001</c:v>
                </c:pt>
                <c:pt idx="853">
                  <c:v>22.094000000000001</c:v>
                </c:pt>
                <c:pt idx="854">
                  <c:v>22.094000000000001</c:v>
                </c:pt>
                <c:pt idx="855">
                  <c:v>22.093</c:v>
                </c:pt>
                <c:pt idx="856">
                  <c:v>22.093</c:v>
                </c:pt>
                <c:pt idx="857">
                  <c:v>22.093</c:v>
                </c:pt>
                <c:pt idx="858">
                  <c:v>22.093</c:v>
                </c:pt>
                <c:pt idx="859">
                  <c:v>22.091999999999999</c:v>
                </c:pt>
                <c:pt idx="860">
                  <c:v>22.091999999999999</c:v>
                </c:pt>
                <c:pt idx="861">
                  <c:v>22.091999999999999</c:v>
                </c:pt>
                <c:pt idx="862">
                  <c:v>22.091000000000001</c:v>
                </c:pt>
                <c:pt idx="863">
                  <c:v>22.091000000000001</c:v>
                </c:pt>
                <c:pt idx="864">
                  <c:v>22.091000000000001</c:v>
                </c:pt>
                <c:pt idx="865">
                  <c:v>22.091000000000001</c:v>
                </c:pt>
                <c:pt idx="866">
                  <c:v>22.09</c:v>
                </c:pt>
                <c:pt idx="867">
                  <c:v>22.09</c:v>
                </c:pt>
                <c:pt idx="868">
                  <c:v>22.09</c:v>
                </c:pt>
                <c:pt idx="869">
                  <c:v>22.088999999999981</c:v>
                </c:pt>
                <c:pt idx="870">
                  <c:v>22.088999999999981</c:v>
                </c:pt>
                <c:pt idx="871">
                  <c:v>22.088999999999981</c:v>
                </c:pt>
                <c:pt idx="872">
                  <c:v>22.088999999999981</c:v>
                </c:pt>
                <c:pt idx="873">
                  <c:v>22.087999999999987</c:v>
                </c:pt>
                <c:pt idx="874">
                  <c:v>22.087999999999987</c:v>
                </c:pt>
                <c:pt idx="875">
                  <c:v>22.087999999999987</c:v>
                </c:pt>
                <c:pt idx="876">
                  <c:v>22.087</c:v>
                </c:pt>
                <c:pt idx="877">
                  <c:v>22.087</c:v>
                </c:pt>
                <c:pt idx="878">
                  <c:v>22.087</c:v>
                </c:pt>
                <c:pt idx="879">
                  <c:v>22.087</c:v>
                </c:pt>
                <c:pt idx="880">
                  <c:v>22.085999999999981</c:v>
                </c:pt>
                <c:pt idx="881">
                  <c:v>22.085999999999981</c:v>
                </c:pt>
                <c:pt idx="882">
                  <c:v>22.085999999999981</c:v>
                </c:pt>
                <c:pt idx="883">
                  <c:v>22.085999999999981</c:v>
                </c:pt>
                <c:pt idx="884">
                  <c:v>22.084999999999987</c:v>
                </c:pt>
                <c:pt idx="885">
                  <c:v>22.084999999999987</c:v>
                </c:pt>
                <c:pt idx="886">
                  <c:v>22.084999999999987</c:v>
                </c:pt>
                <c:pt idx="887">
                  <c:v>22.084</c:v>
                </c:pt>
                <c:pt idx="888">
                  <c:v>22.084</c:v>
                </c:pt>
                <c:pt idx="889">
                  <c:v>22.084</c:v>
                </c:pt>
                <c:pt idx="890">
                  <c:v>22.084</c:v>
                </c:pt>
                <c:pt idx="891">
                  <c:v>22.082999999999977</c:v>
                </c:pt>
                <c:pt idx="892">
                  <c:v>22.082999999999977</c:v>
                </c:pt>
                <c:pt idx="893">
                  <c:v>22.082999999999977</c:v>
                </c:pt>
                <c:pt idx="894">
                  <c:v>22.082999999999977</c:v>
                </c:pt>
                <c:pt idx="895">
                  <c:v>22.081999999999987</c:v>
                </c:pt>
                <c:pt idx="896">
                  <c:v>22.081999999999987</c:v>
                </c:pt>
                <c:pt idx="897">
                  <c:v>22.081999999999987</c:v>
                </c:pt>
                <c:pt idx="898">
                  <c:v>22.081</c:v>
                </c:pt>
                <c:pt idx="899">
                  <c:v>22.081</c:v>
                </c:pt>
                <c:pt idx="900">
                  <c:v>22.081</c:v>
                </c:pt>
                <c:pt idx="901">
                  <c:v>22.081</c:v>
                </c:pt>
                <c:pt idx="902">
                  <c:v>22.08</c:v>
                </c:pt>
                <c:pt idx="903">
                  <c:v>22.08</c:v>
                </c:pt>
                <c:pt idx="904">
                  <c:v>22.08</c:v>
                </c:pt>
                <c:pt idx="905">
                  <c:v>22.08</c:v>
                </c:pt>
                <c:pt idx="906">
                  <c:v>22.079000000000001</c:v>
                </c:pt>
                <c:pt idx="907">
                  <c:v>22.079000000000001</c:v>
                </c:pt>
                <c:pt idx="908">
                  <c:v>22.079000000000001</c:v>
                </c:pt>
                <c:pt idx="909">
                  <c:v>22.079000000000001</c:v>
                </c:pt>
                <c:pt idx="910">
                  <c:v>22.077999999999999</c:v>
                </c:pt>
                <c:pt idx="911">
                  <c:v>22.077999999999999</c:v>
                </c:pt>
                <c:pt idx="912">
                  <c:v>22.077999999999999</c:v>
                </c:pt>
                <c:pt idx="913">
                  <c:v>22.077000000000005</c:v>
                </c:pt>
                <c:pt idx="914">
                  <c:v>22.077000000000005</c:v>
                </c:pt>
                <c:pt idx="915">
                  <c:v>22.077000000000005</c:v>
                </c:pt>
                <c:pt idx="916">
                  <c:v>22.077000000000005</c:v>
                </c:pt>
                <c:pt idx="917">
                  <c:v>22.076000000000001</c:v>
                </c:pt>
                <c:pt idx="918">
                  <c:v>22.076000000000001</c:v>
                </c:pt>
                <c:pt idx="919">
                  <c:v>22.076000000000001</c:v>
                </c:pt>
                <c:pt idx="920">
                  <c:v>22.076000000000001</c:v>
                </c:pt>
                <c:pt idx="921">
                  <c:v>22.074999999999999</c:v>
                </c:pt>
                <c:pt idx="922">
                  <c:v>22.074999999999999</c:v>
                </c:pt>
                <c:pt idx="923">
                  <c:v>22.074999999999999</c:v>
                </c:pt>
                <c:pt idx="924">
                  <c:v>22.074999999999999</c:v>
                </c:pt>
                <c:pt idx="925">
                  <c:v>22.074000000000005</c:v>
                </c:pt>
                <c:pt idx="926">
                  <c:v>22.074000000000005</c:v>
                </c:pt>
                <c:pt idx="927">
                  <c:v>22.074000000000005</c:v>
                </c:pt>
                <c:pt idx="928">
                  <c:v>22.074000000000005</c:v>
                </c:pt>
                <c:pt idx="929">
                  <c:v>22.073</c:v>
                </c:pt>
                <c:pt idx="930">
                  <c:v>22.073</c:v>
                </c:pt>
                <c:pt idx="931">
                  <c:v>22.073</c:v>
                </c:pt>
                <c:pt idx="932">
                  <c:v>22.073</c:v>
                </c:pt>
                <c:pt idx="933">
                  <c:v>22.071999999999999</c:v>
                </c:pt>
                <c:pt idx="934">
                  <c:v>22.071999999999999</c:v>
                </c:pt>
                <c:pt idx="935">
                  <c:v>22.071999999999999</c:v>
                </c:pt>
                <c:pt idx="936">
                  <c:v>22.071999999999999</c:v>
                </c:pt>
                <c:pt idx="937">
                  <c:v>22.071000000000005</c:v>
                </c:pt>
                <c:pt idx="938">
                  <c:v>22.071000000000005</c:v>
                </c:pt>
                <c:pt idx="939">
                  <c:v>22.071000000000005</c:v>
                </c:pt>
                <c:pt idx="940">
                  <c:v>22.071000000000005</c:v>
                </c:pt>
                <c:pt idx="941">
                  <c:v>22.07</c:v>
                </c:pt>
                <c:pt idx="942">
                  <c:v>22.07</c:v>
                </c:pt>
                <c:pt idx="943">
                  <c:v>22.07</c:v>
                </c:pt>
                <c:pt idx="944">
                  <c:v>22.07</c:v>
                </c:pt>
                <c:pt idx="945">
                  <c:v>22.07</c:v>
                </c:pt>
                <c:pt idx="946">
                  <c:v>22.068999999999985</c:v>
                </c:pt>
                <c:pt idx="947">
                  <c:v>22.068999999999985</c:v>
                </c:pt>
                <c:pt idx="948">
                  <c:v>22.068999999999985</c:v>
                </c:pt>
                <c:pt idx="949">
                  <c:v>22.068999999999985</c:v>
                </c:pt>
                <c:pt idx="950">
                  <c:v>22.067999999999987</c:v>
                </c:pt>
                <c:pt idx="951">
                  <c:v>22.067999999999987</c:v>
                </c:pt>
                <c:pt idx="952">
                  <c:v>22.067999999999987</c:v>
                </c:pt>
                <c:pt idx="953">
                  <c:v>22.067999999999987</c:v>
                </c:pt>
                <c:pt idx="954">
                  <c:v>22.067</c:v>
                </c:pt>
                <c:pt idx="955">
                  <c:v>22.067</c:v>
                </c:pt>
                <c:pt idx="956">
                  <c:v>22.067</c:v>
                </c:pt>
                <c:pt idx="957">
                  <c:v>22.067</c:v>
                </c:pt>
                <c:pt idx="958">
                  <c:v>22.065999999999981</c:v>
                </c:pt>
                <c:pt idx="959">
                  <c:v>22.065999999999981</c:v>
                </c:pt>
                <c:pt idx="960">
                  <c:v>22.065999999999981</c:v>
                </c:pt>
                <c:pt idx="961">
                  <c:v>22.065999999999981</c:v>
                </c:pt>
                <c:pt idx="962">
                  <c:v>22.064999999999987</c:v>
                </c:pt>
                <c:pt idx="963">
                  <c:v>22.064999999999987</c:v>
                </c:pt>
                <c:pt idx="964">
                  <c:v>22.064999999999987</c:v>
                </c:pt>
                <c:pt idx="965">
                  <c:v>22.064999999999987</c:v>
                </c:pt>
                <c:pt idx="966">
                  <c:v>22.064999999999987</c:v>
                </c:pt>
                <c:pt idx="967">
                  <c:v>22.064</c:v>
                </c:pt>
                <c:pt idx="968">
                  <c:v>22.064</c:v>
                </c:pt>
                <c:pt idx="969">
                  <c:v>22.064</c:v>
                </c:pt>
                <c:pt idx="970">
                  <c:v>22.064</c:v>
                </c:pt>
                <c:pt idx="971">
                  <c:v>22.062999999999981</c:v>
                </c:pt>
                <c:pt idx="972">
                  <c:v>22.062999999999981</c:v>
                </c:pt>
                <c:pt idx="973">
                  <c:v>22.062999999999981</c:v>
                </c:pt>
                <c:pt idx="974">
                  <c:v>22.062999999999981</c:v>
                </c:pt>
                <c:pt idx="975">
                  <c:v>22.061999999999987</c:v>
                </c:pt>
                <c:pt idx="976">
                  <c:v>22.061999999999987</c:v>
                </c:pt>
                <c:pt idx="977">
                  <c:v>22.061999999999987</c:v>
                </c:pt>
                <c:pt idx="978">
                  <c:v>22.061999999999987</c:v>
                </c:pt>
                <c:pt idx="979">
                  <c:v>22.061999999999987</c:v>
                </c:pt>
                <c:pt idx="980">
                  <c:v>22.061</c:v>
                </c:pt>
                <c:pt idx="981">
                  <c:v>22.061</c:v>
                </c:pt>
                <c:pt idx="982">
                  <c:v>22.061</c:v>
                </c:pt>
                <c:pt idx="983">
                  <c:v>22.061</c:v>
                </c:pt>
                <c:pt idx="984">
                  <c:v>22.06</c:v>
                </c:pt>
                <c:pt idx="985">
                  <c:v>22.06</c:v>
                </c:pt>
                <c:pt idx="986">
                  <c:v>22.06</c:v>
                </c:pt>
                <c:pt idx="987">
                  <c:v>22.06</c:v>
                </c:pt>
                <c:pt idx="988">
                  <c:v>22.06</c:v>
                </c:pt>
                <c:pt idx="989">
                  <c:v>22.059000000000001</c:v>
                </c:pt>
                <c:pt idx="990">
                  <c:v>22.059000000000001</c:v>
                </c:pt>
                <c:pt idx="991">
                  <c:v>22.059000000000001</c:v>
                </c:pt>
                <c:pt idx="992">
                  <c:v>22.059000000000001</c:v>
                </c:pt>
                <c:pt idx="993">
                  <c:v>22.058</c:v>
                </c:pt>
                <c:pt idx="994">
                  <c:v>22.058</c:v>
                </c:pt>
                <c:pt idx="995">
                  <c:v>22.058</c:v>
                </c:pt>
                <c:pt idx="996">
                  <c:v>22.058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846272"/>
        <c:axId val="81846848"/>
      </c:scatterChart>
      <c:valAx>
        <c:axId val="81846272"/>
        <c:scaling>
          <c:logBase val="10"/>
          <c:orientation val="minMax"/>
          <c:max val="100000000"/>
          <c:min val="100000"/>
        </c:scaling>
        <c:delete val="0"/>
        <c:axPos val="b"/>
        <c:minorGridlines/>
        <c:numFmt formatCode="0.00E+00" sourceLinked="1"/>
        <c:majorTickMark val="in"/>
        <c:minorTickMark val="in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81846848"/>
        <c:crosses val="autoZero"/>
        <c:crossBetween val="midCat"/>
      </c:valAx>
      <c:valAx>
        <c:axId val="81846848"/>
        <c:scaling>
          <c:logBase val="10"/>
          <c:orientation val="minMax"/>
          <c:max val="100"/>
          <c:min val="10"/>
        </c:scaling>
        <c:delete val="0"/>
        <c:axPos val="l"/>
        <c:majorGridlines/>
        <c:minorGridlines/>
        <c:numFmt formatCode="General" sourceLinked="0"/>
        <c:majorTickMark val="in"/>
        <c:minorTickMark val="in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81846272"/>
        <c:crosses val="autoZero"/>
        <c:crossBetween val="midCat"/>
        <c:majorUnit val="10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71433211316925"/>
          <c:y val="0.17097818707633974"/>
          <c:w val="0.76568333640569552"/>
          <c:h val="0.60717650480316721"/>
        </c:manualLayout>
      </c:layout>
      <c:barChart>
        <c:barDir val="col"/>
        <c:grouping val="clustered"/>
        <c:varyColors val="0"/>
        <c:ser>
          <c:idx val="0"/>
          <c:order val="0"/>
          <c:tx>
            <c:v>Идеально ровный путь - Число циклов 158</c:v>
          </c:tx>
          <c:spPr>
            <a:solidFill>
              <a:schemeClr val="accent6">
                <a:lumMod val="75000"/>
              </a:schemeClr>
            </a:solidFill>
          </c:spPr>
          <c:invertIfNegative val="0"/>
          <c:val>
            <c:numRef>
              <c:f>Лист1!$D$15:$D$43</c:f>
              <c:numCache>
                <c:formatCode>General</c:formatCode>
                <c:ptCount val="29"/>
                <c:pt idx="0">
                  <c:v>0.81</c:v>
                </c:pt>
                <c:pt idx="1">
                  <c:v>2.0000000000000025E-2</c:v>
                </c:pt>
                <c:pt idx="2">
                  <c:v>0.17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1.0000000000000012E-2</c:v>
                </c:pt>
                <c:pt idx="27">
                  <c:v>0</c:v>
                </c:pt>
                <c:pt idx="28">
                  <c:v>0</c:v>
                </c:pt>
              </c:numCache>
            </c:numRef>
          </c:val>
        </c:ser>
        <c:ser>
          <c:idx val="1"/>
          <c:order val="1"/>
          <c:tx>
            <c:v>Путь хорошего содержания - Число циклов 235</c:v>
          </c:tx>
          <c:spPr>
            <a:solidFill>
              <a:srgbClr val="FF0000"/>
            </a:solidFill>
          </c:spPr>
          <c:invertIfNegative val="0"/>
          <c:val>
            <c:numRef>
              <c:f>Лист1!$E$15:$E$43</c:f>
              <c:numCache>
                <c:formatCode>General</c:formatCode>
                <c:ptCount val="29"/>
                <c:pt idx="0">
                  <c:v>0.52</c:v>
                </c:pt>
                <c:pt idx="1">
                  <c:v>0.31000000000000066</c:v>
                </c:pt>
                <c:pt idx="2">
                  <c:v>3.000000000000002E-2</c:v>
                </c:pt>
                <c:pt idx="3">
                  <c:v>0.1</c:v>
                </c:pt>
                <c:pt idx="4">
                  <c:v>4.0000000000000049E-2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2.0000000000000025E-2</c:v>
                </c:pt>
                <c:pt idx="2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722368"/>
        <c:axId val="64068352"/>
      </c:barChart>
      <c:catAx>
        <c:axId val="89722368"/>
        <c:scaling>
          <c:orientation val="minMax"/>
        </c:scaling>
        <c:delete val="0"/>
        <c:axPos val="b"/>
        <c:majorGridlines>
          <c:spPr>
            <a:ln w="6350"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9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600" b="0" dirty="0">
                    <a:latin typeface="+mj-lt"/>
                    <a:cs typeface="Times New Roman" pitchFamily="18" charset="0"/>
                  </a:rPr>
                  <a:t>Амплитуда</a:t>
                </a:r>
                <a:r>
                  <a:rPr lang="en-US" sz="1600" b="0" dirty="0">
                    <a:latin typeface="+mj-lt"/>
                    <a:cs typeface="Times New Roman" pitchFamily="18" charset="0"/>
                  </a:rPr>
                  <a:t> </a:t>
                </a:r>
                <a:r>
                  <a:rPr lang="ru-RU" sz="1600" b="0" dirty="0">
                    <a:latin typeface="+mj-lt"/>
                    <a:cs typeface="Times New Roman" pitchFamily="18" charset="0"/>
                  </a:rPr>
                  <a:t>напряжений, МПа</a:t>
                </a:r>
              </a:p>
            </c:rich>
          </c:tx>
          <c:layout>
            <c:manualLayout>
              <c:xMode val="edge"/>
              <c:yMode val="edge"/>
              <c:x val="0.35878834428638029"/>
              <c:y val="0.8825957473613482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anchor="t" anchorCtr="0"/>
          <a:lstStyle/>
          <a:p>
            <a:pPr>
              <a:defRPr sz="1000">
                <a:latin typeface="+mj-lt"/>
                <a:cs typeface="Times New Roman" pitchFamily="18" charset="0"/>
              </a:defRPr>
            </a:pPr>
            <a:endParaRPr lang="ru-RU"/>
          </a:p>
        </c:txPr>
        <c:crossAx val="64068352"/>
        <c:crosses val="autoZero"/>
        <c:auto val="1"/>
        <c:lblAlgn val="ctr"/>
        <c:lblOffset val="100"/>
        <c:noMultiLvlLbl val="0"/>
      </c:catAx>
      <c:valAx>
        <c:axId val="64068352"/>
        <c:scaling>
          <c:orientation val="minMax"/>
        </c:scaling>
        <c:delete val="0"/>
        <c:axPos val="l"/>
        <c:majorGridlines>
          <c:spPr>
            <a:ln w="6350">
              <a:solidFill>
                <a:srgbClr val="000000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>
                    <a:latin typeface="+mj-lt"/>
                    <a:cs typeface="Times New Roman" pitchFamily="18" charset="0"/>
                  </a:defRPr>
                </a:pPr>
                <a:r>
                  <a:rPr lang="ru-RU" sz="1600" b="0">
                    <a:latin typeface="+mj-lt"/>
                    <a:cs typeface="Times New Roman" pitchFamily="18" charset="0"/>
                  </a:rPr>
                  <a:t>Доля</a:t>
                </a:r>
              </a:p>
            </c:rich>
          </c:tx>
          <c:layout>
            <c:manualLayout>
              <c:xMode val="edge"/>
              <c:yMode val="edge"/>
              <c:x val="7.8403772441168196E-2"/>
              <c:y val="0.354507754976343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+mj-lt"/>
                <a:cs typeface="Times New Roman" pitchFamily="18" charset="0"/>
              </a:defRPr>
            </a:pPr>
            <a:endParaRPr lang="ru-RU"/>
          </a:p>
        </c:txPr>
        <c:crossAx val="89722368"/>
        <c:crosses val="autoZero"/>
        <c:crossBetween val="between"/>
      </c:valAx>
      <c:spPr>
        <a:ln>
          <a:solidFill>
            <a:srgbClr val="000000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>
                <a:latin typeface="+mj-lt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>
                <a:latin typeface="+mj-lt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0439109611862199"/>
          <c:y val="1.7224071136449883E-2"/>
          <c:w val="0.87657335475205855"/>
          <c:h val="0.11908435201907609"/>
        </c:manualLayout>
      </c:layout>
      <c:overlay val="0"/>
      <c:txPr>
        <a:bodyPr/>
        <a:lstStyle/>
        <a:p>
          <a:pPr>
            <a:defRPr sz="1200"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2344410537809"/>
          <c:y val="5.5788797072159474E-2"/>
          <c:w val="0.62171429578192228"/>
          <c:h val="0.75045747508498062"/>
        </c:manualLayout>
      </c:layout>
      <c:scatterChart>
        <c:scatterStyle val="lineMarker"/>
        <c:varyColors val="0"/>
        <c:ser>
          <c:idx val="1"/>
          <c:order val="1"/>
          <c:tx>
            <c:strRef>
              <c:f>Лист1!$K$1</c:f>
              <c:strCache>
                <c:ptCount val="1"/>
                <c:pt idx="0">
                  <c:v>IIW FAT 80</c:v>
                </c:pt>
              </c:strCache>
            </c:strRef>
          </c:tx>
          <c:spPr>
            <a:ln w="12700"/>
          </c:spPr>
          <c:marker>
            <c:symbol val="square"/>
            <c:size val="3"/>
          </c:marker>
          <c:xVal>
            <c:numRef>
              <c:f>Лист1!$K$2:$K$49</c:f>
              <c:numCache>
                <c:formatCode>0.00E+00</c:formatCode>
                <c:ptCount val="48"/>
                <c:pt idx="0">
                  <c:v>2466000000</c:v>
                </c:pt>
                <c:pt idx="1">
                  <c:v>10000000</c:v>
                </c:pt>
                <c:pt idx="2">
                  <c:v>5487000</c:v>
                </c:pt>
                <c:pt idx="3">
                  <c:v>3329000</c:v>
                </c:pt>
                <c:pt idx="4">
                  <c:v>2169000</c:v>
                </c:pt>
                <c:pt idx="5">
                  <c:v>1491000</c:v>
                </c:pt>
                <c:pt idx="6">
                  <c:v>1069000</c:v>
                </c:pt>
                <c:pt idx="7">
                  <c:v>791700</c:v>
                </c:pt>
                <c:pt idx="8">
                  <c:v>602900</c:v>
                </c:pt>
                <c:pt idx="9">
                  <c:v>469600</c:v>
                </c:pt>
                <c:pt idx="10">
                  <c:v>372900</c:v>
                </c:pt>
                <c:pt idx="11">
                  <c:v>301000</c:v>
                </c:pt>
                <c:pt idx="12">
                  <c:v>246500</c:v>
                </c:pt>
                <c:pt idx="13">
                  <c:v>204400</c:v>
                </c:pt>
                <c:pt idx="14">
                  <c:v>171300</c:v>
                </c:pt>
                <c:pt idx="15">
                  <c:v>145000</c:v>
                </c:pt>
                <c:pt idx="16">
                  <c:v>123900</c:v>
                </c:pt>
                <c:pt idx="17">
                  <c:v>106600</c:v>
                </c:pt>
                <c:pt idx="18">
                  <c:v>92430</c:v>
                </c:pt>
                <c:pt idx="19">
                  <c:v>80650</c:v>
                </c:pt>
                <c:pt idx="20">
                  <c:v>70790</c:v>
                </c:pt>
                <c:pt idx="21">
                  <c:v>62480</c:v>
                </c:pt>
                <c:pt idx="22">
                  <c:v>55420</c:v>
                </c:pt>
                <c:pt idx="23">
                  <c:v>49380</c:v>
                </c:pt>
              </c:numCache>
            </c:numRef>
          </c:xVal>
          <c:yVal>
            <c:numRef>
              <c:f>Лист1!$J$2:$J$49</c:f>
              <c:numCache>
                <c:formatCode>0.00E+00</c:formatCode>
                <c:ptCount val="48"/>
                <c:pt idx="0">
                  <c:v>14.061</c:v>
                </c:pt>
                <c:pt idx="1">
                  <c:v>18.061</c:v>
                </c:pt>
                <c:pt idx="2">
                  <c:v>22.061</c:v>
                </c:pt>
                <c:pt idx="3">
                  <c:v>26.061</c:v>
                </c:pt>
                <c:pt idx="4">
                  <c:v>30.061</c:v>
                </c:pt>
                <c:pt idx="5">
                  <c:v>34.061</c:v>
                </c:pt>
                <c:pt idx="6">
                  <c:v>38.061</c:v>
                </c:pt>
                <c:pt idx="7">
                  <c:v>42.061</c:v>
                </c:pt>
                <c:pt idx="8">
                  <c:v>46.061</c:v>
                </c:pt>
                <c:pt idx="9">
                  <c:v>50.061</c:v>
                </c:pt>
                <c:pt idx="10">
                  <c:v>54.061</c:v>
                </c:pt>
                <c:pt idx="11">
                  <c:v>58.061</c:v>
                </c:pt>
                <c:pt idx="12">
                  <c:v>62.061</c:v>
                </c:pt>
                <c:pt idx="13">
                  <c:v>66.061000000000007</c:v>
                </c:pt>
                <c:pt idx="14">
                  <c:v>70.061000000000007</c:v>
                </c:pt>
                <c:pt idx="15">
                  <c:v>74.061000000000007</c:v>
                </c:pt>
                <c:pt idx="16">
                  <c:v>78.061000000000007</c:v>
                </c:pt>
                <c:pt idx="17">
                  <c:v>82.061000000000007</c:v>
                </c:pt>
                <c:pt idx="18">
                  <c:v>86.061000000000007</c:v>
                </c:pt>
                <c:pt idx="19">
                  <c:v>90.061000000000007</c:v>
                </c:pt>
                <c:pt idx="20">
                  <c:v>94.061000000000007</c:v>
                </c:pt>
                <c:pt idx="21">
                  <c:v>98.061000000000007</c:v>
                </c:pt>
                <c:pt idx="22">
                  <c:v>102.06100000000002</c:v>
                </c:pt>
                <c:pt idx="23">
                  <c:v>106.06100000000002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Лист1!$H$1</c:f>
              <c:strCache>
                <c:ptCount val="1"/>
                <c:pt idx="0">
                  <c:v>IIW FAT 100</c:v>
                </c:pt>
              </c:strCache>
            </c:strRef>
          </c:tx>
          <c:spPr>
            <a:ln w="12700"/>
          </c:spPr>
          <c:marker>
            <c:symbol val="diamond"/>
            <c:size val="4"/>
          </c:marker>
          <c:xVal>
            <c:numRef>
              <c:f>Лист1!$H$2:$H$25</c:f>
              <c:numCache>
                <c:formatCode>0.00E+00</c:formatCode>
                <c:ptCount val="24"/>
                <c:pt idx="0">
                  <c:v>749500000</c:v>
                </c:pt>
                <c:pt idx="1">
                  <c:v>77890000</c:v>
                </c:pt>
                <c:pt idx="2">
                  <c:v>10000000</c:v>
                </c:pt>
                <c:pt idx="3">
                  <c:v>6115000</c:v>
                </c:pt>
                <c:pt idx="4">
                  <c:v>4008000</c:v>
                </c:pt>
                <c:pt idx="5">
                  <c:v>2768000</c:v>
                </c:pt>
                <c:pt idx="6">
                  <c:v>1991000</c:v>
                </c:pt>
                <c:pt idx="7">
                  <c:v>1479000</c:v>
                </c:pt>
                <c:pt idx="8">
                  <c:v>1129000</c:v>
                </c:pt>
                <c:pt idx="9">
                  <c:v>881200</c:v>
                </c:pt>
                <c:pt idx="10">
                  <c:v>701000</c:v>
                </c:pt>
                <c:pt idx="11">
                  <c:v>566700</c:v>
                </c:pt>
                <c:pt idx="12">
                  <c:v>464600</c:v>
                </c:pt>
                <c:pt idx="13">
                  <c:v>385700</c:v>
                </c:pt>
                <c:pt idx="14">
                  <c:v>323600</c:v>
                </c:pt>
                <c:pt idx="15">
                  <c:v>274200</c:v>
                </c:pt>
                <c:pt idx="16">
                  <c:v>234400</c:v>
                </c:pt>
                <c:pt idx="17">
                  <c:v>201900</c:v>
                </c:pt>
                <c:pt idx="18">
                  <c:v>175100</c:v>
                </c:pt>
                <c:pt idx="19">
                  <c:v>152900</c:v>
                </c:pt>
                <c:pt idx="20">
                  <c:v>134300</c:v>
                </c:pt>
                <c:pt idx="21">
                  <c:v>118600</c:v>
                </c:pt>
                <c:pt idx="22">
                  <c:v>105200</c:v>
                </c:pt>
                <c:pt idx="23">
                  <c:v>93810</c:v>
                </c:pt>
              </c:numCache>
            </c:numRef>
          </c:xVal>
          <c:yVal>
            <c:numRef>
              <c:f>Лист1!$G$2:$G$25</c:f>
              <c:numCache>
                <c:formatCode>General</c:formatCode>
                <c:ptCount val="24"/>
                <c:pt idx="0">
                  <c:v>18.451000000000001</c:v>
                </c:pt>
                <c:pt idx="1">
                  <c:v>20.451000000000001</c:v>
                </c:pt>
                <c:pt idx="2">
                  <c:v>22.451000000000001</c:v>
                </c:pt>
                <c:pt idx="3">
                  <c:v>26.451000000000001</c:v>
                </c:pt>
                <c:pt idx="4">
                  <c:v>30.451000000000001</c:v>
                </c:pt>
                <c:pt idx="5">
                  <c:v>34.450999999999993</c:v>
                </c:pt>
                <c:pt idx="6">
                  <c:v>38.450999999999993</c:v>
                </c:pt>
                <c:pt idx="7">
                  <c:v>42.450999999999993</c:v>
                </c:pt>
                <c:pt idx="8">
                  <c:v>46.450999999999993</c:v>
                </c:pt>
                <c:pt idx="9">
                  <c:v>50.450999999999993</c:v>
                </c:pt>
                <c:pt idx="10">
                  <c:v>54.450999999999993</c:v>
                </c:pt>
                <c:pt idx="11">
                  <c:v>58.450999999999993</c:v>
                </c:pt>
                <c:pt idx="12">
                  <c:v>62.450999999999993</c:v>
                </c:pt>
                <c:pt idx="13">
                  <c:v>66.450999999999993</c:v>
                </c:pt>
                <c:pt idx="14">
                  <c:v>70.450999999999993</c:v>
                </c:pt>
                <c:pt idx="15">
                  <c:v>74.450999999999993</c:v>
                </c:pt>
                <c:pt idx="16">
                  <c:v>78.450999999999993</c:v>
                </c:pt>
                <c:pt idx="17">
                  <c:v>82.450999999999993</c:v>
                </c:pt>
                <c:pt idx="18">
                  <c:v>86.450999999999993</c:v>
                </c:pt>
                <c:pt idx="19">
                  <c:v>90.450999999999993</c:v>
                </c:pt>
                <c:pt idx="20">
                  <c:v>94.450999999999993</c:v>
                </c:pt>
                <c:pt idx="21">
                  <c:v>98.450999999999993</c:v>
                </c:pt>
                <c:pt idx="22">
                  <c:v>102.45099999999999</c:v>
                </c:pt>
                <c:pt idx="23">
                  <c:v>106.45099999999999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Лист1!$N$1</c:f>
              <c:strCache>
                <c:ptCount val="1"/>
                <c:pt idx="0">
                  <c:v>Вариант №1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Лист1!$N$2:$N$25</c:f>
              <c:numCache>
                <c:formatCode>0.00E+00</c:formatCode>
                <c:ptCount val="24"/>
                <c:pt idx="0">
                  <c:v>100000000</c:v>
                </c:pt>
                <c:pt idx="1">
                  <c:v>50000000</c:v>
                </c:pt>
                <c:pt idx="2">
                  <c:v>10000000</c:v>
                </c:pt>
                <c:pt idx="3">
                  <c:v>6216000</c:v>
                </c:pt>
                <c:pt idx="4">
                  <c:v>4127000</c:v>
                </c:pt>
                <c:pt idx="5">
                  <c:v>2880000</c:v>
                </c:pt>
                <c:pt idx="6">
                  <c:v>2089000</c:v>
                </c:pt>
                <c:pt idx="7">
                  <c:v>1564000</c:v>
                </c:pt>
                <c:pt idx="8">
                  <c:v>1202000</c:v>
                </c:pt>
                <c:pt idx="9">
                  <c:v>943100</c:v>
                </c:pt>
                <c:pt idx="10">
                  <c:v>754000</c:v>
                </c:pt>
                <c:pt idx="11">
                  <c:v>612300</c:v>
                </c:pt>
                <c:pt idx="12">
                  <c:v>504100</c:v>
                </c:pt>
                <c:pt idx="13">
                  <c:v>420000</c:v>
                </c:pt>
                <c:pt idx="14">
                  <c:v>353600</c:v>
                </c:pt>
                <c:pt idx="15">
                  <c:v>300600</c:v>
                </c:pt>
                <c:pt idx="16">
                  <c:v>257700</c:v>
                </c:pt>
                <c:pt idx="17">
                  <c:v>222600</c:v>
                </c:pt>
                <c:pt idx="18">
                  <c:v>193600</c:v>
                </c:pt>
                <c:pt idx="19">
                  <c:v>169400</c:v>
                </c:pt>
                <c:pt idx="20">
                  <c:v>149100</c:v>
                </c:pt>
                <c:pt idx="21">
                  <c:v>132000</c:v>
                </c:pt>
                <c:pt idx="22">
                  <c:v>117300</c:v>
                </c:pt>
                <c:pt idx="23">
                  <c:v>104800</c:v>
                </c:pt>
              </c:numCache>
            </c:numRef>
          </c:xVal>
          <c:yVal>
            <c:numRef>
              <c:f>Лист1!$M$2:$M$25</c:f>
              <c:numCache>
                <c:formatCode>General</c:formatCode>
                <c:ptCount val="24"/>
                <c:pt idx="0">
                  <c:v>23</c:v>
                </c:pt>
                <c:pt idx="1">
                  <c:v>23</c:v>
                </c:pt>
                <c:pt idx="2">
                  <c:v>23</c:v>
                </c:pt>
                <c:pt idx="3">
                  <c:v>27</c:v>
                </c:pt>
                <c:pt idx="4">
                  <c:v>31</c:v>
                </c:pt>
                <c:pt idx="5">
                  <c:v>35</c:v>
                </c:pt>
                <c:pt idx="6">
                  <c:v>39</c:v>
                </c:pt>
                <c:pt idx="7">
                  <c:v>43</c:v>
                </c:pt>
                <c:pt idx="8">
                  <c:v>47</c:v>
                </c:pt>
                <c:pt idx="9">
                  <c:v>51</c:v>
                </c:pt>
                <c:pt idx="10">
                  <c:v>55</c:v>
                </c:pt>
                <c:pt idx="11">
                  <c:v>59</c:v>
                </c:pt>
                <c:pt idx="12">
                  <c:v>63</c:v>
                </c:pt>
                <c:pt idx="13">
                  <c:v>67</c:v>
                </c:pt>
                <c:pt idx="14">
                  <c:v>71</c:v>
                </c:pt>
                <c:pt idx="15">
                  <c:v>75</c:v>
                </c:pt>
                <c:pt idx="16">
                  <c:v>79</c:v>
                </c:pt>
                <c:pt idx="17">
                  <c:v>83</c:v>
                </c:pt>
                <c:pt idx="18">
                  <c:v>87</c:v>
                </c:pt>
                <c:pt idx="19">
                  <c:v>91</c:v>
                </c:pt>
                <c:pt idx="20">
                  <c:v>95</c:v>
                </c:pt>
                <c:pt idx="21">
                  <c:v>99</c:v>
                </c:pt>
                <c:pt idx="22">
                  <c:v>103</c:v>
                </c:pt>
                <c:pt idx="23">
                  <c:v>107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Лист1!$Q$1</c:f>
              <c:strCache>
                <c:ptCount val="1"/>
                <c:pt idx="0">
                  <c:v>Вариант №2</c:v>
                </c:pt>
              </c:strCache>
            </c:strRef>
          </c:tx>
          <c:spPr>
            <a:ln w="12700"/>
          </c:spPr>
          <c:marker>
            <c:symbol val="x"/>
            <c:size val="3"/>
            <c:spPr>
              <a:ln w="12700"/>
            </c:spPr>
          </c:marker>
          <c:xVal>
            <c:numRef>
              <c:f>Лист1!$Q$2:$Q$34</c:f>
              <c:numCache>
                <c:formatCode>0.00E+00</c:formatCode>
                <c:ptCount val="33"/>
                <c:pt idx="0">
                  <c:v>9285000000</c:v>
                </c:pt>
                <c:pt idx="1">
                  <c:v>10000000</c:v>
                </c:pt>
                <c:pt idx="2">
                  <c:v>5319000</c:v>
                </c:pt>
                <c:pt idx="3">
                  <c:v>3158000</c:v>
                </c:pt>
                <c:pt idx="4">
                  <c:v>2026000</c:v>
                </c:pt>
                <c:pt idx="5">
                  <c:v>1376000</c:v>
                </c:pt>
                <c:pt idx="6">
                  <c:v>976900</c:v>
                </c:pt>
                <c:pt idx="7">
                  <c:v>718300</c:v>
                </c:pt>
                <c:pt idx="8">
                  <c:v>543500</c:v>
                </c:pt>
                <c:pt idx="9">
                  <c:v>421100</c:v>
                </c:pt>
                <c:pt idx="10">
                  <c:v>332800</c:v>
                </c:pt>
                <c:pt idx="11">
                  <c:v>267600</c:v>
                </c:pt>
                <c:pt idx="12">
                  <c:v>218400</c:v>
                </c:pt>
                <c:pt idx="13">
                  <c:v>180500</c:v>
                </c:pt>
                <c:pt idx="14">
                  <c:v>150900</c:v>
                </c:pt>
                <c:pt idx="15">
                  <c:v>127500</c:v>
                </c:pt>
                <c:pt idx="16">
                  <c:v>108600</c:v>
                </c:pt>
                <c:pt idx="17">
                  <c:v>93300</c:v>
                </c:pt>
                <c:pt idx="18">
                  <c:v>80740</c:v>
                </c:pt>
                <c:pt idx="19">
                  <c:v>70340</c:v>
                </c:pt>
                <c:pt idx="20">
                  <c:v>61650</c:v>
                </c:pt>
                <c:pt idx="21">
                  <c:v>54330</c:v>
                </c:pt>
                <c:pt idx="22">
                  <c:v>48130</c:v>
                </c:pt>
                <c:pt idx="23">
                  <c:v>42840</c:v>
                </c:pt>
                <c:pt idx="24">
                  <c:v>38290</c:v>
                </c:pt>
              </c:numCache>
            </c:numRef>
          </c:xVal>
          <c:yVal>
            <c:numRef>
              <c:f>Лист1!$P$2:$P$34</c:f>
              <c:numCache>
                <c:formatCode>0.00E+00</c:formatCode>
                <c:ptCount val="33"/>
                <c:pt idx="0">
                  <c:v>13.1</c:v>
                </c:pt>
                <c:pt idx="1">
                  <c:v>17.100000000000001</c:v>
                </c:pt>
                <c:pt idx="2">
                  <c:v>21.1</c:v>
                </c:pt>
                <c:pt idx="3">
                  <c:v>25.1</c:v>
                </c:pt>
                <c:pt idx="4">
                  <c:v>29.1</c:v>
                </c:pt>
                <c:pt idx="5">
                  <c:v>33.1</c:v>
                </c:pt>
                <c:pt idx="6">
                  <c:v>37.1</c:v>
                </c:pt>
                <c:pt idx="7">
                  <c:v>41.1</c:v>
                </c:pt>
                <c:pt idx="8">
                  <c:v>45.1</c:v>
                </c:pt>
                <c:pt idx="9">
                  <c:v>49.1</c:v>
                </c:pt>
                <c:pt idx="10">
                  <c:v>53.1</c:v>
                </c:pt>
                <c:pt idx="11">
                  <c:v>57.1</c:v>
                </c:pt>
                <c:pt idx="12">
                  <c:v>61.1</c:v>
                </c:pt>
                <c:pt idx="13">
                  <c:v>65.099999999999994</c:v>
                </c:pt>
                <c:pt idx="14">
                  <c:v>69.099999999999994</c:v>
                </c:pt>
                <c:pt idx="15">
                  <c:v>73.099999999999994</c:v>
                </c:pt>
                <c:pt idx="16">
                  <c:v>77.099999999999994</c:v>
                </c:pt>
                <c:pt idx="17">
                  <c:v>81.099999999999994</c:v>
                </c:pt>
                <c:pt idx="18">
                  <c:v>85.1</c:v>
                </c:pt>
                <c:pt idx="19">
                  <c:v>89.1</c:v>
                </c:pt>
                <c:pt idx="20">
                  <c:v>93.1</c:v>
                </c:pt>
                <c:pt idx="21">
                  <c:v>97.1</c:v>
                </c:pt>
                <c:pt idx="22">
                  <c:v>101.1</c:v>
                </c:pt>
                <c:pt idx="23">
                  <c:v>105.1</c:v>
                </c:pt>
                <c:pt idx="24">
                  <c:v>109.1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Лист1!$T$1</c:f>
              <c:strCache>
                <c:ptCount val="1"/>
                <c:pt idx="0">
                  <c:v>РД 50-694-90 (класс 4a)</c:v>
                </c:pt>
              </c:strCache>
            </c:strRef>
          </c:tx>
          <c:spPr>
            <a:ln w="19050">
              <a:prstDash val="dash"/>
            </a:ln>
          </c:spPr>
          <c:marker>
            <c:symbol val="none"/>
          </c:marker>
          <c:xVal>
            <c:numRef>
              <c:f>Лист1!$S$2:$S$998</c:f>
              <c:numCache>
                <c:formatCode>0.00E+00</c:formatCode>
                <c:ptCount val="997"/>
                <c:pt idx="0">
                  <c:v>100000</c:v>
                </c:pt>
                <c:pt idx="1">
                  <c:v>200000</c:v>
                </c:pt>
                <c:pt idx="2">
                  <c:v>300000</c:v>
                </c:pt>
                <c:pt idx="3">
                  <c:v>400000</c:v>
                </c:pt>
                <c:pt idx="4">
                  <c:v>500000</c:v>
                </c:pt>
                <c:pt idx="5">
                  <c:v>600000</c:v>
                </c:pt>
                <c:pt idx="6">
                  <c:v>700000</c:v>
                </c:pt>
                <c:pt idx="7">
                  <c:v>800000</c:v>
                </c:pt>
                <c:pt idx="8">
                  <c:v>900000</c:v>
                </c:pt>
                <c:pt idx="9">
                  <c:v>1000000</c:v>
                </c:pt>
                <c:pt idx="10">
                  <c:v>1100000</c:v>
                </c:pt>
                <c:pt idx="11">
                  <c:v>1200000</c:v>
                </c:pt>
                <c:pt idx="12">
                  <c:v>1300000</c:v>
                </c:pt>
                <c:pt idx="13">
                  <c:v>1400000</c:v>
                </c:pt>
                <c:pt idx="14">
                  <c:v>1500000</c:v>
                </c:pt>
                <c:pt idx="15">
                  <c:v>1600000</c:v>
                </c:pt>
                <c:pt idx="16">
                  <c:v>1700000</c:v>
                </c:pt>
                <c:pt idx="17">
                  <c:v>1800000</c:v>
                </c:pt>
                <c:pt idx="18">
                  <c:v>1900000</c:v>
                </c:pt>
                <c:pt idx="19">
                  <c:v>2000000</c:v>
                </c:pt>
                <c:pt idx="20">
                  <c:v>2100000</c:v>
                </c:pt>
                <c:pt idx="21">
                  <c:v>2200000</c:v>
                </c:pt>
                <c:pt idx="22">
                  <c:v>2400000</c:v>
                </c:pt>
                <c:pt idx="23">
                  <c:v>2500000</c:v>
                </c:pt>
                <c:pt idx="24">
                  <c:v>2900000</c:v>
                </c:pt>
                <c:pt idx="25">
                  <c:v>3000000</c:v>
                </c:pt>
                <c:pt idx="26">
                  <c:v>3100000</c:v>
                </c:pt>
                <c:pt idx="27">
                  <c:v>3200000</c:v>
                </c:pt>
                <c:pt idx="28">
                  <c:v>3300000</c:v>
                </c:pt>
                <c:pt idx="29">
                  <c:v>3400000</c:v>
                </c:pt>
                <c:pt idx="30">
                  <c:v>3500000</c:v>
                </c:pt>
                <c:pt idx="31">
                  <c:v>3600000</c:v>
                </c:pt>
                <c:pt idx="32">
                  <c:v>3700000</c:v>
                </c:pt>
                <c:pt idx="33">
                  <c:v>3800000</c:v>
                </c:pt>
                <c:pt idx="34">
                  <c:v>3900000</c:v>
                </c:pt>
                <c:pt idx="35">
                  <c:v>4000000</c:v>
                </c:pt>
                <c:pt idx="36">
                  <c:v>4100000</c:v>
                </c:pt>
                <c:pt idx="37">
                  <c:v>4200000</c:v>
                </c:pt>
                <c:pt idx="38">
                  <c:v>4300000</c:v>
                </c:pt>
                <c:pt idx="39">
                  <c:v>4400000</c:v>
                </c:pt>
                <c:pt idx="40">
                  <c:v>4500000</c:v>
                </c:pt>
                <c:pt idx="41">
                  <c:v>4600000</c:v>
                </c:pt>
                <c:pt idx="42">
                  <c:v>4700000</c:v>
                </c:pt>
                <c:pt idx="43">
                  <c:v>4800000</c:v>
                </c:pt>
                <c:pt idx="44">
                  <c:v>4900000</c:v>
                </c:pt>
                <c:pt idx="45">
                  <c:v>5000000</c:v>
                </c:pt>
                <c:pt idx="46">
                  <c:v>5100000</c:v>
                </c:pt>
                <c:pt idx="47">
                  <c:v>5200000</c:v>
                </c:pt>
                <c:pt idx="48">
                  <c:v>5300000</c:v>
                </c:pt>
                <c:pt idx="49">
                  <c:v>5400000</c:v>
                </c:pt>
                <c:pt idx="50">
                  <c:v>5500000</c:v>
                </c:pt>
                <c:pt idx="51">
                  <c:v>5600000</c:v>
                </c:pt>
                <c:pt idx="52">
                  <c:v>5700000</c:v>
                </c:pt>
                <c:pt idx="53">
                  <c:v>5800000</c:v>
                </c:pt>
                <c:pt idx="54">
                  <c:v>5900000</c:v>
                </c:pt>
                <c:pt idx="55">
                  <c:v>6000000</c:v>
                </c:pt>
                <c:pt idx="56">
                  <c:v>6100000</c:v>
                </c:pt>
                <c:pt idx="57">
                  <c:v>6200000</c:v>
                </c:pt>
                <c:pt idx="58">
                  <c:v>6300000</c:v>
                </c:pt>
                <c:pt idx="59">
                  <c:v>6400000</c:v>
                </c:pt>
                <c:pt idx="60">
                  <c:v>6500000</c:v>
                </c:pt>
                <c:pt idx="61">
                  <c:v>6600000</c:v>
                </c:pt>
                <c:pt idx="62">
                  <c:v>6700000</c:v>
                </c:pt>
                <c:pt idx="63">
                  <c:v>6800000</c:v>
                </c:pt>
                <c:pt idx="64">
                  <c:v>6900000</c:v>
                </c:pt>
                <c:pt idx="65">
                  <c:v>7000000</c:v>
                </c:pt>
                <c:pt idx="66">
                  <c:v>7100000</c:v>
                </c:pt>
                <c:pt idx="67">
                  <c:v>7200000</c:v>
                </c:pt>
                <c:pt idx="68">
                  <c:v>7300000</c:v>
                </c:pt>
                <c:pt idx="69">
                  <c:v>7400000</c:v>
                </c:pt>
                <c:pt idx="70">
                  <c:v>7500000</c:v>
                </c:pt>
                <c:pt idx="71">
                  <c:v>7600000</c:v>
                </c:pt>
                <c:pt idx="72">
                  <c:v>7700000</c:v>
                </c:pt>
                <c:pt idx="73">
                  <c:v>7800000</c:v>
                </c:pt>
                <c:pt idx="74">
                  <c:v>7900000</c:v>
                </c:pt>
                <c:pt idx="75">
                  <c:v>8000000</c:v>
                </c:pt>
                <c:pt idx="76">
                  <c:v>8100000</c:v>
                </c:pt>
                <c:pt idx="77">
                  <c:v>8200000</c:v>
                </c:pt>
                <c:pt idx="78">
                  <c:v>8300000</c:v>
                </c:pt>
                <c:pt idx="79">
                  <c:v>8400000</c:v>
                </c:pt>
                <c:pt idx="80">
                  <c:v>8500000</c:v>
                </c:pt>
                <c:pt idx="81">
                  <c:v>8600000</c:v>
                </c:pt>
                <c:pt idx="82">
                  <c:v>8700000</c:v>
                </c:pt>
                <c:pt idx="83">
                  <c:v>8800000</c:v>
                </c:pt>
                <c:pt idx="84">
                  <c:v>8900000</c:v>
                </c:pt>
                <c:pt idx="85">
                  <c:v>9000000</c:v>
                </c:pt>
                <c:pt idx="86">
                  <c:v>9100000</c:v>
                </c:pt>
                <c:pt idx="87">
                  <c:v>9200000</c:v>
                </c:pt>
                <c:pt idx="88">
                  <c:v>9300000</c:v>
                </c:pt>
                <c:pt idx="89">
                  <c:v>9400000</c:v>
                </c:pt>
                <c:pt idx="90">
                  <c:v>9500000</c:v>
                </c:pt>
                <c:pt idx="91">
                  <c:v>9600000</c:v>
                </c:pt>
                <c:pt idx="92">
                  <c:v>9700000</c:v>
                </c:pt>
                <c:pt idx="93">
                  <c:v>9800000</c:v>
                </c:pt>
                <c:pt idx="94">
                  <c:v>9900000</c:v>
                </c:pt>
                <c:pt idx="95">
                  <c:v>10000000</c:v>
                </c:pt>
                <c:pt idx="96">
                  <c:v>10100000</c:v>
                </c:pt>
                <c:pt idx="97">
                  <c:v>10200000</c:v>
                </c:pt>
                <c:pt idx="98">
                  <c:v>10300000</c:v>
                </c:pt>
                <c:pt idx="99">
                  <c:v>10400000</c:v>
                </c:pt>
                <c:pt idx="100">
                  <c:v>10500000</c:v>
                </c:pt>
                <c:pt idx="101">
                  <c:v>10600000</c:v>
                </c:pt>
                <c:pt idx="102">
                  <c:v>10700000</c:v>
                </c:pt>
                <c:pt idx="103">
                  <c:v>10800000</c:v>
                </c:pt>
                <c:pt idx="104">
                  <c:v>10900000</c:v>
                </c:pt>
                <c:pt idx="105">
                  <c:v>11000000</c:v>
                </c:pt>
                <c:pt idx="106">
                  <c:v>11100000</c:v>
                </c:pt>
                <c:pt idx="107">
                  <c:v>11200000</c:v>
                </c:pt>
                <c:pt idx="108">
                  <c:v>11300000</c:v>
                </c:pt>
                <c:pt idx="109">
                  <c:v>11400000</c:v>
                </c:pt>
                <c:pt idx="110">
                  <c:v>11500000</c:v>
                </c:pt>
                <c:pt idx="111">
                  <c:v>11600000</c:v>
                </c:pt>
                <c:pt idx="112">
                  <c:v>11700000</c:v>
                </c:pt>
                <c:pt idx="113">
                  <c:v>11800000</c:v>
                </c:pt>
                <c:pt idx="114">
                  <c:v>11900000</c:v>
                </c:pt>
                <c:pt idx="115">
                  <c:v>12000000</c:v>
                </c:pt>
                <c:pt idx="116">
                  <c:v>12100000</c:v>
                </c:pt>
                <c:pt idx="117">
                  <c:v>12200000</c:v>
                </c:pt>
                <c:pt idx="118">
                  <c:v>12300000</c:v>
                </c:pt>
                <c:pt idx="119">
                  <c:v>12400000</c:v>
                </c:pt>
                <c:pt idx="120">
                  <c:v>12500000</c:v>
                </c:pt>
                <c:pt idx="121">
                  <c:v>12600000</c:v>
                </c:pt>
                <c:pt idx="122">
                  <c:v>12700000</c:v>
                </c:pt>
                <c:pt idx="123">
                  <c:v>12800000</c:v>
                </c:pt>
                <c:pt idx="124">
                  <c:v>12900000</c:v>
                </c:pt>
                <c:pt idx="125">
                  <c:v>13000000</c:v>
                </c:pt>
                <c:pt idx="126">
                  <c:v>13100000</c:v>
                </c:pt>
                <c:pt idx="127">
                  <c:v>13200000</c:v>
                </c:pt>
                <c:pt idx="128">
                  <c:v>13300000</c:v>
                </c:pt>
                <c:pt idx="129">
                  <c:v>13400000</c:v>
                </c:pt>
                <c:pt idx="130">
                  <c:v>13500000</c:v>
                </c:pt>
                <c:pt idx="131">
                  <c:v>13600000</c:v>
                </c:pt>
                <c:pt idx="132">
                  <c:v>13700000</c:v>
                </c:pt>
                <c:pt idx="133">
                  <c:v>13800000</c:v>
                </c:pt>
                <c:pt idx="134">
                  <c:v>13900000</c:v>
                </c:pt>
                <c:pt idx="135">
                  <c:v>14000000</c:v>
                </c:pt>
                <c:pt idx="136">
                  <c:v>14100000</c:v>
                </c:pt>
                <c:pt idx="137">
                  <c:v>14200000</c:v>
                </c:pt>
                <c:pt idx="138">
                  <c:v>14300000</c:v>
                </c:pt>
                <c:pt idx="139">
                  <c:v>14400000</c:v>
                </c:pt>
                <c:pt idx="140">
                  <c:v>14500000</c:v>
                </c:pt>
                <c:pt idx="141">
                  <c:v>14600000</c:v>
                </c:pt>
                <c:pt idx="142">
                  <c:v>14700000</c:v>
                </c:pt>
                <c:pt idx="143">
                  <c:v>14800000</c:v>
                </c:pt>
                <c:pt idx="144">
                  <c:v>14900000</c:v>
                </c:pt>
                <c:pt idx="145">
                  <c:v>15000000</c:v>
                </c:pt>
                <c:pt idx="146">
                  <c:v>15100000</c:v>
                </c:pt>
                <c:pt idx="147">
                  <c:v>15200000</c:v>
                </c:pt>
                <c:pt idx="148">
                  <c:v>15300000</c:v>
                </c:pt>
                <c:pt idx="149">
                  <c:v>15400000</c:v>
                </c:pt>
                <c:pt idx="150">
                  <c:v>15500000</c:v>
                </c:pt>
                <c:pt idx="151">
                  <c:v>15600000</c:v>
                </c:pt>
                <c:pt idx="152">
                  <c:v>15700000</c:v>
                </c:pt>
                <c:pt idx="153">
                  <c:v>15800000</c:v>
                </c:pt>
                <c:pt idx="154">
                  <c:v>15900000</c:v>
                </c:pt>
                <c:pt idx="155">
                  <c:v>16000000</c:v>
                </c:pt>
                <c:pt idx="156">
                  <c:v>16100000</c:v>
                </c:pt>
                <c:pt idx="157">
                  <c:v>16200000</c:v>
                </c:pt>
                <c:pt idx="158">
                  <c:v>16300000</c:v>
                </c:pt>
                <c:pt idx="159">
                  <c:v>16400000</c:v>
                </c:pt>
                <c:pt idx="160">
                  <c:v>16500000</c:v>
                </c:pt>
                <c:pt idx="161">
                  <c:v>16600000</c:v>
                </c:pt>
                <c:pt idx="162">
                  <c:v>16700000</c:v>
                </c:pt>
                <c:pt idx="163">
                  <c:v>16800000</c:v>
                </c:pt>
                <c:pt idx="164">
                  <c:v>16900000</c:v>
                </c:pt>
                <c:pt idx="165">
                  <c:v>17000000</c:v>
                </c:pt>
                <c:pt idx="166">
                  <c:v>17100000</c:v>
                </c:pt>
                <c:pt idx="167">
                  <c:v>17200000</c:v>
                </c:pt>
                <c:pt idx="168">
                  <c:v>17300000</c:v>
                </c:pt>
                <c:pt idx="169">
                  <c:v>17400000</c:v>
                </c:pt>
                <c:pt idx="170">
                  <c:v>17500000</c:v>
                </c:pt>
                <c:pt idx="171">
                  <c:v>17600000</c:v>
                </c:pt>
                <c:pt idx="172">
                  <c:v>17700000</c:v>
                </c:pt>
                <c:pt idx="173">
                  <c:v>17800000</c:v>
                </c:pt>
                <c:pt idx="174">
                  <c:v>17900000</c:v>
                </c:pt>
                <c:pt idx="175">
                  <c:v>18000000</c:v>
                </c:pt>
                <c:pt idx="176">
                  <c:v>18100000</c:v>
                </c:pt>
                <c:pt idx="177">
                  <c:v>18200000</c:v>
                </c:pt>
                <c:pt idx="178">
                  <c:v>18300000</c:v>
                </c:pt>
                <c:pt idx="179">
                  <c:v>18400000</c:v>
                </c:pt>
                <c:pt idx="180">
                  <c:v>18500000</c:v>
                </c:pt>
                <c:pt idx="181">
                  <c:v>18600000</c:v>
                </c:pt>
                <c:pt idx="182">
                  <c:v>18700000</c:v>
                </c:pt>
                <c:pt idx="183">
                  <c:v>18800000</c:v>
                </c:pt>
                <c:pt idx="184">
                  <c:v>18900000</c:v>
                </c:pt>
                <c:pt idx="185">
                  <c:v>19000000</c:v>
                </c:pt>
                <c:pt idx="186">
                  <c:v>19100000</c:v>
                </c:pt>
                <c:pt idx="187">
                  <c:v>19200000</c:v>
                </c:pt>
                <c:pt idx="188">
                  <c:v>19300000</c:v>
                </c:pt>
                <c:pt idx="189">
                  <c:v>19400000</c:v>
                </c:pt>
                <c:pt idx="190">
                  <c:v>19500000</c:v>
                </c:pt>
                <c:pt idx="191">
                  <c:v>19600000</c:v>
                </c:pt>
                <c:pt idx="192">
                  <c:v>19700000</c:v>
                </c:pt>
                <c:pt idx="193">
                  <c:v>19800000</c:v>
                </c:pt>
                <c:pt idx="194">
                  <c:v>19900000</c:v>
                </c:pt>
                <c:pt idx="195">
                  <c:v>20000000</c:v>
                </c:pt>
                <c:pt idx="196">
                  <c:v>20100000</c:v>
                </c:pt>
                <c:pt idx="197">
                  <c:v>20200000</c:v>
                </c:pt>
                <c:pt idx="198">
                  <c:v>20300000</c:v>
                </c:pt>
                <c:pt idx="199">
                  <c:v>20400000</c:v>
                </c:pt>
                <c:pt idx="200">
                  <c:v>20500000</c:v>
                </c:pt>
                <c:pt idx="201">
                  <c:v>20600000</c:v>
                </c:pt>
                <c:pt idx="202">
                  <c:v>20700000</c:v>
                </c:pt>
                <c:pt idx="203">
                  <c:v>20800000</c:v>
                </c:pt>
                <c:pt idx="204">
                  <c:v>20900000</c:v>
                </c:pt>
                <c:pt idx="205">
                  <c:v>21000000</c:v>
                </c:pt>
                <c:pt idx="206">
                  <c:v>21100000</c:v>
                </c:pt>
                <c:pt idx="207">
                  <c:v>21200000</c:v>
                </c:pt>
                <c:pt idx="208">
                  <c:v>21300000</c:v>
                </c:pt>
                <c:pt idx="209">
                  <c:v>21400000</c:v>
                </c:pt>
                <c:pt idx="210">
                  <c:v>21500000</c:v>
                </c:pt>
                <c:pt idx="211">
                  <c:v>21600000</c:v>
                </c:pt>
                <c:pt idx="212">
                  <c:v>21700000</c:v>
                </c:pt>
                <c:pt idx="213">
                  <c:v>21800000</c:v>
                </c:pt>
                <c:pt idx="214">
                  <c:v>21900000</c:v>
                </c:pt>
                <c:pt idx="215">
                  <c:v>22000000</c:v>
                </c:pt>
                <c:pt idx="216">
                  <c:v>22100000</c:v>
                </c:pt>
                <c:pt idx="217">
                  <c:v>22200000</c:v>
                </c:pt>
                <c:pt idx="218">
                  <c:v>22300000</c:v>
                </c:pt>
                <c:pt idx="219">
                  <c:v>22400000</c:v>
                </c:pt>
                <c:pt idx="220">
                  <c:v>22500000</c:v>
                </c:pt>
                <c:pt idx="221">
                  <c:v>22600000</c:v>
                </c:pt>
                <c:pt idx="222">
                  <c:v>22700000</c:v>
                </c:pt>
                <c:pt idx="223">
                  <c:v>22800000</c:v>
                </c:pt>
                <c:pt idx="224">
                  <c:v>22900000</c:v>
                </c:pt>
                <c:pt idx="225">
                  <c:v>23000000</c:v>
                </c:pt>
                <c:pt idx="226">
                  <c:v>23100000</c:v>
                </c:pt>
                <c:pt idx="227">
                  <c:v>23200000</c:v>
                </c:pt>
                <c:pt idx="228">
                  <c:v>23300000</c:v>
                </c:pt>
                <c:pt idx="229">
                  <c:v>23400000</c:v>
                </c:pt>
                <c:pt idx="230">
                  <c:v>23500000</c:v>
                </c:pt>
                <c:pt idx="231">
                  <c:v>23600000</c:v>
                </c:pt>
                <c:pt idx="232">
                  <c:v>23700000</c:v>
                </c:pt>
                <c:pt idx="233">
                  <c:v>23800000</c:v>
                </c:pt>
                <c:pt idx="234">
                  <c:v>23900000</c:v>
                </c:pt>
                <c:pt idx="235">
                  <c:v>24000000</c:v>
                </c:pt>
                <c:pt idx="236">
                  <c:v>24100000</c:v>
                </c:pt>
                <c:pt idx="237">
                  <c:v>24200000</c:v>
                </c:pt>
                <c:pt idx="238">
                  <c:v>24300000</c:v>
                </c:pt>
                <c:pt idx="239">
                  <c:v>24400000</c:v>
                </c:pt>
                <c:pt idx="240">
                  <c:v>24500000</c:v>
                </c:pt>
                <c:pt idx="241">
                  <c:v>24600000</c:v>
                </c:pt>
                <c:pt idx="242">
                  <c:v>24700000</c:v>
                </c:pt>
                <c:pt idx="243">
                  <c:v>24800000</c:v>
                </c:pt>
                <c:pt idx="244">
                  <c:v>24900000</c:v>
                </c:pt>
                <c:pt idx="245">
                  <c:v>25000000</c:v>
                </c:pt>
                <c:pt idx="246">
                  <c:v>25100000</c:v>
                </c:pt>
                <c:pt idx="247">
                  <c:v>25200000</c:v>
                </c:pt>
                <c:pt idx="248">
                  <c:v>25300000</c:v>
                </c:pt>
                <c:pt idx="249">
                  <c:v>25400000</c:v>
                </c:pt>
                <c:pt idx="250">
                  <c:v>25500000</c:v>
                </c:pt>
                <c:pt idx="251">
                  <c:v>25600000</c:v>
                </c:pt>
                <c:pt idx="252">
                  <c:v>25700000</c:v>
                </c:pt>
                <c:pt idx="253">
                  <c:v>25800000</c:v>
                </c:pt>
                <c:pt idx="254">
                  <c:v>25900000</c:v>
                </c:pt>
                <c:pt idx="255">
                  <c:v>26000000</c:v>
                </c:pt>
                <c:pt idx="256">
                  <c:v>26100000</c:v>
                </c:pt>
                <c:pt idx="257">
                  <c:v>26200000</c:v>
                </c:pt>
                <c:pt idx="258">
                  <c:v>26300000</c:v>
                </c:pt>
                <c:pt idx="259">
                  <c:v>26400000</c:v>
                </c:pt>
                <c:pt idx="260">
                  <c:v>26500000</c:v>
                </c:pt>
                <c:pt idx="261">
                  <c:v>26600000</c:v>
                </c:pt>
                <c:pt idx="262">
                  <c:v>26700000</c:v>
                </c:pt>
                <c:pt idx="263">
                  <c:v>26800000</c:v>
                </c:pt>
                <c:pt idx="264">
                  <c:v>26900000</c:v>
                </c:pt>
                <c:pt idx="265">
                  <c:v>27000000</c:v>
                </c:pt>
                <c:pt idx="266">
                  <c:v>27100000</c:v>
                </c:pt>
                <c:pt idx="267">
                  <c:v>27200000</c:v>
                </c:pt>
                <c:pt idx="268">
                  <c:v>27300000</c:v>
                </c:pt>
                <c:pt idx="269">
                  <c:v>27400000</c:v>
                </c:pt>
                <c:pt idx="270">
                  <c:v>27500000</c:v>
                </c:pt>
                <c:pt idx="271">
                  <c:v>27600000</c:v>
                </c:pt>
                <c:pt idx="272">
                  <c:v>27700000</c:v>
                </c:pt>
                <c:pt idx="273">
                  <c:v>27800000</c:v>
                </c:pt>
                <c:pt idx="274">
                  <c:v>27900000</c:v>
                </c:pt>
                <c:pt idx="275">
                  <c:v>28000000</c:v>
                </c:pt>
                <c:pt idx="276">
                  <c:v>28100000</c:v>
                </c:pt>
                <c:pt idx="277">
                  <c:v>28200000</c:v>
                </c:pt>
                <c:pt idx="278">
                  <c:v>28300000</c:v>
                </c:pt>
                <c:pt idx="279">
                  <c:v>28400000</c:v>
                </c:pt>
                <c:pt idx="280">
                  <c:v>28500000</c:v>
                </c:pt>
                <c:pt idx="281">
                  <c:v>28600000</c:v>
                </c:pt>
                <c:pt idx="282">
                  <c:v>28700000</c:v>
                </c:pt>
                <c:pt idx="283">
                  <c:v>28800000</c:v>
                </c:pt>
                <c:pt idx="284">
                  <c:v>28900000</c:v>
                </c:pt>
                <c:pt idx="285">
                  <c:v>29000000</c:v>
                </c:pt>
                <c:pt idx="286">
                  <c:v>29100000</c:v>
                </c:pt>
                <c:pt idx="287">
                  <c:v>29200000</c:v>
                </c:pt>
                <c:pt idx="288">
                  <c:v>29300000</c:v>
                </c:pt>
                <c:pt idx="289">
                  <c:v>29400000</c:v>
                </c:pt>
                <c:pt idx="290">
                  <c:v>29500000</c:v>
                </c:pt>
                <c:pt idx="291">
                  <c:v>29600000</c:v>
                </c:pt>
                <c:pt idx="292">
                  <c:v>29700000</c:v>
                </c:pt>
                <c:pt idx="293">
                  <c:v>29800000</c:v>
                </c:pt>
                <c:pt idx="294">
                  <c:v>29900000</c:v>
                </c:pt>
                <c:pt idx="295">
                  <c:v>30000000</c:v>
                </c:pt>
                <c:pt idx="296">
                  <c:v>30100000</c:v>
                </c:pt>
                <c:pt idx="297">
                  <c:v>30200000</c:v>
                </c:pt>
                <c:pt idx="298">
                  <c:v>30300000</c:v>
                </c:pt>
                <c:pt idx="299">
                  <c:v>30400000</c:v>
                </c:pt>
                <c:pt idx="300">
                  <c:v>30500000</c:v>
                </c:pt>
                <c:pt idx="301">
                  <c:v>30600000</c:v>
                </c:pt>
                <c:pt idx="302">
                  <c:v>30700000</c:v>
                </c:pt>
                <c:pt idx="303">
                  <c:v>30800000</c:v>
                </c:pt>
                <c:pt idx="304">
                  <c:v>30900000</c:v>
                </c:pt>
                <c:pt idx="305">
                  <c:v>31000000</c:v>
                </c:pt>
                <c:pt idx="306">
                  <c:v>31100000</c:v>
                </c:pt>
                <c:pt idx="307">
                  <c:v>31200000</c:v>
                </c:pt>
                <c:pt idx="308">
                  <c:v>31300000</c:v>
                </c:pt>
                <c:pt idx="309">
                  <c:v>31400000</c:v>
                </c:pt>
                <c:pt idx="310">
                  <c:v>31500000</c:v>
                </c:pt>
                <c:pt idx="311">
                  <c:v>31600000</c:v>
                </c:pt>
                <c:pt idx="312">
                  <c:v>31700000</c:v>
                </c:pt>
                <c:pt idx="313">
                  <c:v>31800000</c:v>
                </c:pt>
                <c:pt idx="314">
                  <c:v>31900000</c:v>
                </c:pt>
                <c:pt idx="315">
                  <c:v>32000000</c:v>
                </c:pt>
                <c:pt idx="316">
                  <c:v>32100000</c:v>
                </c:pt>
                <c:pt idx="317">
                  <c:v>32200000</c:v>
                </c:pt>
                <c:pt idx="318">
                  <c:v>32300000</c:v>
                </c:pt>
                <c:pt idx="319">
                  <c:v>32400000</c:v>
                </c:pt>
                <c:pt idx="320">
                  <c:v>32500000</c:v>
                </c:pt>
                <c:pt idx="321">
                  <c:v>32600000</c:v>
                </c:pt>
                <c:pt idx="322">
                  <c:v>32700000</c:v>
                </c:pt>
                <c:pt idx="323">
                  <c:v>32800000</c:v>
                </c:pt>
                <c:pt idx="324">
                  <c:v>32900000</c:v>
                </c:pt>
                <c:pt idx="325">
                  <c:v>33000000</c:v>
                </c:pt>
                <c:pt idx="326">
                  <c:v>33100000</c:v>
                </c:pt>
                <c:pt idx="327">
                  <c:v>33200000</c:v>
                </c:pt>
                <c:pt idx="328">
                  <c:v>33300000</c:v>
                </c:pt>
                <c:pt idx="329">
                  <c:v>33400000</c:v>
                </c:pt>
                <c:pt idx="330">
                  <c:v>33500000</c:v>
                </c:pt>
                <c:pt idx="331">
                  <c:v>33600000</c:v>
                </c:pt>
                <c:pt idx="332">
                  <c:v>33700000</c:v>
                </c:pt>
                <c:pt idx="333">
                  <c:v>33800000</c:v>
                </c:pt>
                <c:pt idx="334">
                  <c:v>33900000</c:v>
                </c:pt>
                <c:pt idx="335">
                  <c:v>34000000</c:v>
                </c:pt>
                <c:pt idx="336">
                  <c:v>34100000</c:v>
                </c:pt>
                <c:pt idx="337">
                  <c:v>34200000</c:v>
                </c:pt>
                <c:pt idx="338">
                  <c:v>34300000</c:v>
                </c:pt>
                <c:pt idx="339">
                  <c:v>34400000</c:v>
                </c:pt>
                <c:pt idx="340">
                  <c:v>34500000</c:v>
                </c:pt>
                <c:pt idx="341">
                  <c:v>34600000</c:v>
                </c:pt>
                <c:pt idx="342">
                  <c:v>34700000</c:v>
                </c:pt>
                <c:pt idx="343">
                  <c:v>34800000</c:v>
                </c:pt>
                <c:pt idx="344">
                  <c:v>34900000</c:v>
                </c:pt>
                <c:pt idx="345">
                  <c:v>35000000</c:v>
                </c:pt>
                <c:pt idx="346">
                  <c:v>35100000</c:v>
                </c:pt>
                <c:pt idx="347">
                  <c:v>35200000</c:v>
                </c:pt>
                <c:pt idx="348">
                  <c:v>35300000</c:v>
                </c:pt>
                <c:pt idx="349">
                  <c:v>35400000</c:v>
                </c:pt>
                <c:pt idx="350">
                  <c:v>35500000</c:v>
                </c:pt>
                <c:pt idx="351">
                  <c:v>35600000</c:v>
                </c:pt>
                <c:pt idx="352">
                  <c:v>35700000</c:v>
                </c:pt>
                <c:pt idx="353">
                  <c:v>35800000</c:v>
                </c:pt>
                <c:pt idx="354">
                  <c:v>35900000</c:v>
                </c:pt>
                <c:pt idx="355">
                  <c:v>36000000</c:v>
                </c:pt>
                <c:pt idx="356">
                  <c:v>36100000</c:v>
                </c:pt>
                <c:pt idx="357">
                  <c:v>36200000</c:v>
                </c:pt>
                <c:pt idx="358">
                  <c:v>36300000</c:v>
                </c:pt>
                <c:pt idx="359">
                  <c:v>36400000</c:v>
                </c:pt>
                <c:pt idx="360">
                  <c:v>36500000</c:v>
                </c:pt>
                <c:pt idx="361">
                  <c:v>36600000</c:v>
                </c:pt>
                <c:pt idx="362">
                  <c:v>36700000</c:v>
                </c:pt>
                <c:pt idx="363">
                  <c:v>36800000</c:v>
                </c:pt>
                <c:pt idx="364">
                  <c:v>36900000</c:v>
                </c:pt>
                <c:pt idx="365">
                  <c:v>37000000</c:v>
                </c:pt>
                <c:pt idx="366">
                  <c:v>37100000</c:v>
                </c:pt>
                <c:pt idx="367">
                  <c:v>37200000</c:v>
                </c:pt>
                <c:pt idx="368">
                  <c:v>37300000</c:v>
                </c:pt>
                <c:pt idx="369">
                  <c:v>37400000</c:v>
                </c:pt>
                <c:pt idx="370">
                  <c:v>37500000</c:v>
                </c:pt>
                <c:pt idx="371">
                  <c:v>37600000</c:v>
                </c:pt>
                <c:pt idx="372">
                  <c:v>37700000</c:v>
                </c:pt>
                <c:pt idx="373">
                  <c:v>37800000</c:v>
                </c:pt>
                <c:pt idx="374">
                  <c:v>37900000</c:v>
                </c:pt>
                <c:pt idx="375">
                  <c:v>38000000</c:v>
                </c:pt>
                <c:pt idx="376">
                  <c:v>38100000</c:v>
                </c:pt>
                <c:pt idx="377">
                  <c:v>38200000</c:v>
                </c:pt>
                <c:pt idx="378">
                  <c:v>38300000</c:v>
                </c:pt>
                <c:pt idx="379">
                  <c:v>38400000</c:v>
                </c:pt>
                <c:pt idx="380">
                  <c:v>38500000</c:v>
                </c:pt>
                <c:pt idx="381">
                  <c:v>38600000</c:v>
                </c:pt>
                <c:pt idx="382">
                  <c:v>38700000</c:v>
                </c:pt>
                <c:pt idx="383">
                  <c:v>38800000</c:v>
                </c:pt>
                <c:pt idx="384">
                  <c:v>38900000</c:v>
                </c:pt>
                <c:pt idx="385">
                  <c:v>39000000</c:v>
                </c:pt>
                <c:pt idx="386">
                  <c:v>39100000</c:v>
                </c:pt>
                <c:pt idx="387">
                  <c:v>39200000</c:v>
                </c:pt>
                <c:pt idx="388">
                  <c:v>39300000</c:v>
                </c:pt>
                <c:pt idx="389">
                  <c:v>39400000</c:v>
                </c:pt>
                <c:pt idx="390">
                  <c:v>39500000</c:v>
                </c:pt>
                <c:pt idx="391">
                  <c:v>39600000</c:v>
                </c:pt>
                <c:pt idx="392">
                  <c:v>39700000</c:v>
                </c:pt>
                <c:pt idx="393">
                  <c:v>39800000</c:v>
                </c:pt>
                <c:pt idx="394">
                  <c:v>39900000</c:v>
                </c:pt>
                <c:pt idx="395">
                  <c:v>40000000</c:v>
                </c:pt>
                <c:pt idx="396">
                  <c:v>40100000</c:v>
                </c:pt>
                <c:pt idx="397">
                  <c:v>40200000</c:v>
                </c:pt>
                <c:pt idx="398">
                  <c:v>40300000</c:v>
                </c:pt>
                <c:pt idx="399">
                  <c:v>40400000</c:v>
                </c:pt>
                <c:pt idx="400">
                  <c:v>40500000</c:v>
                </c:pt>
                <c:pt idx="401">
                  <c:v>40600000</c:v>
                </c:pt>
                <c:pt idx="402">
                  <c:v>40700000</c:v>
                </c:pt>
                <c:pt idx="403">
                  <c:v>40800000</c:v>
                </c:pt>
                <c:pt idx="404">
                  <c:v>40900000</c:v>
                </c:pt>
                <c:pt idx="405">
                  <c:v>41000000</c:v>
                </c:pt>
                <c:pt idx="406">
                  <c:v>41100000</c:v>
                </c:pt>
                <c:pt idx="407">
                  <c:v>41200000</c:v>
                </c:pt>
                <c:pt idx="408">
                  <c:v>41300000</c:v>
                </c:pt>
                <c:pt idx="409">
                  <c:v>41400000</c:v>
                </c:pt>
                <c:pt idx="410">
                  <c:v>41500000</c:v>
                </c:pt>
                <c:pt idx="411">
                  <c:v>41600000</c:v>
                </c:pt>
                <c:pt idx="412">
                  <c:v>41700000</c:v>
                </c:pt>
                <c:pt idx="413">
                  <c:v>41800000</c:v>
                </c:pt>
                <c:pt idx="414">
                  <c:v>41900000</c:v>
                </c:pt>
                <c:pt idx="415">
                  <c:v>42000000</c:v>
                </c:pt>
                <c:pt idx="416">
                  <c:v>42100000</c:v>
                </c:pt>
                <c:pt idx="417">
                  <c:v>42200000</c:v>
                </c:pt>
                <c:pt idx="418">
                  <c:v>42300000</c:v>
                </c:pt>
                <c:pt idx="419">
                  <c:v>42400000</c:v>
                </c:pt>
                <c:pt idx="420">
                  <c:v>42500000</c:v>
                </c:pt>
                <c:pt idx="421">
                  <c:v>42600000</c:v>
                </c:pt>
                <c:pt idx="422">
                  <c:v>42700000</c:v>
                </c:pt>
                <c:pt idx="423">
                  <c:v>42800000</c:v>
                </c:pt>
                <c:pt idx="424">
                  <c:v>42900000</c:v>
                </c:pt>
                <c:pt idx="425">
                  <c:v>43000000</c:v>
                </c:pt>
                <c:pt idx="426">
                  <c:v>43100000</c:v>
                </c:pt>
                <c:pt idx="427">
                  <c:v>43200000</c:v>
                </c:pt>
                <c:pt idx="428">
                  <c:v>43300000</c:v>
                </c:pt>
                <c:pt idx="429">
                  <c:v>43400000</c:v>
                </c:pt>
                <c:pt idx="430">
                  <c:v>43500000</c:v>
                </c:pt>
                <c:pt idx="431">
                  <c:v>43600000</c:v>
                </c:pt>
                <c:pt idx="432">
                  <c:v>43700000</c:v>
                </c:pt>
                <c:pt idx="433">
                  <c:v>43800000</c:v>
                </c:pt>
                <c:pt idx="434">
                  <c:v>43900000</c:v>
                </c:pt>
                <c:pt idx="435">
                  <c:v>44000000</c:v>
                </c:pt>
                <c:pt idx="436">
                  <c:v>44100000</c:v>
                </c:pt>
                <c:pt idx="437">
                  <c:v>44200000</c:v>
                </c:pt>
                <c:pt idx="438">
                  <c:v>44300000</c:v>
                </c:pt>
                <c:pt idx="439">
                  <c:v>44400000</c:v>
                </c:pt>
                <c:pt idx="440">
                  <c:v>44500000</c:v>
                </c:pt>
                <c:pt idx="441">
                  <c:v>44600000</c:v>
                </c:pt>
                <c:pt idx="442">
                  <c:v>44700000</c:v>
                </c:pt>
                <c:pt idx="443">
                  <c:v>44800000</c:v>
                </c:pt>
                <c:pt idx="444">
                  <c:v>44900000</c:v>
                </c:pt>
                <c:pt idx="445">
                  <c:v>45000000</c:v>
                </c:pt>
                <c:pt idx="446">
                  <c:v>45100000</c:v>
                </c:pt>
                <c:pt idx="447">
                  <c:v>45200000</c:v>
                </c:pt>
                <c:pt idx="448">
                  <c:v>45300000</c:v>
                </c:pt>
                <c:pt idx="449">
                  <c:v>45400000</c:v>
                </c:pt>
                <c:pt idx="450">
                  <c:v>45500000</c:v>
                </c:pt>
                <c:pt idx="451">
                  <c:v>45600000</c:v>
                </c:pt>
                <c:pt idx="452">
                  <c:v>45700000</c:v>
                </c:pt>
                <c:pt idx="453">
                  <c:v>45800000</c:v>
                </c:pt>
                <c:pt idx="454">
                  <c:v>45900000</c:v>
                </c:pt>
                <c:pt idx="455">
                  <c:v>46000000</c:v>
                </c:pt>
                <c:pt idx="456">
                  <c:v>46100000</c:v>
                </c:pt>
                <c:pt idx="457">
                  <c:v>46200000</c:v>
                </c:pt>
                <c:pt idx="458">
                  <c:v>46300000</c:v>
                </c:pt>
                <c:pt idx="459">
                  <c:v>46400000</c:v>
                </c:pt>
                <c:pt idx="460">
                  <c:v>46500000</c:v>
                </c:pt>
                <c:pt idx="461">
                  <c:v>46600000</c:v>
                </c:pt>
                <c:pt idx="462">
                  <c:v>46700000</c:v>
                </c:pt>
                <c:pt idx="463">
                  <c:v>46800000</c:v>
                </c:pt>
                <c:pt idx="464">
                  <c:v>46900000</c:v>
                </c:pt>
                <c:pt idx="465">
                  <c:v>47000000</c:v>
                </c:pt>
                <c:pt idx="466">
                  <c:v>47100000</c:v>
                </c:pt>
                <c:pt idx="467">
                  <c:v>47200000</c:v>
                </c:pt>
                <c:pt idx="468">
                  <c:v>47300000</c:v>
                </c:pt>
                <c:pt idx="469">
                  <c:v>47400000</c:v>
                </c:pt>
                <c:pt idx="470">
                  <c:v>47500000</c:v>
                </c:pt>
                <c:pt idx="471">
                  <c:v>47600000</c:v>
                </c:pt>
                <c:pt idx="472">
                  <c:v>47700000</c:v>
                </c:pt>
                <c:pt idx="473">
                  <c:v>47800000</c:v>
                </c:pt>
                <c:pt idx="474">
                  <c:v>47900000</c:v>
                </c:pt>
                <c:pt idx="475">
                  <c:v>48000000</c:v>
                </c:pt>
                <c:pt idx="476">
                  <c:v>48100000</c:v>
                </c:pt>
                <c:pt idx="477">
                  <c:v>48200000</c:v>
                </c:pt>
                <c:pt idx="478">
                  <c:v>48300000</c:v>
                </c:pt>
                <c:pt idx="479">
                  <c:v>48400000</c:v>
                </c:pt>
                <c:pt idx="480">
                  <c:v>48500000</c:v>
                </c:pt>
                <c:pt idx="481">
                  <c:v>48600000</c:v>
                </c:pt>
                <c:pt idx="482">
                  <c:v>48700000</c:v>
                </c:pt>
                <c:pt idx="483">
                  <c:v>48800000</c:v>
                </c:pt>
                <c:pt idx="484">
                  <c:v>48900000</c:v>
                </c:pt>
                <c:pt idx="485">
                  <c:v>49000000</c:v>
                </c:pt>
                <c:pt idx="486">
                  <c:v>49100000</c:v>
                </c:pt>
                <c:pt idx="487">
                  <c:v>49200000</c:v>
                </c:pt>
                <c:pt idx="488">
                  <c:v>49300000</c:v>
                </c:pt>
                <c:pt idx="489">
                  <c:v>49400000</c:v>
                </c:pt>
                <c:pt idx="490">
                  <c:v>49500000</c:v>
                </c:pt>
                <c:pt idx="491">
                  <c:v>49600000</c:v>
                </c:pt>
                <c:pt idx="492">
                  <c:v>49700000</c:v>
                </c:pt>
                <c:pt idx="493">
                  <c:v>49800000</c:v>
                </c:pt>
                <c:pt idx="494">
                  <c:v>49900000</c:v>
                </c:pt>
                <c:pt idx="495">
                  <c:v>50000000</c:v>
                </c:pt>
                <c:pt idx="496">
                  <c:v>50100000</c:v>
                </c:pt>
                <c:pt idx="497">
                  <c:v>50200000</c:v>
                </c:pt>
                <c:pt idx="498">
                  <c:v>50300000</c:v>
                </c:pt>
                <c:pt idx="499">
                  <c:v>50400000</c:v>
                </c:pt>
                <c:pt idx="500">
                  <c:v>50500000</c:v>
                </c:pt>
                <c:pt idx="501">
                  <c:v>50600000</c:v>
                </c:pt>
                <c:pt idx="502">
                  <c:v>50700000</c:v>
                </c:pt>
                <c:pt idx="503">
                  <c:v>50800000</c:v>
                </c:pt>
                <c:pt idx="504">
                  <c:v>50900000</c:v>
                </c:pt>
                <c:pt idx="505">
                  <c:v>51000000</c:v>
                </c:pt>
                <c:pt idx="506">
                  <c:v>51100000</c:v>
                </c:pt>
                <c:pt idx="507">
                  <c:v>51200000</c:v>
                </c:pt>
                <c:pt idx="508">
                  <c:v>51300000</c:v>
                </c:pt>
                <c:pt idx="509">
                  <c:v>51400000</c:v>
                </c:pt>
                <c:pt idx="510">
                  <c:v>51500000</c:v>
                </c:pt>
                <c:pt idx="511">
                  <c:v>51600000</c:v>
                </c:pt>
                <c:pt idx="512">
                  <c:v>51700000</c:v>
                </c:pt>
                <c:pt idx="513">
                  <c:v>51800000</c:v>
                </c:pt>
                <c:pt idx="514">
                  <c:v>51900000</c:v>
                </c:pt>
                <c:pt idx="515">
                  <c:v>52000000</c:v>
                </c:pt>
                <c:pt idx="516">
                  <c:v>52100000</c:v>
                </c:pt>
                <c:pt idx="517">
                  <c:v>52200000</c:v>
                </c:pt>
                <c:pt idx="518">
                  <c:v>52300000</c:v>
                </c:pt>
                <c:pt idx="519">
                  <c:v>52400000</c:v>
                </c:pt>
                <c:pt idx="520">
                  <c:v>52500000</c:v>
                </c:pt>
                <c:pt idx="521">
                  <c:v>52600000</c:v>
                </c:pt>
                <c:pt idx="522">
                  <c:v>52700000</c:v>
                </c:pt>
                <c:pt idx="523">
                  <c:v>52800000</c:v>
                </c:pt>
                <c:pt idx="524">
                  <c:v>52900000</c:v>
                </c:pt>
                <c:pt idx="525">
                  <c:v>53000000</c:v>
                </c:pt>
                <c:pt idx="526">
                  <c:v>53100000</c:v>
                </c:pt>
                <c:pt idx="527">
                  <c:v>53200000</c:v>
                </c:pt>
                <c:pt idx="528">
                  <c:v>53300000</c:v>
                </c:pt>
                <c:pt idx="529">
                  <c:v>53400000</c:v>
                </c:pt>
                <c:pt idx="530">
                  <c:v>53500000</c:v>
                </c:pt>
                <c:pt idx="531">
                  <c:v>53600000</c:v>
                </c:pt>
                <c:pt idx="532">
                  <c:v>53700000</c:v>
                </c:pt>
                <c:pt idx="533">
                  <c:v>53800000</c:v>
                </c:pt>
                <c:pt idx="534">
                  <c:v>53900000</c:v>
                </c:pt>
                <c:pt idx="535">
                  <c:v>54000000</c:v>
                </c:pt>
                <c:pt idx="536">
                  <c:v>54100000</c:v>
                </c:pt>
                <c:pt idx="537">
                  <c:v>54200000</c:v>
                </c:pt>
                <c:pt idx="538">
                  <c:v>54300000</c:v>
                </c:pt>
                <c:pt idx="539">
                  <c:v>54400000</c:v>
                </c:pt>
                <c:pt idx="540">
                  <c:v>54500000</c:v>
                </c:pt>
                <c:pt idx="541">
                  <c:v>54600000</c:v>
                </c:pt>
                <c:pt idx="542">
                  <c:v>54700000</c:v>
                </c:pt>
                <c:pt idx="543">
                  <c:v>54800000</c:v>
                </c:pt>
                <c:pt idx="544">
                  <c:v>54900000</c:v>
                </c:pt>
                <c:pt idx="545">
                  <c:v>55000000</c:v>
                </c:pt>
                <c:pt idx="546">
                  <c:v>55100000</c:v>
                </c:pt>
                <c:pt idx="547">
                  <c:v>55200000</c:v>
                </c:pt>
                <c:pt idx="548">
                  <c:v>55300000</c:v>
                </c:pt>
                <c:pt idx="549">
                  <c:v>55400000</c:v>
                </c:pt>
                <c:pt idx="550">
                  <c:v>55500000</c:v>
                </c:pt>
                <c:pt idx="551">
                  <c:v>55600000</c:v>
                </c:pt>
                <c:pt idx="552">
                  <c:v>55700000</c:v>
                </c:pt>
                <c:pt idx="553">
                  <c:v>55800000</c:v>
                </c:pt>
                <c:pt idx="554">
                  <c:v>55900000</c:v>
                </c:pt>
                <c:pt idx="555">
                  <c:v>56000000</c:v>
                </c:pt>
                <c:pt idx="556">
                  <c:v>56100000</c:v>
                </c:pt>
                <c:pt idx="557">
                  <c:v>56200000</c:v>
                </c:pt>
                <c:pt idx="558">
                  <c:v>56300000</c:v>
                </c:pt>
                <c:pt idx="559">
                  <c:v>56400000</c:v>
                </c:pt>
                <c:pt idx="560">
                  <c:v>56500000</c:v>
                </c:pt>
                <c:pt idx="561">
                  <c:v>56600000</c:v>
                </c:pt>
                <c:pt idx="562">
                  <c:v>56700000</c:v>
                </c:pt>
                <c:pt idx="563">
                  <c:v>56800000</c:v>
                </c:pt>
                <c:pt idx="564">
                  <c:v>56900000</c:v>
                </c:pt>
                <c:pt idx="565">
                  <c:v>57000000</c:v>
                </c:pt>
                <c:pt idx="566">
                  <c:v>57100000</c:v>
                </c:pt>
                <c:pt idx="567">
                  <c:v>57200000</c:v>
                </c:pt>
                <c:pt idx="568">
                  <c:v>57300000</c:v>
                </c:pt>
                <c:pt idx="569">
                  <c:v>57400000</c:v>
                </c:pt>
                <c:pt idx="570">
                  <c:v>57500000</c:v>
                </c:pt>
                <c:pt idx="571">
                  <c:v>57600000</c:v>
                </c:pt>
                <c:pt idx="572">
                  <c:v>57700000</c:v>
                </c:pt>
                <c:pt idx="573">
                  <c:v>57800000</c:v>
                </c:pt>
                <c:pt idx="574">
                  <c:v>57900000</c:v>
                </c:pt>
                <c:pt idx="575">
                  <c:v>58000000</c:v>
                </c:pt>
                <c:pt idx="576">
                  <c:v>58100000</c:v>
                </c:pt>
                <c:pt idx="577">
                  <c:v>58200000</c:v>
                </c:pt>
                <c:pt idx="578">
                  <c:v>58300000</c:v>
                </c:pt>
                <c:pt idx="579">
                  <c:v>58400000</c:v>
                </c:pt>
                <c:pt idx="580">
                  <c:v>58500000</c:v>
                </c:pt>
                <c:pt idx="581">
                  <c:v>58600000</c:v>
                </c:pt>
                <c:pt idx="582">
                  <c:v>58700000</c:v>
                </c:pt>
                <c:pt idx="583">
                  <c:v>58800000</c:v>
                </c:pt>
                <c:pt idx="584">
                  <c:v>58900000</c:v>
                </c:pt>
                <c:pt idx="585">
                  <c:v>59000000</c:v>
                </c:pt>
                <c:pt idx="586">
                  <c:v>59100000</c:v>
                </c:pt>
                <c:pt idx="587">
                  <c:v>59200000</c:v>
                </c:pt>
                <c:pt idx="588">
                  <c:v>59300000</c:v>
                </c:pt>
                <c:pt idx="589">
                  <c:v>59400000</c:v>
                </c:pt>
                <c:pt idx="590">
                  <c:v>59500000</c:v>
                </c:pt>
                <c:pt idx="591">
                  <c:v>59600000</c:v>
                </c:pt>
                <c:pt idx="592">
                  <c:v>59700000</c:v>
                </c:pt>
                <c:pt idx="593">
                  <c:v>59800000</c:v>
                </c:pt>
                <c:pt idx="594">
                  <c:v>59900000</c:v>
                </c:pt>
                <c:pt idx="595">
                  <c:v>60000000</c:v>
                </c:pt>
                <c:pt idx="596">
                  <c:v>60100000</c:v>
                </c:pt>
                <c:pt idx="597">
                  <c:v>60200000</c:v>
                </c:pt>
                <c:pt idx="598">
                  <c:v>60300000</c:v>
                </c:pt>
                <c:pt idx="599">
                  <c:v>60400000</c:v>
                </c:pt>
                <c:pt idx="600">
                  <c:v>60500000</c:v>
                </c:pt>
                <c:pt idx="601">
                  <c:v>60600000</c:v>
                </c:pt>
                <c:pt idx="602">
                  <c:v>60700000</c:v>
                </c:pt>
                <c:pt idx="603">
                  <c:v>60800000</c:v>
                </c:pt>
                <c:pt idx="604">
                  <c:v>60900000</c:v>
                </c:pt>
                <c:pt idx="605">
                  <c:v>61000000</c:v>
                </c:pt>
                <c:pt idx="606">
                  <c:v>61100000</c:v>
                </c:pt>
                <c:pt idx="607">
                  <c:v>61200000</c:v>
                </c:pt>
                <c:pt idx="608">
                  <c:v>61300000</c:v>
                </c:pt>
                <c:pt idx="609">
                  <c:v>61400000</c:v>
                </c:pt>
                <c:pt idx="610">
                  <c:v>61500000</c:v>
                </c:pt>
                <c:pt idx="611">
                  <c:v>61600000</c:v>
                </c:pt>
                <c:pt idx="612">
                  <c:v>61700000</c:v>
                </c:pt>
                <c:pt idx="613">
                  <c:v>61800000</c:v>
                </c:pt>
                <c:pt idx="614">
                  <c:v>61900000</c:v>
                </c:pt>
                <c:pt idx="615">
                  <c:v>62000000</c:v>
                </c:pt>
                <c:pt idx="616">
                  <c:v>62100000</c:v>
                </c:pt>
                <c:pt idx="617">
                  <c:v>62200000</c:v>
                </c:pt>
                <c:pt idx="618">
                  <c:v>62300000</c:v>
                </c:pt>
                <c:pt idx="619">
                  <c:v>62400000</c:v>
                </c:pt>
                <c:pt idx="620">
                  <c:v>62500000</c:v>
                </c:pt>
                <c:pt idx="621">
                  <c:v>62600000</c:v>
                </c:pt>
                <c:pt idx="622">
                  <c:v>62700000</c:v>
                </c:pt>
                <c:pt idx="623">
                  <c:v>62800000</c:v>
                </c:pt>
                <c:pt idx="624">
                  <c:v>62900000</c:v>
                </c:pt>
                <c:pt idx="625">
                  <c:v>63000000</c:v>
                </c:pt>
                <c:pt idx="626">
                  <c:v>63100000</c:v>
                </c:pt>
                <c:pt idx="627">
                  <c:v>63200000</c:v>
                </c:pt>
                <c:pt idx="628">
                  <c:v>63300000</c:v>
                </c:pt>
                <c:pt idx="629">
                  <c:v>63400000</c:v>
                </c:pt>
                <c:pt idx="630">
                  <c:v>63500000</c:v>
                </c:pt>
                <c:pt idx="631">
                  <c:v>63600000</c:v>
                </c:pt>
                <c:pt idx="632">
                  <c:v>63700000</c:v>
                </c:pt>
                <c:pt idx="633">
                  <c:v>63800000</c:v>
                </c:pt>
                <c:pt idx="634">
                  <c:v>63900000</c:v>
                </c:pt>
                <c:pt idx="635">
                  <c:v>64000000</c:v>
                </c:pt>
                <c:pt idx="636">
                  <c:v>64100000</c:v>
                </c:pt>
                <c:pt idx="637">
                  <c:v>64200000</c:v>
                </c:pt>
                <c:pt idx="638">
                  <c:v>64300000</c:v>
                </c:pt>
                <c:pt idx="639">
                  <c:v>64400000</c:v>
                </c:pt>
                <c:pt idx="640">
                  <c:v>64500000</c:v>
                </c:pt>
                <c:pt idx="641">
                  <c:v>64600000</c:v>
                </c:pt>
                <c:pt idx="642">
                  <c:v>64700000</c:v>
                </c:pt>
                <c:pt idx="643">
                  <c:v>64800000</c:v>
                </c:pt>
                <c:pt idx="644">
                  <c:v>64900000</c:v>
                </c:pt>
                <c:pt idx="645">
                  <c:v>65000000</c:v>
                </c:pt>
                <c:pt idx="646">
                  <c:v>65100000</c:v>
                </c:pt>
                <c:pt idx="647">
                  <c:v>65200000</c:v>
                </c:pt>
                <c:pt idx="648">
                  <c:v>65300000</c:v>
                </c:pt>
                <c:pt idx="649">
                  <c:v>65400000</c:v>
                </c:pt>
                <c:pt idx="650">
                  <c:v>65500000</c:v>
                </c:pt>
                <c:pt idx="651">
                  <c:v>65600000</c:v>
                </c:pt>
                <c:pt idx="652">
                  <c:v>65700000</c:v>
                </c:pt>
                <c:pt idx="653">
                  <c:v>65800000</c:v>
                </c:pt>
                <c:pt idx="654">
                  <c:v>65900000</c:v>
                </c:pt>
                <c:pt idx="655">
                  <c:v>66000000</c:v>
                </c:pt>
                <c:pt idx="656">
                  <c:v>66100000</c:v>
                </c:pt>
                <c:pt idx="657">
                  <c:v>66200000</c:v>
                </c:pt>
                <c:pt idx="658">
                  <c:v>66300000</c:v>
                </c:pt>
                <c:pt idx="659">
                  <c:v>66400000</c:v>
                </c:pt>
                <c:pt idx="660">
                  <c:v>66500000</c:v>
                </c:pt>
                <c:pt idx="661">
                  <c:v>66600000</c:v>
                </c:pt>
                <c:pt idx="662">
                  <c:v>66700000</c:v>
                </c:pt>
                <c:pt idx="663">
                  <c:v>66800000</c:v>
                </c:pt>
                <c:pt idx="664">
                  <c:v>66900000</c:v>
                </c:pt>
                <c:pt idx="665">
                  <c:v>67000000</c:v>
                </c:pt>
                <c:pt idx="666">
                  <c:v>67100000</c:v>
                </c:pt>
                <c:pt idx="667">
                  <c:v>67200000</c:v>
                </c:pt>
                <c:pt idx="668">
                  <c:v>67300000</c:v>
                </c:pt>
                <c:pt idx="669">
                  <c:v>67400000</c:v>
                </c:pt>
                <c:pt idx="670">
                  <c:v>67500000</c:v>
                </c:pt>
                <c:pt idx="671">
                  <c:v>67600000</c:v>
                </c:pt>
                <c:pt idx="672">
                  <c:v>67700000</c:v>
                </c:pt>
                <c:pt idx="673">
                  <c:v>67800000</c:v>
                </c:pt>
                <c:pt idx="674">
                  <c:v>67900000</c:v>
                </c:pt>
                <c:pt idx="675">
                  <c:v>68000000</c:v>
                </c:pt>
                <c:pt idx="676">
                  <c:v>68100000</c:v>
                </c:pt>
                <c:pt idx="677">
                  <c:v>68200000</c:v>
                </c:pt>
                <c:pt idx="678">
                  <c:v>68300000</c:v>
                </c:pt>
                <c:pt idx="679">
                  <c:v>68400000</c:v>
                </c:pt>
                <c:pt idx="680">
                  <c:v>68500000</c:v>
                </c:pt>
                <c:pt idx="681">
                  <c:v>68600000</c:v>
                </c:pt>
                <c:pt idx="682">
                  <c:v>68700000</c:v>
                </c:pt>
                <c:pt idx="683">
                  <c:v>68800000</c:v>
                </c:pt>
                <c:pt idx="684">
                  <c:v>68900000</c:v>
                </c:pt>
                <c:pt idx="685">
                  <c:v>69000000</c:v>
                </c:pt>
                <c:pt idx="686">
                  <c:v>69100000</c:v>
                </c:pt>
                <c:pt idx="687">
                  <c:v>69200000</c:v>
                </c:pt>
                <c:pt idx="688">
                  <c:v>69300000</c:v>
                </c:pt>
                <c:pt idx="689">
                  <c:v>69400000</c:v>
                </c:pt>
                <c:pt idx="690">
                  <c:v>69500000</c:v>
                </c:pt>
                <c:pt idx="691">
                  <c:v>69600000</c:v>
                </c:pt>
                <c:pt idx="692">
                  <c:v>69700000</c:v>
                </c:pt>
                <c:pt idx="693">
                  <c:v>69800000</c:v>
                </c:pt>
                <c:pt idx="694">
                  <c:v>69900000</c:v>
                </c:pt>
                <c:pt idx="695">
                  <c:v>70000000</c:v>
                </c:pt>
                <c:pt idx="696">
                  <c:v>70100000</c:v>
                </c:pt>
                <c:pt idx="697">
                  <c:v>70200000</c:v>
                </c:pt>
                <c:pt idx="698">
                  <c:v>70300000</c:v>
                </c:pt>
                <c:pt idx="699">
                  <c:v>70400000</c:v>
                </c:pt>
                <c:pt idx="700">
                  <c:v>70500000</c:v>
                </c:pt>
                <c:pt idx="701">
                  <c:v>70600000</c:v>
                </c:pt>
                <c:pt idx="702">
                  <c:v>70700000</c:v>
                </c:pt>
                <c:pt idx="703">
                  <c:v>70800000</c:v>
                </c:pt>
                <c:pt idx="704">
                  <c:v>70900000</c:v>
                </c:pt>
                <c:pt idx="705">
                  <c:v>71000000</c:v>
                </c:pt>
                <c:pt idx="706">
                  <c:v>71100000</c:v>
                </c:pt>
                <c:pt idx="707">
                  <c:v>71200000</c:v>
                </c:pt>
                <c:pt idx="708">
                  <c:v>71300000</c:v>
                </c:pt>
                <c:pt idx="709">
                  <c:v>71400000</c:v>
                </c:pt>
                <c:pt idx="710">
                  <c:v>71500000</c:v>
                </c:pt>
                <c:pt idx="711">
                  <c:v>71600000</c:v>
                </c:pt>
                <c:pt idx="712">
                  <c:v>71700000</c:v>
                </c:pt>
                <c:pt idx="713">
                  <c:v>71800000</c:v>
                </c:pt>
                <c:pt idx="714">
                  <c:v>71900000</c:v>
                </c:pt>
                <c:pt idx="715">
                  <c:v>72000000</c:v>
                </c:pt>
                <c:pt idx="716">
                  <c:v>72100000</c:v>
                </c:pt>
                <c:pt idx="717">
                  <c:v>72200000</c:v>
                </c:pt>
                <c:pt idx="718">
                  <c:v>72300000</c:v>
                </c:pt>
                <c:pt idx="719">
                  <c:v>72400000</c:v>
                </c:pt>
                <c:pt idx="720">
                  <c:v>72500000</c:v>
                </c:pt>
                <c:pt idx="721">
                  <c:v>72600000</c:v>
                </c:pt>
                <c:pt idx="722">
                  <c:v>72700000</c:v>
                </c:pt>
                <c:pt idx="723">
                  <c:v>72800000</c:v>
                </c:pt>
                <c:pt idx="724">
                  <c:v>72900000</c:v>
                </c:pt>
                <c:pt idx="725">
                  <c:v>73000000</c:v>
                </c:pt>
                <c:pt idx="726">
                  <c:v>73100000</c:v>
                </c:pt>
                <c:pt idx="727">
                  <c:v>73200000</c:v>
                </c:pt>
                <c:pt idx="728">
                  <c:v>73300000</c:v>
                </c:pt>
                <c:pt idx="729">
                  <c:v>73400000</c:v>
                </c:pt>
                <c:pt idx="730">
                  <c:v>73500000</c:v>
                </c:pt>
                <c:pt idx="731">
                  <c:v>73600000</c:v>
                </c:pt>
                <c:pt idx="732">
                  <c:v>73700000</c:v>
                </c:pt>
                <c:pt idx="733">
                  <c:v>73800000</c:v>
                </c:pt>
                <c:pt idx="734">
                  <c:v>73900000</c:v>
                </c:pt>
                <c:pt idx="735">
                  <c:v>74000000</c:v>
                </c:pt>
                <c:pt idx="736">
                  <c:v>74100000</c:v>
                </c:pt>
                <c:pt idx="737">
                  <c:v>74200000</c:v>
                </c:pt>
                <c:pt idx="738">
                  <c:v>74300000</c:v>
                </c:pt>
                <c:pt idx="739">
                  <c:v>74400000</c:v>
                </c:pt>
                <c:pt idx="740">
                  <c:v>74500000</c:v>
                </c:pt>
                <c:pt idx="741">
                  <c:v>74600000</c:v>
                </c:pt>
                <c:pt idx="742">
                  <c:v>74700000</c:v>
                </c:pt>
                <c:pt idx="743">
                  <c:v>74800000</c:v>
                </c:pt>
                <c:pt idx="744">
                  <c:v>74900000</c:v>
                </c:pt>
                <c:pt idx="745">
                  <c:v>75000000</c:v>
                </c:pt>
                <c:pt idx="746">
                  <c:v>75100000</c:v>
                </c:pt>
                <c:pt idx="747">
                  <c:v>75200000</c:v>
                </c:pt>
                <c:pt idx="748">
                  <c:v>75300000</c:v>
                </c:pt>
                <c:pt idx="749">
                  <c:v>75400000</c:v>
                </c:pt>
                <c:pt idx="750">
                  <c:v>75500000</c:v>
                </c:pt>
                <c:pt idx="751">
                  <c:v>75600000</c:v>
                </c:pt>
                <c:pt idx="752">
                  <c:v>75700000</c:v>
                </c:pt>
                <c:pt idx="753">
                  <c:v>75800000</c:v>
                </c:pt>
                <c:pt idx="754">
                  <c:v>75900000</c:v>
                </c:pt>
                <c:pt idx="755">
                  <c:v>76000000</c:v>
                </c:pt>
                <c:pt idx="756">
                  <c:v>76100000</c:v>
                </c:pt>
                <c:pt idx="757">
                  <c:v>76200000</c:v>
                </c:pt>
                <c:pt idx="758">
                  <c:v>76300000</c:v>
                </c:pt>
                <c:pt idx="759">
                  <c:v>76400000</c:v>
                </c:pt>
                <c:pt idx="760">
                  <c:v>76500000</c:v>
                </c:pt>
                <c:pt idx="761">
                  <c:v>76600000</c:v>
                </c:pt>
                <c:pt idx="762">
                  <c:v>76700000</c:v>
                </c:pt>
                <c:pt idx="763">
                  <c:v>76800000</c:v>
                </c:pt>
                <c:pt idx="764">
                  <c:v>76900000</c:v>
                </c:pt>
                <c:pt idx="765">
                  <c:v>77000000</c:v>
                </c:pt>
                <c:pt idx="766">
                  <c:v>77100000</c:v>
                </c:pt>
                <c:pt idx="767">
                  <c:v>77200000</c:v>
                </c:pt>
                <c:pt idx="768">
                  <c:v>77300000</c:v>
                </c:pt>
                <c:pt idx="769">
                  <c:v>77400000</c:v>
                </c:pt>
                <c:pt idx="770">
                  <c:v>77500000</c:v>
                </c:pt>
                <c:pt idx="771">
                  <c:v>77600000</c:v>
                </c:pt>
                <c:pt idx="772">
                  <c:v>77700000</c:v>
                </c:pt>
                <c:pt idx="773">
                  <c:v>77800000</c:v>
                </c:pt>
                <c:pt idx="774">
                  <c:v>77900000</c:v>
                </c:pt>
                <c:pt idx="775">
                  <c:v>78000000</c:v>
                </c:pt>
                <c:pt idx="776">
                  <c:v>78100000</c:v>
                </c:pt>
                <c:pt idx="777">
                  <c:v>78200000</c:v>
                </c:pt>
                <c:pt idx="778">
                  <c:v>78300000</c:v>
                </c:pt>
                <c:pt idx="779">
                  <c:v>78400000</c:v>
                </c:pt>
                <c:pt idx="780">
                  <c:v>78500000</c:v>
                </c:pt>
                <c:pt idx="781">
                  <c:v>78600000</c:v>
                </c:pt>
                <c:pt idx="782">
                  <c:v>78700000</c:v>
                </c:pt>
                <c:pt idx="783">
                  <c:v>78800000</c:v>
                </c:pt>
                <c:pt idx="784">
                  <c:v>78900000</c:v>
                </c:pt>
                <c:pt idx="785">
                  <c:v>79000000</c:v>
                </c:pt>
                <c:pt idx="786">
                  <c:v>79100000</c:v>
                </c:pt>
                <c:pt idx="787">
                  <c:v>79200000</c:v>
                </c:pt>
                <c:pt idx="788">
                  <c:v>79300000</c:v>
                </c:pt>
                <c:pt idx="789">
                  <c:v>79400000</c:v>
                </c:pt>
                <c:pt idx="790">
                  <c:v>79500000</c:v>
                </c:pt>
                <c:pt idx="791">
                  <c:v>79600000</c:v>
                </c:pt>
                <c:pt idx="792">
                  <c:v>79700000</c:v>
                </c:pt>
                <c:pt idx="793">
                  <c:v>79800000</c:v>
                </c:pt>
                <c:pt idx="794">
                  <c:v>79900000</c:v>
                </c:pt>
                <c:pt idx="795">
                  <c:v>80000000</c:v>
                </c:pt>
                <c:pt idx="796">
                  <c:v>80100000</c:v>
                </c:pt>
                <c:pt idx="797">
                  <c:v>80200000</c:v>
                </c:pt>
                <c:pt idx="798">
                  <c:v>80300000</c:v>
                </c:pt>
                <c:pt idx="799">
                  <c:v>80400000</c:v>
                </c:pt>
                <c:pt idx="800">
                  <c:v>80500000</c:v>
                </c:pt>
                <c:pt idx="801">
                  <c:v>80600000</c:v>
                </c:pt>
                <c:pt idx="802">
                  <c:v>80700000</c:v>
                </c:pt>
                <c:pt idx="803">
                  <c:v>80800000</c:v>
                </c:pt>
                <c:pt idx="804">
                  <c:v>80900000</c:v>
                </c:pt>
                <c:pt idx="805">
                  <c:v>81000000</c:v>
                </c:pt>
                <c:pt idx="806">
                  <c:v>81100000</c:v>
                </c:pt>
                <c:pt idx="807">
                  <c:v>81200000</c:v>
                </c:pt>
                <c:pt idx="808">
                  <c:v>81300000</c:v>
                </c:pt>
                <c:pt idx="809">
                  <c:v>81400000</c:v>
                </c:pt>
                <c:pt idx="810">
                  <c:v>81500000</c:v>
                </c:pt>
                <c:pt idx="811">
                  <c:v>81600000</c:v>
                </c:pt>
                <c:pt idx="812">
                  <c:v>81700000</c:v>
                </c:pt>
                <c:pt idx="813">
                  <c:v>81800000</c:v>
                </c:pt>
                <c:pt idx="814">
                  <c:v>81900000</c:v>
                </c:pt>
                <c:pt idx="815">
                  <c:v>82000000</c:v>
                </c:pt>
                <c:pt idx="816">
                  <c:v>82100000</c:v>
                </c:pt>
                <c:pt idx="817">
                  <c:v>82200000</c:v>
                </c:pt>
                <c:pt idx="818">
                  <c:v>82300000</c:v>
                </c:pt>
                <c:pt idx="819">
                  <c:v>82400000</c:v>
                </c:pt>
                <c:pt idx="820">
                  <c:v>82500000</c:v>
                </c:pt>
                <c:pt idx="821">
                  <c:v>82600000</c:v>
                </c:pt>
                <c:pt idx="822">
                  <c:v>82700000</c:v>
                </c:pt>
                <c:pt idx="823">
                  <c:v>82800000</c:v>
                </c:pt>
                <c:pt idx="824">
                  <c:v>82900000</c:v>
                </c:pt>
                <c:pt idx="825">
                  <c:v>83000000</c:v>
                </c:pt>
                <c:pt idx="826">
                  <c:v>83100000</c:v>
                </c:pt>
                <c:pt idx="827">
                  <c:v>83200000</c:v>
                </c:pt>
                <c:pt idx="828">
                  <c:v>83300000</c:v>
                </c:pt>
                <c:pt idx="829">
                  <c:v>83400000</c:v>
                </c:pt>
                <c:pt idx="830">
                  <c:v>83500000</c:v>
                </c:pt>
                <c:pt idx="831">
                  <c:v>83600000</c:v>
                </c:pt>
                <c:pt idx="832">
                  <c:v>83700000</c:v>
                </c:pt>
                <c:pt idx="833">
                  <c:v>83800000</c:v>
                </c:pt>
                <c:pt idx="834">
                  <c:v>83900000</c:v>
                </c:pt>
                <c:pt idx="835">
                  <c:v>84000000</c:v>
                </c:pt>
                <c:pt idx="836">
                  <c:v>84100000</c:v>
                </c:pt>
                <c:pt idx="837">
                  <c:v>84200000</c:v>
                </c:pt>
                <c:pt idx="838">
                  <c:v>84300000</c:v>
                </c:pt>
                <c:pt idx="839">
                  <c:v>84400000</c:v>
                </c:pt>
                <c:pt idx="840">
                  <c:v>84500000</c:v>
                </c:pt>
                <c:pt idx="841">
                  <c:v>84600000</c:v>
                </c:pt>
                <c:pt idx="842">
                  <c:v>84700000</c:v>
                </c:pt>
                <c:pt idx="843">
                  <c:v>84800000</c:v>
                </c:pt>
                <c:pt idx="844">
                  <c:v>84900000</c:v>
                </c:pt>
                <c:pt idx="845">
                  <c:v>85000000</c:v>
                </c:pt>
                <c:pt idx="846">
                  <c:v>85100000</c:v>
                </c:pt>
                <c:pt idx="847">
                  <c:v>85200000</c:v>
                </c:pt>
                <c:pt idx="848">
                  <c:v>85300000</c:v>
                </c:pt>
                <c:pt idx="849">
                  <c:v>85400000</c:v>
                </c:pt>
                <c:pt idx="850">
                  <c:v>85500000</c:v>
                </c:pt>
                <c:pt idx="851">
                  <c:v>85600000</c:v>
                </c:pt>
                <c:pt idx="852">
                  <c:v>85700000</c:v>
                </c:pt>
                <c:pt idx="853">
                  <c:v>85800000</c:v>
                </c:pt>
                <c:pt idx="854">
                  <c:v>85900000</c:v>
                </c:pt>
                <c:pt idx="855">
                  <c:v>86000000</c:v>
                </c:pt>
                <c:pt idx="856">
                  <c:v>86100000</c:v>
                </c:pt>
                <c:pt idx="857">
                  <c:v>86200000</c:v>
                </c:pt>
                <c:pt idx="858">
                  <c:v>86300000</c:v>
                </c:pt>
                <c:pt idx="859">
                  <c:v>86400000</c:v>
                </c:pt>
                <c:pt idx="860">
                  <c:v>86500000</c:v>
                </c:pt>
                <c:pt idx="861">
                  <c:v>86600000</c:v>
                </c:pt>
                <c:pt idx="862">
                  <c:v>86700000</c:v>
                </c:pt>
                <c:pt idx="863">
                  <c:v>86800000</c:v>
                </c:pt>
                <c:pt idx="864">
                  <c:v>86900000</c:v>
                </c:pt>
                <c:pt idx="865">
                  <c:v>87000000</c:v>
                </c:pt>
                <c:pt idx="866">
                  <c:v>87100000</c:v>
                </c:pt>
                <c:pt idx="867">
                  <c:v>87200000</c:v>
                </c:pt>
                <c:pt idx="868">
                  <c:v>87300000</c:v>
                </c:pt>
                <c:pt idx="869">
                  <c:v>87400000</c:v>
                </c:pt>
                <c:pt idx="870">
                  <c:v>87500000</c:v>
                </c:pt>
                <c:pt idx="871">
                  <c:v>87600000</c:v>
                </c:pt>
                <c:pt idx="872">
                  <c:v>87700000</c:v>
                </c:pt>
                <c:pt idx="873">
                  <c:v>87800000</c:v>
                </c:pt>
                <c:pt idx="874">
                  <c:v>87900000</c:v>
                </c:pt>
                <c:pt idx="875">
                  <c:v>88000000</c:v>
                </c:pt>
                <c:pt idx="876">
                  <c:v>88100000</c:v>
                </c:pt>
                <c:pt idx="877">
                  <c:v>88200000</c:v>
                </c:pt>
                <c:pt idx="878">
                  <c:v>88300000</c:v>
                </c:pt>
                <c:pt idx="879">
                  <c:v>88400000</c:v>
                </c:pt>
                <c:pt idx="880">
                  <c:v>88500000</c:v>
                </c:pt>
                <c:pt idx="881">
                  <c:v>88600000</c:v>
                </c:pt>
                <c:pt idx="882">
                  <c:v>88700000</c:v>
                </c:pt>
                <c:pt idx="883">
                  <c:v>88800000</c:v>
                </c:pt>
                <c:pt idx="884">
                  <c:v>88900000</c:v>
                </c:pt>
                <c:pt idx="885">
                  <c:v>89000000</c:v>
                </c:pt>
                <c:pt idx="886">
                  <c:v>89100000</c:v>
                </c:pt>
                <c:pt idx="887">
                  <c:v>89200000</c:v>
                </c:pt>
                <c:pt idx="888">
                  <c:v>89300000</c:v>
                </c:pt>
                <c:pt idx="889">
                  <c:v>89400000</c:v>
                </c:pt>
                <c:pt idx="890">
                  <c:v>89500000</c:v>
                </c:pt>
                <c:pt idx="891">
                  <c:v>89600000</c:v>
                </c:pt>
                <c:pt idx="892">
                  <c:v>89700000</c:v>
                </c:pt>
                <c:pt idx="893">
                  <c:v>89800000</c:v>
                </c:pt>
                <c:pt idx="894">
                  <c:v>89900000</c:v>
                </c:pt>
                <c:pt idx="895">
                  <c:v>90000000</c:v>
                </c:pt>
                <c:pt idx="896">
                  <c:v>90100000</c:v>
                </c:pt>
                <c:pt idx="897">
                  <c:v>90200000</c:v>
                </c:pt>
                <c:pt idx="898">
                  <c:v>90300000</c:v>
                </c:pt>
                <c:pt idx="899">
                  <c:v>90400000</c:v>
                </c:pt>
                <c:pt idx="900">
                  <c:v>90500000</c:v>
                </c:pt>
                <c:pt idx="901">
                  <c:v>90600000</c:v>
                </c:pt>
                <c:pt idx="902">
                  <c:v>90700000</c:v>
                </c:pt>
                <c:pt idx="903">
                  <c:v>90800000</c:v>
                </c:pt>
                <c:pt idx="904">
                  <c:v>90900000</c:v>
                </c:pt>
                <c:pt idx="905">
                  <c:v>91000000</c:v>
                </c:pt>
                <c:pt idx="906">
                  <c:v>91100000</c:v>
                </c:pt>
                <c:pt idx="907">
                  <c:v>91200000</c:v>
                </c:pt>
                <c:pt idx="908">
                  <c:v>91300000</c:v>
                </c:pt>
                <c:pt idx="909">
                  <c:v>91400000</c:v>
                </c:pt>
                <c:pt idx="910">
                  <c:v>91500000</c:v>
                </c:pt>
                <c:pt idx="911">
                  <c:v>91600000</c:v>
                </c:pt>
                <c:pt idx="912">
                  <c:v>91700000</c:v>
                </c:pt>
                <c:pt idx="913">
                  <c:v>91800000</c:v>
                </c:pt>
                <c:pt idx="914">
                  <c:v>91900000</c:v>
                </c:pt>
                <c:pt idx="915">
                  <c:v>92000000</c:v>
                </c:pt>
                <c:pt idx="916">
                  <c:v>92100000</c:v>
                </c:pt>
                <c:pt idx="917">
                  <c:v>92200000</c:v>
                </c:pt>
                <c:pt idx="918">
                  <c:v>92300000</c:v>
                </c:pt>
                <c:pt idx="919">
                  <c:v>92400000</c:v>
                </c:pt>
                <c:pt idx="920">
                  <c:v>92500000</c:v>
                </c:pt>
                <c:pt idx="921">
                  <c:v>92600000</c:v>
                </c:pt>
                <c:pt idx="922">
                  <c:v>92700000</c:v>
                </c:pt>
                <c:pt idx="923">
                  <c:v>92800000</c:v>
                </c:pt>
                <c:pt idx="924">
                  <c:v>92900000</c:v>
                </c:pt>
                <c:pt idx="925">
                  <c:v>93000000</c:v>
                </c:pt>
                <c:pt idx="926">
                  <c:v>93100000</c:v>
                </c:pt>
                <c:pt idx="927">
                  <c:v>93200000</c:v>
                </c:pt>
                <c:pt idx="928">
                  <c:v>93300000</c:v>
                </c:pt>
                <c:pt idx="929">
                  <c:v>93400000</c:v>
                </c:pt>
                <c:pt idx="930">
                  <c:v>93500000</c:v>
                </c:pt>
                <c:pt idx="931">
                  <c:v>93600000</c:v>
                </c:pt>
                <c:pt idx="932">
                  <c:v>93700000</c:v>
                </c:pt>
                <c:pt idx="933">
                  <c:v>93800000</c:v>
                </c:pt>
                <c:pt idx="934">
                  <c:v>93900000</c:v>
                </c:pt>
                <c:pt idx="935">
                  <c:v>94000000</c:v>
                </c:pt>
                <c:pt idx="936">
                  <c:v>94100000</c:v>
                </c:pt>
                <c:pt idx="937">
                  <c:v>94200000</c:v>
                </c:pt>
                <c:pt idx="938">
                  <c:v>94300000</c:v>
                </c:pt>
                <c:pt idx="939">
                  <c:v>94400000</c:v>
                </c:pt>
                <c:pt idx="940">
                  <c:v>94500000</c:v>
                </c:pt>
                <c:pt idx="941">
                  <c:v>94600000</c:v>
                </c:pt>
                <c:pt idx="942">
                  <c:v>94700000</c:v>
                </c:pt>
                <c:pt idx="943">
                  <c:v>94800000</c:v>
                </c:pt>
                <c:pt idx="944">
                  <c:v>94900000</c:v>
                </c:pt>
                <c:pt idx="945">
                  <c:v>95000000</c:v>
                </c:pt>
                <c:pt idx="946">
                  <c:v>95100000</c:v>
                </c:pt>
                <c:pt idx="947">
                  <c:v>95200000</c:v>
                </c:pt>
                <c:pt idx="948">
                  <c:v>95300000</c:v>
                </c:pt>
                <c:pt idx="949">
                  <c:v>95400000</c:v>
                </c:pt>
                <c:pt idx="950">
                  <c:v>95500000</c:v>
                </c:pt>
                <c:pt idx="951">
                  <c:v>95600000</c:v>
                </c:pt>
                <c:pt idx="952">
                  <c:v>95700000</c:v>
                </c:pt>
                <c:pt idx="953">
                  <c:v>95800000</c:v>
                </c:pt>
                <c:pt idx="954">
                  <c:v>95900000</c:v>
                </c:pt>
                <c:pt idx="955">
                  <c:v>96000000</c:v>
                </c:pt>
                <c:pt idx="956">
                  <c:v>96100000</c:v>
                </c:pt>
                <c:pt idx="957">
                  <c:v>96200000</c:v>
                </c:pt>
                <c:pt idx="958">
                  <c:v>96300000</c:v>
                </c:pt>
                <c:pt idx="959">
                  <c:v>96400000</c:v>
                </c:pt>
                <c:pt idx="960">
                  <c:v>96500000</c:v>
                </c:pt>
                <c:pt idx="961">
                  <c:v>96600000</c:v>
                </c:pt>
                <c:pt idx="962">
                  <c:v>96700000</c:v>
                </c:pt>
                <c:pt idx="963">
                  <c:v>96800000</c:v>
                </c:pt>
                <c:pt idx="964">
                  <c:v>96900000</c:v>
                </c:pt>
                <c:pt idx="965">
                  <c:v>97000000</c:v>
                </c:pt>
                <c:pt idx="966">
                  <c:v>97100000</c:v>
                </c:pt>
                <c:pt idx="967">
                  <c:v>97200000</c:v>
                </c:pt>
                <c:pt idx="968">
                  <c:v>97300000</c:v>
                </c:pt>
                <c:pt idx="969">
                  <c:v>97400000</c:v>
                </c:pt>
                <c:pt idx="970">
                  <c:v>97500000</c:v>
                </c:pt>
                <c:pt idx="971">
                  <c:v>97600000</c:v>
                </c:pt>
                <c:pt idx="972">
                  <c:v>97700000</c:v>
                </c:pt>
                <c:pt idx="973">
                  <c:v>97800000</c:v>
                </c:pt>
                <c:pt idx="974">
                  <c:v>97900000</c:v>
                </c:pt>
                <c:pt idx="975">
                  <c:v>98000000</c:v>
                </c:pt>
                <c:pt idx="976">
                  <c:v>98100000</c:v>
                </c:pt>
                <c:pt idx="977">
                  <c:v>98200000</c:v>
                </c:pt>
                <c:pt idx="978">
                  <c:v>98300000</c:v>
                </c:pt>
                <c:pt idx="979">
                  <c:v>98400000</c:v>
                </c:pt>
                <c:pt idx="980">
                  <c:v>98500000</c:v>
                </c:pt>
                <c:pt idx="981">
                  <c:v>98600000</c:v>
                </c:pt>
                <c:pt idx="982">
                  <c:v>98700000</c:v>
                </c:pt>
                <c:pt idx="983">
                  <c:v>98800000</c:v>
                </c:pt>
                <c:pt idx="984">
                  <c:v>98900000</c:v>
                </c:pt>
                <c:pt idx="985">
                  <c:v>99000000</c:v>
                </c:pt>
                <c:pt idx="986">
                  <c:v>99100000</c:v>
                </c:pt>
                <c:pt idx="987">
                  <c:v>99200000</c:v>
                </c:pt>
                <c:pt idx="988">
                  <c:v>99300000</c:v>
                </c:pt>
                <c:pt idx="989">
                  <c:v>99400000</c:v>
                </c:pt>
                <c:pt idx="990">
                  <c:v>99500000</c:v>
                </c:pt>
                <c:pt idx="991">
                  <c:v>99600000</c:v>
                </c:pt>
                <c:pt idx="992">
                  <c:v>99700000</c:v>
                </c:pt>
                <c:pt idx="993">
                  <c:v>99800000</c:v>
                </c:pt>
                <c:pt idx="994">
                  <c:v>99900000</c:v>
                </c:pt>
                <c:pt idx="995">
                  <c:v>100000000</c:v>
                </c:pt>
                <c:pt idx="996">
                  <c:v>100100000</c:v>
                </c:pt>
              </c:numCache>
            </c:numRef>
          </c:xVal>
          <c:yVal>
            <c:numRef>
              <c:f>Лист1!$T$2:$T$998</c:f>
              <c:numCache>
                <c:formatCode>General</c:formatCode>
                <c:ptCount val="997"/>
                <c:pt idx="0">
                  <c:v>89.084999999999994</c:v>
                </c:pt>
                <c:pt idx="1">
                  <c:v>75.35799999999999</c:v>
                </c:pt>
                <c:pt idx="2">
                  <c:v>66.540000000000006</c:v>
                </c:pt>
                <c:pt idx="3">
                  <c:v>60.44</c:v>
                </c:pt>
                <c:pt idx="4">
                  <c:v>55.987000000000002</c:v>
                </c:pt>
                <c:pt idx="5">
                  <c:v>52.603000000000002</c:v>
                </c:pt>
                <c:pt idx="6">
                  <c:v>49.948</c:v>
                </c:pt>
                <c:pt idx="7">
                  <c:v>47.811999999999998</c:v>
                </c:pt>
                <c:pt idx="8">
                  <c:v>46.059000000000005</c:v>
                </c:pt>
                <c:pt idx="9">
                  <c:v>44.594000000000001</c:v>
                </c:pt>
                <c:pt idx="10">
                  <c:v>43.353000000000002</c:v>
                </c:pt>
                <c:pt idx="11">
                  <c:v>42.288000000000011</c:v>
                </c:pt>
                <c:pt idx="12">
                  <c:v>41.365000000000002</c:v>
                </c:pt>
                <c:pt idx="13">
                  <c:v>40.558</c:v>
                </c:pt>
                <c:pt idx="14">
                  <c:v>39.844999999999999</c:v>
                </c:pt>
                <c:pt idx="15">
                  <c:v>39.211000000000006</c:v>
                </c:pt>
                <c:pt idx="16">
                  <c:v>38.645000000000003</c:v>
                </c:pt>
                <c:pt idx="17">
                  <c:v>38.135000000000012</c:v>
                </c:pt>
                <c:pt idx="18">
                  <c:v>37.674000000000007</c:v>
                </c:pt>
                <c:pt idx="19">
                  <c:v>37.255000000000003</c:v>
                </c:pt>
                <c:pt idx="20">
                  <c:v>36.873000000000005</c:v>
                </c:pt>
                <c:pt idx="21">
                  <c:v>36.522000000000013</c:v>
                </c:pt>
                <c:pt idx="22">
                  <c:v>35.903000000000006</c:v>
                </c:pt>
                <c:pt idx="23">
                  <c:v>35.628000000000029</c:v>
                </c:pt>
                <c:pt idx="24">
                  <c:v>34.706000000000003</c:v>
                </c:pt>
                <c:pt idx="25">
                  <c:v>34.512</c:v>
                </c:pt>
                <c:pt idx="26">
                  <c:v>34.33</c:v>
                </c:pt>
                <c:pt idx="27">
                  <c:v>34.158000000000001</c:v>
                </c:pt>
                <c:pt idx="28">
                  <c:v>33.997</c:v>
                </c:pt>
                <c:pt idx="29">
                  <c:v>33.844000000000001</c:v>
                </c:pt>
                <c:pt idx="30">
                  <c:v>33.700000000000003</c:v>
                </c:pt>
                <c:pt idx="31">
                  <c:v>33.563000000000002</c:v>
                </c:pt>
                <c:pt idx="32">
                  <c:v>33.433</c:v>
                </c:pt>
                <c:pt idx="33">
                  <c:v>33.31</c:v>
                </c:pt>
                <c:pt idx="34">
                  <c:v>33.193000000000012</c:v>
                </c:pt>
                <c:pt idx="35">
                  <c:v>33.082000000000001</c:v>
                </c:pt>
                <c:pt idx="36">
                  <c:v>32.975000000000001</c:v>
                </c:pt>
                <c:pt idx="37">
                  <c:v>32.874000000000002</c:v>
                </c:pt>
                <c:pt idx="38">
                  <c:v>32.777000000000001</c:v>
                </c:pt>
                <c:pt idx="39">
                  <c:v>32.685000000000002</c:v>
                </c:pt>
                <c:pt idx="40">
                  <c:v>32.596000000000011</c:v>
                </c:pt>
                <c:pt idx="41">
                  <c:v>32.511000000000003</c:v>
                </c:pt>
                <c:pt idx="42">
                  <c:v>32.43</c:v>
                </c:pt>
                <c:pt idx="43">
                  <c:v>32.350999999999999</c:v>
                </c:pt>
                <c:pt idx="44">
                  <c:v>32.276000000000003</c:v>
                </c:pt>
                <c:pt idx="45">
                  <c:v>32.204000000000001</c:v>
                </c:pt>
                <c:pt idx="46">
                  <c:v>32.135000000000012</c:v>
                </c:pt>
                <c:pt idx="47">
                  <c:v>32.068000000000012</c:v>
                </c:pt>
                <c:pt idx="48">
                  <c:v>32.003</c:v>
                </c:pt>
                <c:pt idx="49">
                  <c:v>31.940999999999981</c:v>
                </c:pt>
                <c:pt idx="50">
                  <c:v>31.881</c:v>
                </c:pt>
                <c:pt idx="51">
                  <c:v>31.824000000000005</c:v>
                </c:pt>
                <c:pt idx="52">
                  <c:v>31.767999999999986</c:v>
                </c:pt>
                <c:pt idx="53">
                  <c:v>31.713999999999999</c:v>
                </c:pt>
                <c:pt idx="54">
                  <c:v>31.661999999999999</c:v>
                </c:pt>
                <c:pt idx="55">
                  <c:v>31.611000000000015</c:v>
                </c:pt>
                <c:pt idx="56">
                  <c:v>31.561999999999987</c:v>
                </c:pt>
                <c:pt idx="57">
                  <c:v>31.515000000000001</c:v>
                </c:pt>
                <c:pt idx="58">
                  <c:v>31.46899999999998</c:v>
                </c:pt>
                <c:pt idx="59">
                  <c:v>31.423999999999989</c:v>
                </c:pt>
                <c:pt idx="60">
                  <c:v>31.381</c:v>
                </c:pt>
                <c:pt idx="61">
                  <c:v>31.338999999999999</c:v>
                </c:pt>
                <c:pt idx="62">
                  <c:v>31.298999999999989</c:v>
                </c:pt>
                <c:pt idx="63">
                  <c:v>31.259</c:v>
                </c:pt>
                <c:pt idx="64">
                  <c:v>31.221</c:v>
                </c:pt>
                <c:pt idx="65">
                  <c:v>31.184000000000001</c:v>
                </c:pt>
                <c:pt idx="66">
                  <c:v>31.146999999999988</c:v>
                </c:pt>
                <c:pt idx="67">
                  <c:v>31.111999999999998</c:v>
                </c:pt>
                <c:pt idx="68">
                  <c:v>31.077999999999999</c:v>
                </c:pt>
                <c:pt idx="69">
                  <c:v>31.044</c:v>
                </c:pt>
                <c:pt idx="70">
                  <c:v>31.012</c:v>
                </c:pt>
                <c:pt idx="71">
                  <c:v>30.979999999999986</c:v>
                </c:pt>
                <c:pt idx="72">
                  <c:v>30.949000000000002</c:v>
                </c:pt>
                <c:pt idx="73">
                  <c:v>30.919</c:v>
                </c:pt>
                <c:pt idx="74">
                  <c:v>30.888999999999989</c:v>
                </c:pt>
                <c:pt idx="75">
                  <c:v>30.861000000000001</c:v>
                </c:pt>
                <c:pt idx="76">
                  <c:v>30.832999999999988</c:v>
                </c:pt>
                <c:pt idx="77">
                  <c:v>30.806000000000001</c:v>
                </c:pt>
                <c:pt idx="78">
                  <c:v>30.779</c:v>
                </c:pt>
                <c:pt idx="79">
                  <c:v>30.753</c:v>
                </c:pt>
                <c:pt idx="80">
                  <c:v>30.727</c:v>
                </c:pt>
                <c:pt idx="81">
                  <c:v>30.702999999999989</c:v>
                </c:pt>
                <c:pt idx="82">
                  <c:v>30.678000000000001</c:v>
                </c:pt>
                <c:pt idx="83">
                  <c:v>30.654000000000014</c:v>
                </c:pt>
                <c:pt idx="84">
                  <c:v>30.631000000000014</c:v>
                </c:pt>
                <c:pt idx="85">
                  <c:v>30.608000000000001</c:v>
                </c:pt>
                <c:pt idx="86">
                  <c:v>30.585999999999981</c:v>
                </c:pt>
                <c:pt idx="87">
                  <c:v>30.564</c:v>
                </c:pt>
                <c:pt idx="88">
                  <c:v>30.542999999999989</c:v>
                </c:pt>
                <c:pt idx="89">
                  <c:v>30.521999999999988</c:v>
                </c:pt>
                <c:pt idx="90">
                  <c:v>30.501999999999999</c:v>
                </c:pt>
                <c:pt idx="91">
                  <c:v>30.481999999999989</c:v>
                </c:pt>
                <c:pt idx="92">
                  <c:v>30.461999999999989</c:v>
                </c:pt>
                <c:pt idx="93">
                  <c:v>30.44299999999998</c:v>
                </c:pt>
                <c:pt idx="94">
                  <c:v>30.423999999999989</c:v>
                </c:pt>
                <c:pt idx="95">
                  <c:v>30.405999999999981</c:v>
                </c:pt>
                <c:pt idx="96">
                  <c:v>30.388000000000002</c:v>
                </c:pt>
                <c:pt idx="97">
                  <c:v>30.37</c:v>
                </c:pt>
                <c:pt idx="98">
                  <c:v>30.353000000000005</c:v>
                </c:pt>
                <c:pt idx="99">
                  <c:v>30.335999999999999</c:v>
                </c:pt>
                <c:pt idx="100">
                  <c:v>30.318999999999999</c:v>
                </c:pt>
                <c:pt idx="101">
                  <c:v>30.302</c:v>
                </c:pt>
                <c:pt idx="102">
                  <c:v>30.28599999999998</c:v>
                </c:pt>
                <c:pt idx="103">
                  <c:v>30.27</c:v>
                </c:pt>
                <c:pt idx="104">
                  <c:v>30.254999999999999</c:v>
                </c:pt>
                <c:pt idx="105">
                  <c:v>30.239000000000001</c:v>
                </c:pt>
                <c:pt idx="106">
                  <c:v>30.224</c:v>
                </c:pt>
                <c:pt idx="107">
                  <c:v>30.21</c:v>
                </c:pt>
                <c:pt idx="108">
                  <c:v>30.195</c:v>
                </c:pt>
                <c:pt idx="109">
                  <c:v>30.181000000000001</c:v>
                </c:pt>
                <c:pt idx="110">
                  <c:v>30.167000000000005</c:v>
                </c:pt>
                <c:pt idx="111">
                  <c:v>30.152999999999999</c:v>
                </c:pt>
                <c:pt idx="112">
                  <c:v>30.14</c:v>
                </c:pt>
                <c:pt idx="113">
                  <c:v>30.126000000000001</c:v>
                </c:pt>
                <c:pt idx="114">
                  <c:v>30.113000000000014</c:v>
                </c:pt>
                <c:pt idx="115">
                  <c:v>30.1</c:v>
                </c:pt>
                <c:pt idx="116">
                  <c:v>30.087999999999987</c:v>
                </c:pt>
                <c:pt idx="117">
                  <c:v>30.074999999999999</c:v>
                </c:pt>
                <c:pt idx="118">
                  <c:v>30.062999999999981</c:v>
                </c:pt>
                <c:pt idx="119">
                  <c:v>30.050999999999988</c:v>
                </c:pt>
                <c:pt idx="120">
                  <c:v>30.039000000000001</c:v>
                </c:pt>
                <c:pt idx="121">
                  <c:v>30.027999999999999</c:v>
                </c:pt>
                <c:pt idx="122">
                  <c:v>30.015999999999988</c:v>
                </c:pt>
                <c:pt idx="123">
                  <c:v>30.004999999999999</c:v>
                </c:pt>
                <c:pt idx="124">
                  <c:v>29.994</c:v>
                </c:pt>
                <c:pt idx="125">
                  <c:v>29.982999999999979</c:v>
                </c:pt>
                <c:pt idx="126">
                  <c:v>29.971999999999987</c:v>
                </c:pt>
                <c:pt idx="127">
                  <c:v>29.960999999999981</c:v>
                </c:pt>
                <c:pt idx="128">
                  <c:v>29.951000000000001</c:v>
                </c:pt>
                <c:pt idx="129">
                  <c:v>29.939999999999987</c:v>
                </c:pt>
                <c:pt idx="130">
                  <c:v>29.93</c:v>
                </c:pt>
                <c:pt idx="131">
                  <c:v>29.919999999999987</c:v>
                </c:pt>
                <c:pt idx="132">
                  <c:v>29.91</c:v>
                </c:pt>
                <c:pt idx="133">
                  <c:v>29.901</c:v>
                </c:pt>
                <c:pt idx="134">
                  <c:v>29.890999999999988</c:v>
                </c:pt>
                <c:pt idx="135">
                  <c:v>29.881</c:v>
                </c:pt>
                <c:pt idx="136">
                  <c:v>29.872</c:v>
                </c:pt>
                <c:pt idx="137">
                  <c:v>29.863</c:v>
                </c:pt>
                <c:pt idx="138">
                  <c:v>29.853999999999999</c:v>
                </c:pt>
                <c:pt idx="139">
                  <c:v>29.844999999999999</c:v>
                </c:pt>
                <c:pt idx="140">
                  <c:v>29.835999999999999</c:v>
                </c:pt>
                <c:pt idx="141">
                  <c:v>29.827000000000005</c:v>
                </c:pt>
                <c:pt idx="142">
                  <c:v>29.818999999999999</c:v>
                </c:pt>
                <c:pt idx="143">
                  <c:v>29.810000000000013</c:v>
                </c:pt>
                <c:pt idx="144">
                  <c:v>29.802</c:v>
                </c:pt>
                <c:pt idx="145">
                  <c:v>29.794</c:v>
                </c:pt>
                <c:pt idx="146">
                  <c:v>29.784999999999989</c:v>
                </c:pt>
                <c:pt idx="147">
                  <c:v>29.777000000000001</c:v>
                </c:pt>
                <c:pt idx="148">
                  <c:v>29.768999999999977</c:v>
                </c:pt>
                <c:pt idx="149">
                  <c:v>29.761999999999986</c:v>
                </c:pt>
                <c:pt idx="150">
                  <c:v>29.754000000000001</c:v>
                </c:pt>
                <c:pt idx="151">
                  <c:v>29.745999999999981</c:v>
                </c:pt>
                <c:pt idx="152">
                  <c:v>29.739000000000001</c:v>
                </c:pt>
                <c:pt idx="153">
                  <c:v>29.731000000000005</c:v>
                </c:pt>
                <c:pt idx="154">
                  <c:v>29.724</c:v>
                </c:pt>
                <c:pt idx="155">
                  <c:v>29.716999999999999</c:v>
                </c:pt>
                <c:pt idx="156">
                  <c:v>29.709</c:v>
                </c:pt>
                <c:pt idx="157">
                  <c:v>29.702000000000002</c:v>
                </c:pt>
                <c:pt idx="158">
                  <c:v>29.695</c:v>
                </c:pt>
                <c:pt idx="159">
                  <c:v>29.687999999999999</c:v>
                </c:pt>
                <c:pt idx="160">
                  <c:v>29.681999999999999</c:v>
                </c:pt>
                <c:pt idx="161">
                  <c:v>29.675000000000001</c:v>
                </c:pt>
                <c:pt idx="162">
                  <c:v>29.667999999999999</c:v>
                </c:pt>
                <c:pt idx="163">
                  <c:v>29.661999999999999</c:v>
                </c:pt>
                <c:pt idx="164">
                  <c:v>29.655000000000001</c:v>
                </c:pt>
                <c:pt idx="165">
                  <c:v>29.649000000000001</c:v>
                </c:pt>
                <c:pt idx="166">
                  <c:v>29.641999999999999</c:v>
                </c:pt>
                <c:pt idx="167">
                  <c:v>29.635999999999999</c:v>
                </c:pt>
                <c:pt idx="168">
                  <c:v>29.630000000000013</c:v>
                </c:pt>
                <c:pt idx="169">
                  <c:v>29.623999999999999</c:v>
                </c:pt>
                <c:pt idx="170">
                  <c:v>29.617000000000019</c:v>
                </c:pt>
                <c:pt idx="171">
                  <c:v>29.611000000000015</c:v>
                </c:pt>
                <c:pt idx="172">
                  <c:v>29.606000000000005</c:v>
                </c:pt>
                <c:pt idx="173">
                  <c:v>29.6</c:v>
                </c:pt>
                <c:pt idx="174">
                  <c:v>29.594000000000001</c:v>
                </c:pt>
                <c:pt idx="175">
                  <c:v>29.587999999999987</c:v>
                </c:pt>
                <c:pt idx="176">
                  <c:v>29.581999999999987</c:v>
                </c:pt>
                <c:pt idx="177">
                  <c:v>29.577000000000005</c:v>
                </c:pt>
                <c:pt idx="178">
                  <c:v>29.571000000000005</c:v>
                </c:pt>
                <c:pt idx="179">
                  <c:v>29.565999999999981</c:v>
                </c:pt>
                <c:pt idx="180">
                  <c:v>29.56</c:v>
                </c:pt>
                <c:pt idx="181">
                  <c:v>29.555</c:v>
                </c:pt>
                <c:pt idx="182">
                  <c:v>29.55</c:v>
                </c:pt>
                <c:pt idx="183">
                  <c:v>29.544</c:v>
                </c:pt>
                <c:pt idx="184">
                  <c:v>29.539000000000001</c:v>
                </c:pt>
                <c:pt idx="185">
                  <c:v>29.533999999999999</c:v>
                </c:pt>
                <c:pt idx="186">
                  <c:v>29.529</c:v>
                </c:pt>
                <c:pt idx="187">
                  <c:v>29.524000000000001</c:v>
                </c:pt>
                <c:pt idx="188">
                  <c:v>29.518999999999988</c:v>
                </c:pt>
                <c:pt idx="189">
                  <c:v>29.513999999999999</c:v>
                </c:pt>
                <c:pt idx="190">
                  <c:v>29.509</c:v>
                </c:pt>
                <c:pt idx="191">
                  <c:v>29.504000000000001</c:v>
                </c:pt>
                <c:pt idx="192">
                  <c:v>29.498999999999981</c:v>
                </c:pt>
                <c:pt idx="193">
                  <c:v>29.494</c:v>
                </c:pt>
                <c:pt idx="194">
                  <c:v>29.49</c:v>
                </c:pt>
                <c:pt idx="195">
                  <c:v>29.484999999999989</c:v>
                </c:pt>
                <c:pt idx="196">
                  <c:v>29.479999999999986</c:v>
                </c:pt>
                <c:pt idx="197">
                  <c:v>29.475999999999985</c:v>
                </c:pt>
                <c:pt idx="198">
                  <c:v>29.471</c:v>
                </c:pt>
                <c:pt idx="199">
                  <c:v>29.466999999999981</c:v>
                </c:pt>
                <c:pt idx="200">
                  <c:v>29.461999999999989</c:v>
                </c:pt>
                <c:pt idx="201">
                  <c:v>29.457999999999988</c:v>
                </c:pt>
                <c:pt idx="202">
                  <c:v>29.454000000000001</c:v>
                </c:pt>
                <c:pt idx="203">
                  <c:v>29.449000000000002</c:v>
                </c:pt>
                <c:pt idx="204">
                  <c:v>29.444999999999986</c:v>
                </c:pt>
                <c:pt idx="205">
                  <c:v>29.440999999999981</c:v>
                </c:pt>
                <c:pt idx="206">
                  <c:v>29.437000000000001</c:v>
                </c:pt>
                <c:pt idx="207">
                  <c:v>29.433</c:v>
                </c:pt>
                <c:pt idx="208">
                  <c:v>29.427999999999987</c:v>
                </c:pt>
                <c:pt idx="209">
                  <c:v>29.423999999999989</c:v>
                </c:pt>
                <c:pt idx="210">
                  <c:v>29.419999999999987</c:v>
                </c:pt>
                <c:pt idx="211">
                  <c:v>29.416</c:v>
                </c:pt>
                <c:pt idx="212">
                  <c:v>29.411999999999999</c:v>
                </c:pt>
                <c:pt idx="213">
                  <c:v>29.407999999999987</c:v>
                </c:pt>
                <c:pt idx="214">
                  <c:v>29.404</c:v>
                </c:pt>
                <c:pt idx="215">
                  <c:v>29.401</c:v>
                </c:pt>
                <c:pt idx="216">
                  <c:v>29.396999999999988</c:v>
                </c:pt>
                <c:pt idx="217">
                  <c:v>29.393000000000001</c:v>
                </c:pt>
                <c:pt idx="218">
                  <c:v>29.388999999999989</c:v>
                </c:pt>
                <c:pt idx="219">
                  <c:v>29.385999999999989</c:v>
                </c:pt>
                <c:pt idx="220">
                  <c:v>29.381999999999987</c:v>
                </c:pt>
                <c:pt idx="221">
                  <c:v>29.378</c:v>
                </c:pt>
                <c:pt idx="222">
                  <c:v>29.375</c:v>
                </c:pt>
                <c:pt idx="223">
                  <c:v>29.370999999999999</c:v>
                </c:pt>
                <c:pt idx="224">
                  <c:v>29.367000000000001</c:v>
                </c:pt>
                <c:pt idx="225">
                  <c:v>29.364000000000001</c:v>
                </c:pt>
                <c:pt idx="226">
                  <c:v>29.36</c:v>
                </c:pt>
                <c:pt idx="227">
                  <c:v>29.356999999999999</c:v>
                </c:pt>
                <c:pt idx="228">
                  <c:v>29.353000000000005</c:v>
                </c:pt>
                <c:pt idx="229">
                  <c:v>29.35</c:v>
                </c:pt>
                <c:pt idx="230">
                  <c:v>29.347000000000001</c:v>
                </c:pt>
                <c:pt idx="231">
                  <c:v>29.343</c:v>
                </c:pt>
                <c:pt idx="232">
                  <c:v>29.34</c:v>
                </c:pt>
                <c:pt idx="233">
                  <c:v>29.337000000000014</c:v>
                </c:pt>
                <c:pt idx="234">
                  <c:v>29.332999999999988</c:v>
                </c:pt>
                <c:pt idx="235">
                  <c:v>29.330000000000005</c:v>
                </c:pt>
                <c:pt idx="236">
                  <c:v>29.327000000000005</c:v>
                </c:pt>
                <c:pt idx="237">
                  <c:v>29.324000000000005</c:v>
                </c:pt>
                <c:pt idx="238">
                  <c:v>29.321000000000005</c:v>
                </c:pt>
                <c:pt idx="239">
                  <c:v>29.317000000000014</c:v>
                </c:pt>
                <c:pt idx="240">
                  <c:v>29.314000000000014</c:v>
                </c:pt>
                <c:pt idx="241">
                  <c:v>29.311000000000014</c:v>
                </c:pt>
                <c:pt idx="242">
                  <c:v>29.308</c:v>
                </c:pt>
                <c:pt idx="243">
                  <c:v>29.305</c:v>
                </c:pt>
                <c:pt idx="244">
                  <c:v>29.302</c:v>
                </c:pt>
                <c:pt idx="245">
                  <c:v>29.298999999999989</c:v>
                </c:pt>
                <c:pt idx="246">
                  <c:v>29.295999999999989</c:v>
                </c:pt>
                <c:pt idx="247">
                  <c:v>29.292999999999989</c:v>
                </c:pt>
                <c:pt idx="248">
                  <c:v>29.29</c:v>
                </c:pt>
                <c:pt idx="249">
                  <c:v>29.286999999999981</c:v>
                </c:pt>
                <c:pt idx="250">
                  <c:v>29.284999999999989</c:v>
                </c:pt>
                <c:pt idx="251">
                  <c:v>29.281999999999989</c:v>
                </c:pt>
                <c:pt idx="252">
                  <c:v>29.279</c:v>
                </c:pt>
                <c:pt idx="253">
                  <c:v>29.276</c:v>
                </c:pt>
                <c:pt idx="254">
                  <c:v>29.273</c:v>
                </c:pt>
                <c:pt idx="255">
                  <c:v>29.271000000000001</c:v>
                </c:pt>
                <c:pt idx="256">
                  <c:v>29.267999999999986</c:v>
                </c:pt>
                <c:pt idx="257">
                  <c:v>29.264999999999986</c:v>
                </c:pt>
                <c:pt idx="258">
                  <c:v>29.261999999999986</c:v>
                </c:pt>
                <c:pt idx="259">
                  <c:v>29.259999999999987</c:v>
                </c:pt>
                <c:pt idx="260">
                  <c:v>29.257000000000001</c:v>
                </c:pt>
                <c:pt idx="261">
                  <c:v>29.254000000000001</c:v>
                </c:pt>
                <c:pt idx="262">
                  <c:v>29.251999999999999</c:v>
                </c:pt>
                <c:pt idx="263">
                  <c:v>29.248999999999981</c:v>
                </c:pt>
                <c:pt idx="264">
                  <c:v>29.247</c:v>
                </c:pt>
                <c:pt idx="265">
                  <c:v>29.244</c:v>
                </c:pt>
                <c:pt idx="266">
                  <c:v>29.241</c:v>
                </c:pt>
                <c:pt idx="267">
                  <c:v>29.239000000000001</c:v>
                </c:pt>
                <c:pt idx="268">
                  <c:v>29.236000000000001</c:v>
                </c:pt>
                <c:pt idx="269">
                  <c:v>29.234000000000005</c:v>
                </c:pt>
                <c:pt idx="270">
                  <c:v>29.231000000000005</c:v>
                </c:pt>
                <c:pt idx="271">
                  <c:v>29.228999999999989</c:v>
                </c:pt>
                <c:pt idx="272">
                  <c:v>29.227</c:v>
                </c:pt>
                <c:pt idx="273">
                  <c:v>29.224</c:v>
                </c:pt>
                <c:pt idx="274">
                  <c:v>29.221999999999987</c:v>
                </c:pt>
                <c:pt idx="275">
                  <c:v>29.219000000000001</c:v>
                </c:pt>
                <c:pt idx="276">
                  <c:v>29.216999999999999</c:v>
                </c:pt>
                <c:pt idx="277">
                  <c:v>29.215</c:v>
                </c:pt>
                <c:pt idx="278">
                  <c:v>29.212</c:v>
                </c:pt>
                <c:pt idx="279">
                  <c:v>29.21</c:v>
                </c:pt>
                <c:pt idx="280">
                  <c:v>29.207999999999988</c:v>
                </c:pt>
                <c:pt idx="281">
                  <c:v>29.204999999999988</c:v>
                </c:pt>
                <c:pt idx="282">
                  <c:v>29.202999999999989</c:v>
                </c:pt>
                <c:pt idx="283">
                  <c:v>29.201000000000001</c:v>
                </c:pt>
                <c:pt idx="284">
                  <c:v>29.199000000000005</c:v>
                </c:pt>
                <c:pt idx="285">
                  <c:v>29.196000000000005</c:v>
                </c:pt>
                <c:pt idx="286">
                  <c:v>29.193999999999999</c:v>
                </c:pt>
                <c:pt idx="287">
                  <c:v>29.192</c:v>
                </c:pt>
                <c:pt idx="288">
                  <c:v>29.19</c:v>
                </c:pt>
                <c:pt idx="289">
                  <c:v>29.187999999999999</c:v>
                </c:pt>
                <c:pt idx="290">
                  <c:v>29.184999999999999</c:v>
                </c:pt>
                <c:pt idx="291">
                  <c:v>29.183</c:v>
                </c:pt>
                <c:pt idx="292">
                  <c:v>29.181000000000001</c:v>
                </c:pt>
                <c:pt idx="293">
                  <c:v>29.178999999999988</c:v>
                </c:pt>
                <c:pt idx="294">
                  <c:v>29.177000000000014</c:v>
                </c:pt>
                <c:pt idx="295">
                  <c:v>29.175000000000001</c:v>
                </c:pt>
                <c:pt idx="296">
                  <c:v>29.172999999999988</c:v>
                </c:pt>
                <c:pt idx="297">
                  <c:v>29.170999999999999</c:v>
                </c:pt>
                <c:pt idx="298">
                  <c:v>29.169</c:v>
                </c:pt>
                <c:pt idx="299">
                  <c:v>29.167000000000005</c:v>
                </c:pt>
                <c:pt idx="300">
                  <c:v>29.164999999999999</c:v>
                </c:pt>
                <c:pt idx="301">
                  <c:v>29.163</c:v>
                </c:pt>
                <c:pt idx="302">
                  <c:v>29.161000000000001</c:v>
                </c:pt>
                <c:pt idx="303">
                  <c:v>29.158999999999999</c:v>
                </c:pt>
                <c:pt idx="304">
                  <c:v>29.157000000000014</c:v>
                </c:pt>
                <c:pt idx="305">
                  <c:v>29.155000000000001</c:v>
                </c:pt>
                <c:pt idx="306">
                  <c:v>29.152999999999999</c:v>
                </c:pt>
                <c:pt idx="307">
                  <c:v>29.151000000000014</c:v>
                </c:pt>
                <c:pt idx="308">
                  <c:v>29.149000000000001</c:v>
                </c:pt>
                <c:pt idx="309">
                  <c:v>29.146999999999988</c:v>
                </c:pt>
                <c:pt idx="310">
                  <c:v>29.145</c:v>
                </c:pt>
                <c:pt idx="311">
                  <c:v>29.143000000000001</c:v>
                </c:pt>
                <c:pt idx="312">
                  <c:v>29.141999999999999</c:v>
                </c:pt>
                <c:pt idx="313">
                  <c:v>29.14</c:v>
                </c:pt>
                <c:pt idx="314">
                  <c:v>29.138000000000005</c:v>
                </c:pt>
                <c:pt idx="315">
                  <c:v>29.135999999999999</c:v>
                </c:pt>
                <c:pt idx="316">
                  <c:v>29.134000000000015</c:v>
                </c:pt>
                <c:pt idx="317">
                  <c:v>29.132000000000001</c:v>
                </c:pt>
                <c:pt idx="318">
                  <c:v>29.131000000000014</c:v>
                </c:pt>
                <c:pt idx="319">
                  <c:v>29.129000000000001</c:v>
                </c:pt>
                <c:pt idx="320">
                  <c:v>29.126999999999999</c:v>
                </c:pt>
                <c:pt idx="321">
                  <c:v>29.125</c:v>
                </c:pt>
                <c:pt idx="322">
                  <c:v>29.123999999999999</c:v>
                </c:pt>
                <c:pt idx="323">
                  <c:v>29.122</c:v>
                </c:pt>
                <c:pt idx="324">
                  <c:v>29.12</c:v>
                </c:pt>
                <c:pt idx="325">
                  <c:v>29.118000000000013</c:v>
                </c:pt>
                <c:pt idx="326">
                  <c:v>29.117000000000019</c:v>
                </c:pt>
                <c:pt idx="327">
                  <c:v>29.114999999999998</c:v>
                </c:pt>
                <c:pt idx="328">
                  <c:v>29.113000000000014</c:v>
                </c:pt>
                <c:pt idx="329">
                  <c:v>29.111999999999998</c:v>
                </c:pt>
                <c:pt idx="330">
                  <c:v>29.110000000000014</c:v>
                </c:pt>
                <c:pt idx="331">
                  <c:v>29.108000000000001</c:v>
                </c:pt>
                <c:pt idx="332">
                  <c:v>29.106999999999999</c:v>
                </c:pt>
                <c:pt idx="333">
                  <c:v>29.105</c:v>
                </c:pt>
                <c:pt idx="334">
                  <c:v>29.103000000000005</c:v>
                </c:pt>
                <c:pt idx="335">
                  <c:v>29.102</c:v>
                </c:pt>
                <c:pt idx="336">
                  <c:v>29.1</c:v>
                </c:pt>
                <c:pt idx="337">
                  <c:v>29.099</c:v>
                </c:pt>
                <c:pt idx="338">
                  <c:v>29.097000000000001</c:v>
                </c:pt>
                <c:pt idx="339">
                  <c:v>29.094999999999999</c:v>
                </c:pt>
                <c:pt idx="340">
                  <c:v>29.094000000000001</c:v>
                </c:pt>
                <c:pt idx="341">
                  <c:v>29.091999999999999</c:v>
                </c:pt>
                <c:pt idx="342">
                  <c:v>29.091000000000001</c:v>
                </c:pt>
                <c:pt idx="343">
                  <c:v>29.088999999999981</c:v>
                </c:pt>
                <c:pt idx="344">
                  <c:v>29.087999999999987</c:v>
                </c:pt>
                <c:pt idx="345">
                  <c:v>29.085999999999981</c:v>
                </c:pt>
                <c:pt idx="346">
                  <c:v>29.084999999999987</c:v>
                </c:pt>
                <c:pt idx="347">
                  <c:v>29.082999999999977</c:v>
                </c:pt>
                <c:pt idx="348">
                  <c:v>29.081999999999987</c:v>
                </c:pt>
                <c:pt idx="349">
                  <c:v>29.08</c:v>
                </c:pt>
                <c:pt idx="350">
                  <c:v>29.079000000000001</c:v>
                </c:pt>
                <c:pt idx="351">
                  <c:v>29.077000000000005</c:v>
                </c:pt>
                <c:pt idx="352">
                  <c:v>29.076000000000001</c:v>
                </c:pt>
                <c:pt idx="353">
                  <c:v>29.074000000000005</c:v>
                </c:pt>
                <c:pt idx="354">
                  <c:v>29.073</c:v>
                </c:pt>
                <c:pt idx="355">
                  <c:v>29.071000000000005</c:v>
                </c:pt>
                <c:pt idx="356">
                  <c:v>29.07</c:v>
                </c:pt>
                <c:pt idx="357">
                  <c:v>29.067999999999987</c:v>
                </c:pt>
                <c:pt idx="358">
                  <c:v>29.067</c:v>
                </c:pt>
                <c:pt idx="359">
                  <c:v>29.065999999999981</c:v>
                </c:pt>
                <c:pt idx="360">
                  <c:v>29.064</c:v>
                </c:pt>
                <c:pt idx="361">
                  <c:v>29.062999999999981</c:v>
                </c:pt>
                <c:pt idx="362">
                  <c:v>29.061</c:v>
                </c:pt>
                <c:pt idx="363">
                  <c:v>29.06</c:v>
                </c:pt>
                <c:pt idx="364">
                  <c:v>29.059000000000001</c:v>
                </c:pt>
                <c:pt idx="365">
                  <c:v>29.056999999999999</c:v>
                </c:pt>
                <c:pt idx="366">
                  <c:v>29.056000000000001</c:v>
                </c:pt>
                <c:pt idx="367">
                  <c:v>29.053999999999988</c:v>
                </c:pt>
                <c:pt idx="368">
                  <c:v>29.053000000000001</c:v>
                </c:pt>
                <c:pt idx="369">
                  <c:v>29.052</c:v>
                </c:pt>
                <c:pt idx="370">
                  <c:v>29.05</c:v>
                </c:pt>
                <c:pt idx="371">
                  <c:v>29.048999999999989</c:v>
                </c:pt>
                <c:pt idx="372">
                  <c:v>29.047999999999988</c:v>
                </c:pt>
                <c:pt idx="373">
                  <c:v>29.047000000000001</c:v>
                </c:pt>
                <c:pt idx="374">
                  <c:v>29.045000000000002</c:v>
                </c:pt>
                <c:pt idx="375">
                  <c:v>29.044</c:v>
                </c:pt>
                <c:pt idx="376">
                  <c:v>29.042999999999989</c:v>
                </c:pt>
                <c:pt idx="377">
                  <c:v>29.041</c:v>
                </c:pt>
                <c:pt idx="378">
                  <c:v>29.04</c:v>
                </c:pt>
                <c:pt idx="379">
                  <c:v>29.039000000000001</c:v>
                </c:pt>
                <c:pt idx="380">
                  <c:v>29.038</c:v>
                </c:pt>
                <c:pt idx="381">
                  <c:v>29.036000000000001</c:v>
                </c:pt>
                <c:pt idx="382">
                  <c:v>29.035</c:v>
                </c:pt>
                <c:pt idx="383">
                  <c:v>29.033999999999999</c:v>
                </c:pt>
                <c:pt idx="384">
                  <c:v>29.033000000000001</c:v>
                </c:pt>
                <c:pt idx="385">
                  <c:v>29.030999999999999</c:v>
                </c:pt>
                <c:pt idx="386">
                  <c:v>29.03</c:v>
                </c:pt>
                <c:pt idx="387">
                  <c:v>29.029</c:v>
                </c:pt>
                <c:pt idx="388">
                  <c:v>29.027999999999999</c:v>
                </c:pt>
                <c:pt idx="389">
                  <c:v>29.026</c:v>
                </c:pt>
                <c:pt idx="390">
                  <c:v>29.024999999999999</c:v>
                </c:pt>
                <c:pt idx="391">
                  <c:v>29.024000000000001</c:v>
                </c:pt>
                <c:pt idx="392">
                  <c:v>29.023</c:v>
                </c:pt>
                <c:pt idx="393">
                  <c:v>29.021999999999988</c:v>
                </c:pt>
                <c:pt idx="394">
                  <c:v>29.02</c:v>
                </c:pt>
                <c:pt idx="395">
                  <c:v>29.018999999999988</c:v>
                </c:pt>
                <c:pt idx="396">
                  <c:v>29.018000000000001</c:v>
                </c:pt>
                <c:pt idx="397">
                  <c:v>29.016999999999999</c:v>
                </c:pt>
                <c:pt idx="398">
                  <c:v>29.015999999999988</c:v>
                </c:pt>
                <c:pt idx="399">
                  <c:v>29.015000000000001</c:v>
                </c:pt>
                <c:pt idx="400">
                  <c:v>29.013999999999999</c:v>
                </c:pt>
                <c:pt idx="401">
                  <c:v>29.012</c:v>
                </c:pt>
                <c:pt idx="402">
                  <c:v>29.010999999999999</c:v>
                </c:pt>
                <c:pt idx="403">
                  <c:v>29.01</c:v>
                </c:pt>
                <c:pt idx="404">
                  <c:v>29.009</c:v>
                </c:pt>
                <c:pt idx="405">
                  <c:v>29.007999999999999</c:v>
                </c:pt>
                <c:pt idx="406">
                  <c:v>29.007000000000001</c:v>
                </c:pt>
                <c:pt idx="407">
                  <c:v>29.006</c:v>
                </c:pt>
                <c:pt idx="408">
                  <c:v>29.004999999999999</c:v>
                </c:pt>
                <c:pt idx="409">
                  <c:v>29.003</c:v>
                </c:pt>
                <c:pt idx="410">
                  <c:v>29.001999999999999</c:v>
                </c:pt>
                <c:pt idx="411">
                  <c:v>29.001000000000001</c:v>
                </c:pt>
                <c:pt idx="412">
                  <c:v>29</c:v>
                </c:pt>
                <c:pt idx="413">
                  <c:v>28.998999999999981</c:v>
                </c:pt>
                <c:pt idx="414">
                  <c:v>28.997999999999987</c:v>
                </c:pt>
                <c:pt idx="415">
                  <c:v>28.997</c:v>
                </c:pt>
                <c:pt idx="416">
                  <c:v>28.995999999999981</c:v>
                </c:pt>
                <c:pt idx="417">
                  <c:v>28.994999999999987</c:v>
                </c:pt>
                <c:pt idx="418">
                  <c:v>28.994</c:v>
                </c:pt>
                <c:pt idx="419">
                  <c:v>28.992999999999981</c:v>
                </c:pt>
                <c:pt idx="420">
                  <c:v>28.991999999999987</c:v>
                </c:pt>
                <c:pt idx="421">
                  <c:v>28.991</c:v>
                </c:pt>
                <c:pt idx="422">
                  <c:v>28.99</c:v>
                </c:pt>
                <c:pt idx="423">
                  <c:v>28.988999999999979</c:v>
                </c:pt>
                <c:pt idx="424">
                  <c:v>28.987999999999989</c:v>
                </c:pt>
                <c:pt idx="425">
                  <c:v>28.986999999999977</c:v>
                </c:pt>
                <c:pt idx="426">
                  <c:v>28.985999999999979</c:v>
                </c:pt>
                <c:pt idx="427">
                  <c:v>28.984999999999989</c:v>
                </c:pt>
                <c:pt idx="428">
                  <c:v>28.984000000000002</c:v>
                </c:pt>
                <c:pt idx="429">
                  <c:v>28.982999999999979</c:v>
                </c:pt>
                <c:pt idx="430">
                  <c:v>28.981999999999989</c:v>
                </c:pt>
                <c:pt idx="431">
                  <c:v>28.981000000000002</c:v>
                </c:pt>
                <c:pt idx="432">
                  <c:v>28.979999999999986</c:v>
                </c:pt>
                <c:pt idx="433">
                  <c:v>28.978999999999989</c:v>
                </c:pt>
                <c:pt idx="434">
                  <c:v>28.978000000000002</c:v>
                </c:pt>
                <c:pt idx="435">
                  <c:v>28.977</c:v>
                </c:pt>
                <c:pt idx="436">
                  <c:v>28.975999999999985</c:v>
                </c:pt>
                <c:pt idx="437">
                  <c:v>28.974999999999987</c:v>
                </c:pt>
                <c:pt idx="438">
                  <c:v>28.974</c:v>
                </c:pt>
                <c:pt idx="439">
                  <c:v>28.972999999999981</c:v>
                </c:pt>
                <c:pt idx="440">
                  <c:v>28.971999999999987</c:v>
                </c:pt>
                <c:pt idx="441">
                  <c:v>28.971</c:v>
                </c:pt>
                <c:pt idx="442">
                  <c:v>28.97</c:v>
                </c:pt>
                <c:pt idx="443">
                  <c:v>28.96899999999998</c:v>
                </c:pt>
                <c:pt idx="444">
                  <c:v>28.967999999999989</c:v>
                </c:pt>
                <c:pt idx="445">
                  <c:v>28.966999999999981</c:v>
                </c:pt>
                <c:pt idx="446">
                  <c:v>28.96599999999998</c:v>
                </c:pt>
                <c:pt idx="447">
                  <c:v>28.964999999999989</c:v>
                </c:pt>
                <c:pt idx="448">
                  <c:v>28.964999999999989</c:v>
                </c:pt>
                <c:pt idx="449">
                  <c:v>28.963999999999981</c:v>
                </c:pt>
                <c:pt idx="450">
                  <c:v>28.96299999999998</c:v>
                </c:pt>
                <c:pt idx="451">
                  <c:v>28.961999999999989</c:v>
                </c:pt>
                <c:pt idx="452">
                  <c:v>28.960999999999981</c:v>
                </c:pt>
                <c:pt idx="453">
                  <c:v>28.959999999999987</c:v>
                </c:pt>
                <c:pt idx="454">
                  <c:v>28.959</c:v>
                </c:pt>
                <c:pt idx="455">
                  <c:v>28.957999999999988</c:v>
                </c:pt>
                <c:pt idx="456">
                  <c:v>28.957000000000001</c:v>
                </c:pt>
                <c:pt idx="457">
                  <c:v>28.957000000000001</c:v>
                </c:pt>
                <c:pt idx="458">
                  <c:v>28.956</c:v>
                </c:pt>
                <c:pt idx="459">
                  <c:v>28.954999999999988</c:v>
                </c:pt>
                <c:pt idx="460">
                  <c:v>28.954000000000001</c:v>
                </c:pt>
                <c:pt idx="461">
                  <c:v>28.952999999999989</c:v>
                </c:pt>
                <c:pt idx="462">
                  <c:v>28.952000000000002</c:v>
                </c:pt>
                <c:pt idx="463">
                  <c:v>28.951000000000001</c:v>
                </c:pt>
                <c:pt idx="464">
                  <c:v>28.95</c:v>
                </c:pt>
                <c:pt idx="465">
                  <c:v>28.95</c:v>
                </c:pt>
                <c:pt idx="466">
                  <c:v>28.949000000000002</c:v>
                </c:pt>
                <c:pt idx="467">
                  <c:v>28.947999999999986</c:v>
                </c:pt>
                <c:pt idx="468">
                  <c:v>28.946999999999989</c:v>
                </c:pt>
                <c:pt idx="469">
                  <c:v>28.946000000000002</c:v>
                </c:pt>
                <c:pt idx="470">
                  <c:v>28.944999999999986</c:v>
                </c:pt>
                <c:pt idx="471">
                  <c:v>28.944999999999986</c:v>
                </c:pt>
                <c:pt idx="472">
                  <c:v>28.943999999999985</c:v>
                </c:pt>
                <c:pt idx="473">
                  <c:v>28.94299999999998</c:v>
                </c:pt>
                <c:pt idx="474">
                  <c:v>28.941999999999986</c:v>
                </c:pt>
                <c:pt idx="475">
                  <c:v>28.940999999999981</c:v>
                </c:pt>
                <c:pt idx="476">
                  <c:v>28.940999999999981</c:v>
                </c:pt>
                <c:pt idx="477">
                  <c:v>28.939999999999987</c:v>
                </c:pt>
                <c:pt idx="478">
                  <c:v>28.939</c:v>
                </c:pt>
                <c:pt idx="479">
                  <c:v>28.937999999999999</c:v>
                </c:pt>
                <c:pt idx="480">
                  <c:v>28.937000000000001</c:v>
                </c:pt>
                <c:pt idx="481">
                  <c:v>28.937000000000001</c:v>
                </c:pt>
                <c:pt idx="482">
                  <c:v>28.936</c:v>
                </c:pt>
                <c:pt idx="483">
                  <c:v>28.934999999999999</c:v>
                </c:pt>
                <c:pt idx="484">
                  <c:v>28.934000000000001</c:v>
                </c:pt>
                <c:pt idx="485">
                  <c:v>28.933</c:v>
                </c:pt>
                <c:pt idx="486">
                  <c:v>28.933</c:v>
                </c:pt>
                <c:pt idx="487">
                  <c:v>28.931999999999999</c:v>
                </c:pt>
                <c:pt idx="488">
                  <c:v>28.931000000000001</c:v>
                </c:pt>
                <c:pt idx="489">
                  <c:v>28.93</c:v>
                </c:pt>
                <c:pt idx="490">
                  <c:v>28.93</c:v>
                </c:pt>
                <c:pt idx="491">
                  <c:v>28.928999999999977</c:v>
                </c:pt>
                <c:pt idx="492">
                  <c:v>28.927999999999987</c:v>
                </c:pt>
                <c:pt idx="493">
                  <c:v>28.927</c:v>
                </c:pt>
                <c:pt idx="494">
                  <c:v>28.925999999999977</c:v>
                </c:pt>
                <c:pt idx="495">
                  <c:v>28.925999999999977</c:v>
                </c:pt>
                <c:pt idx="496">
                  <c:v>28.924999999999986</c:v>
                </c:pt>
                <c:pt idx="497">
                  <c:v>28.923999999999989</c:v>
                </c:pt>
                <c:pt idx="498">
                  <c:v>28.922999999999977</c:v>
                </c:pt>
                <c:pt idx="499">
                  <c:v>28.922999999999977</c:v>
                </c:pt>
                <c:pt idx="500">
                  <c:v>28.921999999999986</c:v>
                </c:pt>
                <c:pt idx="501">
                  <c:v>28.920999999999989</c:v>
                </c:pt>
                <c:pt idx="502">
                  <c:v>28.920999999999989</c:v>
                </c:pt>
                <c:pt idx="503">
                  <c:v>28.919999999999987</c:v>
                </c:pt>
                <c:pt idx="504">
                  <c:v>28.919</c:v>
                </c:pt>
                <c:pt idx="505">
                  <c:v>28.917999999999999</c:v>
                </c:pt>
                <c:pt idx="506">
                  <c:v>28.917999999999999</c:v>
                </c:pt>
                <c:pt idx="507">
                  <c:v>28.917000000000005</c:v>
                </c:pt>
                <c:pt idx="508">
                  <c:v>28.916</c:v>
                </c:pt>
                <c:pt idx="509">
                  <c:v>28.916</c:v>
                </c:pt>
                <c:pt idx="510">
                  <c:v>28.914999999999999</c:v>
                </c:pt>
                <c:pt idx="511">
                  <c:v>28.914000000000001</c:v>
                </c:pt>
                <c:pt idx="512">
                  <c:v>28.913</c:v>
                </c:pt>
                <c:pt idx="513">
                  <c:v>28.913</c:v>
                </c:pt>
                <c:pt idx="514">
                  <c:v>28.911999999999999</c:v>
                </c:pt>
                <c:pt idx="515">
                  <c:v>28.911000000000001</c:v>
                </c:pt>
                <c:pt idx="516">
                  <c:v>28.911000000000001</c:v>
                </c:pt>
                <c:pt idx="517">
                  <c:v>28.91</c:v>
                </c:pt>
                <c:pt idx="518">
                  <c:v>28.908999999999981</c:v>
                </c:pt>
                <c:pt idx="519">
                  <c:v>28.908999999999981</c:v>
                </c:pt>
                <c:pt idx="520">
                  <c:v>28.907999999999987</c:v>
                </c:pt>
                <c:pt idx="521">
                  <c:v>28.907</c:v>
                </c:pt>
                <c:pt idx="522">
                  <c:v>28.907</c:v>
                </c:pt>
                <c:pt idx="523">
                  <c:v>28.905999999999981</c:v>
                </c:pt>
                <c:pt idx="524">
                  <c:v>28.904999999999987</c:v>
                </c:pt>
                <c:pt idx="525">
                  <c:v>28.904999999999987</c:v>
                </c:pt>
                <c:pt idx="526">
                  <c:v>28.904</c:v>
                </c:pt>
                <c:pt idx="527">
                  <c:v>28.902999999999981</c:v>
                </c:pt>
                <c:pt idx="528">
                  <c:v>28.902999999999981</c:v>
                </c:pt>
                <c:pt idx="529">
                  <c:v>28.901999999999987</c:v>
                </c:pt>
                <c:pt idx="530">
                  <c:v>28.901</c:v>
                </c:pt>
                <c:pt idx="531">
                  <c:v>28.901</c:v>
                </c:pt>
                <c:pt idx="532">
                  <c:v>28.9</c:v>
                </c:pt>
                <c:pt idx="533">
                  <c:v>28.899000000000001</c:v>
                </c:pt>
                <c:pt idx="534">
                  <c:v>28.899000000000001</c:v>
                </c:pt>
                <c:pt idx="535">
                  <c:v>28.898</c:v>
                </c:pt>
                <c:pt idx="536">
                  <c:v>28.896999999999988</c:v>
                </c:pt>
                <c:pt idx="537">
                  <c:v>28.896999999999988</c:v>
                </c:pt>
                <c:pt idx="538">
                  <c:v>28.896000000000001</c:v>
                </c:pt>
                <c:pt idx="539">
                  <c:v>28.895</c:v>
                </c:pt>
                <c:pt idx="540">
                  <c:v>28.895</c:v>
                </c:pt>
                <c:pt idx="541">
                  <c:v>28.893999999999988</c:v>
                </c:pt>
                <c:pt idx="542">
                  <c:v>28.893999999999988</c:v>
                </c:pt>
                <c:pt idx="543">
                  <c:v>28.893000000000001</c:v>
                </c:pt>
                <c:pt idx="544">
                  <c:v>28.891999999999999</c:v>
                </c:pt>
                <c:pt idx="545">
                  <c:v>28.891999999999999</c:v>
                </c:pt>
                <c:pt idx="546">
                  <c:v>28.890999999999988</c:v>
                </c:pt>
                <c:pt idx="547">
                  <c:v>28.89</c:v>
                </c:pt>
                <c:pt idx="548">
                  <c:v>28.89</c:v>
                </c:pt>
                <c:pt idx="549">
                  <c:v>28.888999999999989</c:v>
                </c:pt>
                <c:pt idx="550">
                  <c:v>28.888999999999989</c:v>
                </c:pt>
                <c:pt idx="551">
                  <c:v>28.888000000000002</c:v>
                </c:pt>
                <c:pt idx="552">
                  <c:v>28.887</c:v>
                </c:pt>
                <c:pt idx="553">
                  <c:v>28.887</c:v>
                </c:pt>
                <c:pt idx="554">
                  <c:v>28.885999999999989</c:v>
                </c:pt>
                <c:pt idx="555">
                  <c:v>28.885999999999989</c:v>
                </c:pt>
                <c:pt idx="556">
                  <c:v>28.885000000000002</c:v>
                </c:pt>
                <c:pt idx="557">
                  <c:v>28.884</c:v>
                </c:pt>
                <c:pt idx="558">
                  <c:v>28.884</c:v>
                </c:pt>
                <c:pt idx="559">
                  <c:v>28.882999999999985</c:v>
                </c:pt>
                <c:pt idx="560">
                  <c:v>28.882999999999985</c:v>
                </c:pt>
                <c:pt idx="561">
                  <c:v>28.881999999999987</c:v>
                </c:pt>
                <c:pt idx="562">
                  <c:v>28.881</c:v>
                </c:pt>
                <c:pt idx="563">
                  <c:v>28.881</c:v>
                </c:pt>
                <c:pt idx="564">
                  <c:v>28.88</c:v>
                </c:pt>
                <c:pt idx="565">
                  <c:v>28.88</c:v>
                </c:pt>
                <c:pt idx="566">
                  <c:v>28.879000000000001</c:v>
                </c:pt>
                <c:pt idx="567">
                  <c:v>28.879000000000001</c:v>
                </c:pt>
                <c:pt idx="568">
                  <c:v>28.878</c:v>
                </c:pt>
                <c:pt idx="569">
                  <c:v>28.876999999999999</c:v>
                </c:pt>
                <c:pt idx="570">
                  <c:v>28.876999999999999</c:v>
                </c:pt>
                <c:pt idx="571">
                  <c:v>28.876000000000001</c:v>
                </c:pt>
                <c:pt idx="572">
                  <c:v>28.876000000000001</c:v>
                </c:pt>
                <c:pt idx="573">
                  <c:v>28.875</c:v>
                </c:pt>
                <c:pt idx="574">
                  <c:v>28.875</c:v>
                </c:pt>
                <c:pt idx="575">
                  <c:v>28.873999999999999</c:v>
                </c:pt>
                <c:pt idx="576">
                  <c:v>28.873000000000001</c:v>
                </c:pt>
                <c:pt idx="577">
                  <c:v>28.873000000000001</c:v>
                </c:pt>
                <c:pt idx="578">
                  <c:v>28.872</c:v>
                </c:pt>
                <c:pt idx="579">
                  <c:v>28.872</c:v>
                </c:pt>
                <c:pt idx="580">
                  <c:v>28.870999999999999</c:v>
                </c:pt>
                <c:pt idx="581">
                  <c:v>28.870999999999999</c:v>
                </c:pt>
                <c:pt idx="582">
                  <c:v>28.87</c:v>
                </c:pt>
                <c:pt idx="583">
                  <c:v>28.87</c:v>
                </c:pt>
                <c:pt idx="584">
                  <c:v>28.869</c:v>
                </c:pt>
                <c:pt idx="585">
                  <c:v>28.869</c:v>
                </c:pt>
                <c:pt idx="586">
                  <c:v>28.867999999999999</c:v>
                </c:pt>
                <c:pt idx="587">
                  <c:v>28.867000000000001</c:v>
                </c:pt>
                <c:pt idx="588">
                  <c:v>28.867000000000001</c:v>
                </c:pt>
                <c:pt idx="589">
                  <c:v>28.866</c:v>
                </c:pt>
                <c:pt idx="590">
                  <c:v>28.866</c:v>
                </c:pt>
                <c:pt idx="591">
                  <c:v>28.864999999999988</c:v>
                </c:pt>
                <c:pt idx="592">
                  <c:v>28.864999999999988</c:v>
                </c:pt>
                <c:pt idx="593">
                  <c:v>28.864000000000001</c:v>
                </c:pt>
                <c:pt idx="594">
                  <c:v>28.864000000000001</c:v>
                </c:pt>
                <c:pt idx="595">
                  <c:v>28.863</c:v>
                </c:pt>
                <c:pt idx="596">
                  <c:v>28.863</c:v>
                </c:pt>
                <c:pt idx="597">
                  <c:v>28.861999999999988</c:v>
                </c:pt>
                <c:pt idx="598">
                  <c:v>28.861999999999988</c:v>
                </c:pt>
                <c:pt idx="599">
                  <c:v>28.861000000000001</c:v>
                </c:pt>
                <c:pt idx="600">
                  <c:v>28.861000000000001</c:v>
                </c:pt>
                <c:pt idx="601">
                  <c:v>28.86</c:v>
                </c:pt>
                <c:pt idx="602">
                  <c:v>28.86</c:v>
                </c:pt>
                <c:pt idx="603">
                  <c:v>28.859000000000005</c:v>
                </c:pt>
                <c:pt idx="604">
                  <c:v>28.859000000000005</c:v>
                </c:pt>
                <c:pt idx="605">
                  <c:v>28.858000000000001</c:v>
                </c:pt>
                <c:pt idx="606">
                  <c:v>28.858000000000001</c:v>
                </c:pt>
                <c:pt idx="607">
                  <c:v>28.856999999999999</c:v>
                </c:pt>
                <c:pt idx="608">
                  <c:v>28.856999999999999</c:v>
                </c:pt>
                <c:pt idx="609">
                  <c:v>28.856000000000005</c:v>
                </c:pt>
                <c:pt idx="610">
                  <c:v>28.856000000000005</c:v>
                </c:pt>
                <c:pt idx="611">
                  <c:v>28.855</c:v>
                </c:pt>
                <c:pt idx="612">
                  <c:v>28.855</c:v>
                </c:pt>
                <c:pt idx="613">
                  <c:v>28.853999999999999</c:v>
                </c:pt>
                <c:pt idx="614">
                  <c:v>28.853999999999999</c:v>
                </c:pt>
                <c:pt idx="615">
                  <c:v>28.853000000000005</c:v>
                </c:pt>
                <c:pt idx="616">
                  <c:v>28.853000000000005</c:v>
                </c:pt>
                <c:pt idx="617">
                  <c:v>28.852</c:v>
                </c:pt>
                <c:pt idx="618">
                  <c:v>28.852</c:v>
                </c:pt>
                <c:pt idx="619">
                  <c:v>28.850999999999999</c:v>
                </c:pt>
                <c:pt idx="620">
                  <c:v>28.850999999999999</c:v>
                </c:pt>
                <c:pt idx="621">
                  <c:v>28.85</c:v>
                </c:pt>
                <c:pt idx="622">
                  <c:v>28.85</c:v>
                </c:pt>
                <c:pt idx="623">
                  <c:v>28.849</c:v>
                </c:pt>
                <c:pt idx="624">
                  <c:v>28.849</c:v>
                </c:pt>
                <c:pt idx="625">
                  <c:v>28.847999999999999</c:v>
                </c:pt>
                <c:pt idx="626">
                  <c:v>28.847999999999999</c:v>
                </c:pt>
                <c:pt idx="627">
                  <c:v>28.847000000000001</c:v>
                </c:pt>
                <c:pt idx="628">
                  <c:v>28.847000000000001</c:v>
                </c:pt>
                <c:pt idx="629">
                  <c:v>28.847000000000001</c:v>
                </c:pt>
                <c:pt idx="630">
                  <c:v>28.846</c:v>
                </c:pt>
                <c:pt idx="631">
                  <c:v>28.846</c:v>
                </c:pt>
                <c:pt idx="632">
                  <c:v>28.844999999999999</c:v>
                </c:pt>
                <c:pt idx="633">
                  <c:v>28.844999999999999</c:v>
                </c:pt>
                <c:pt idx="634">
                  <c:v>28.844000000000001</c:v>
                </c:pt>
                <c:pt idx="635">
                  <c:v>28.844000000000001</c:v>
                </c:pt>
                <c:pt idx="636">
                  <c:v>28.843</c:v>
                </c:pt>
                <c:pt idx="637">
                  <c:v>28.843</c:v>
                </c:pt>
                <c:pt idx="638">
                  <c:v>28.841999999999999</c:v>
                </c:pt>
                <c:pt idx="639">
                  <c:v>28.841999999999999</c:v>
                </c:pt>
                <c:pt idx="640">
                  <c:v>28.841000000000001</c:v>
                </c:pt>
                <c:pt idx="641">
                  <c:v>28.841000000000001</c:v>
                </c:pt>
                <c:pt idx="642">
                  <c:v>28.841000000000001</c:v>
                </c:pt>
                <c:pt idx="643">
                  <c:v>28.84</c:v>
                </c:pt>
                <c:pt idx="644">
                  <c:v>28.84</c:v>
                </c:pt>
                <c:pt idx="645">
                  <c:v>28.838999999999999</c:v>
                </c:pt>
                <c:pt idx="646">
                  <c:v>28.838999999999999</c:v>
                </c:pt>
                <c:pt idx="647">
                  <c:v>28.838000000000001</c:v>
                </c:pt>
                <c:pt idx="648">
                  <c:v>28.838000000000001</c:v>
                </c:pt>
                <c:pt idx="649">
                  <c:v>28.837000000000014</c:v>
                </c:pt>
                <c:pt idx="650">
                  <c:v>28.837000000000014</c:v>
                </c:pt>
                <c:pt idx="651">
                  <c:v>28.837000000000014</c:v>
                </c:pt>
                <c:pt idx="652">
                  <c:v>28.835999999999999</c:v>
                </c:pt>
                <c:pt idx="653">
                  <c:v>28.835999999999999</c:v>
                </c:pt>
                <c:pt idx="654">
                  <c:v>28.835000000000001</c:v>
                </c:pt>
                <c:pt idx="655">
                  <c:v>28.835000000000001</c:v>
                </c:pt>
                <c:pt idx="656">
                  <c:v>28.834000000000014</c:v>
                </c:pt>
                <c:pt idx="657">
                  <c:v>28.834000000000014</c:v>
                </c:pt>
                <c:pt idx="658">
                  <c:v>28.834000000000014</c:v>
                </c:pt>
                <c:pt idx="659">
                  <c:v>28.832999999999988</c:v>
                </c:pt>
                <c:pt idx="660">
                  <c:v>28.832999999999988</c:v>
                </c:pt>
                <c:pt idx="661">
                  <c:v>28.832000000000001</c:v>
                </c:pt>
                <c:pt idx="662">
                  <c:v>28.832000000000001</c:v>
                </c:pt>
                <c:pt idx="663">
                  <c:v>28.831000000000014</c:v>
                </c:pt>
                <c:pt idx="664">
                  <c:v>28.831000000000014</c:v>
                </c:pt>
                <c:pt idx="665">
                  <c:v>28.831000000000014</c:v>
                </c:pt>
                <c:pt idx="666">
                  <c:v>28.830000000000005</c:v>
                </c:pt>
                <c:pt idx="667">
                  <c:v>28.830000000000005</c:v>
                </c:pt>
                <c:pt idx="668">
                  <c:v>28.829000000000001</c:v>
                </c:pt>
                <c:pt idx="669">
                  <c:v>28.829000000000001</c:v>
                </c:pt>
                <c:pt idx="670">
                  <c:v>28.829000000000001</c:v>
                </c:pt>
                <c:pt idx="671">
                  <c:v>28.827999999999999</c:v>
                </c:pt>
                <c:pt idx="672">
                  <c:v>28.827999999999999</c:v>
                </c:pt>
                <c:pt idx="673">
                  <c:v>28.827000000000005</c:v>
                </c:pt>
                <c:pt idx="674">
                  <c:v>28.827000000000005</c:v>
                </c:pt>
                <c:pt idx="675">
                  <c:v>28.826000000000001</c:v>
                </c:pt>
                <c:pt idx="676">
                  <c:v>28.826000000000001</c:v>
                </c:pt>
                <c:pt idx="677">
                  <c:v>28.826000000000001</c:v>
                </c:pt>
                <c:pt idx="678">
                  <c:v>28.824999999999999</c:v>
                </c:pt>
                <c:pt idx="679">
                  <c:v>28.824999999999999</c:v>
                </c:pt>
                <c:pt idx="680">
                  <c:v>28.824000000000005</c:v>
                </c:pt>
                <c:pt idx="681">
                  <c:v>28.824000000000005</c:v>
                </c:pt>
                <c:pt idx="682">
                  <c:v>28.824000000000005</c:v>
                </c:pt>
                <c:pt idx="683">
                  <c:v>28.823</c:v>
                </c:pt>
                <c:pt idx="684">
                  <c:v>28.823</c:v>
                </c:pt>
                <c:pt idx="685">
                  <c:v>28.821999999999999</c:v>
                </c:pt>
                <c:pt idx="686">
                  <c:v>28.821999999999999</c:v>
                </c:pt>
                <c:pt idx="687">
                  <c:v>28.821999999999999</c:v>
                </c:pt>
                <c:pt idx="688">
                  <c:v>28.821000000000005</c:v>
                </c:pt>
                <c:pt idx="689">
                  <c:v>28.821000000000005</c:v>
                </c:pt>
                <c:pt idx="690">
                  <c:v>28.821000000000005</c:v>
                </c:pt>
                <c:pt idx="691">
                  <c:v>28.82</c:v>
                </c:pt>
                <c:pt idx="692">
                  <c:v>28.82</c:v>
                </c:pt>
                <c:pt idx="693">
                  <c:v>28.818999999999999</c:v>
                </c:pt>
                <c:pt idx="694">
                  <c:v>28.818999999999999</c:v>
                </c:pt>
                <c:pt idx="695">
                  <c:v>28.818999999999999</c:v>
                </c:pt>
                <c:pt idx="696">
                  <c:v>28.818000000000001</c:v>
                </c:pt>
                <c:pt idx="697">
                  <c:v>28.818000000000001</c:v>
                </c:pt>
                <c:pt idx="698">
                  <c:v>28.817000000000014</c:v>
                </c:pt>
                <c:pt idx="699">
                  <c:v>28.817000000000014</c:v>
                </c:pt>
                <c:pt idx="700">
                  <c:v>28.817000000000014</c:v>
                </c:pt>
                <c:pt idx="701">
                  <c:v>28.815999999999999</c:v>
                </c:pt>
                <c:pt idx="702">
                  <c:v>28.815999999999999</c:v>
                </c:pt>
                <c:pt idx="703">
                  <c:v>28.815999999999999</c:v>
                </c:pt>
                <c:pt idx="704">
                  <c:v>28.815000000000001</c:v>
                </c:pt>
                <c:pt idx="705">
                  <c:v>28.815000000000001</c:v>
                </c:pt>
                <c:pt idx="706">
                  <c:v>28.814000000000014</c:v>
                </c:pt>
                <c:pt idx="707">
                  <c:v>28.814000000000014</c:v>
                </c:pt>
                <c:pt idx="708">
                  <c:v>28.814000000000014</c:v>
                </c:pt>
                <c:pt idx="709">
                  <c:v>28.812999999999999</c:v>
                </c:pt>
                <c:pt idx="710">
                  <c:v>28.812999999999999</c:v>
                </c:pt>
                <c:pt idx="711">
                  <c:v>28.812999999999999</c:v>
                </c:pt>
                <c:pt idx="712">
                  <c:v>28.812000000000001</c:v>
                </c:pt>
                <c:pt idx="713">
                  <c:v>28.812000000000001</c:v>
                </c:pt>
                <c:pt idx="714">
                  <c:v>28.812000000000001</c:v>
                </c:pt>
                <c:pt idx="715">
                  <c:v>28.811000000000014</c:v>
                </c:pt>
                <c:pt idx="716">
                  <c:v>28.811000000000014</c:v>
                </c:pt>
                <c:pt idx="717">
                  <c:v>28.810000000000013</c:v>
                </c:pt>
                <c:pt idx="718">
                  <c:v>28.810000000000013</c:v>
                </c:pt>
                <c:pt idx="719">
                  <c:v>28.810000000000013</c:v>
                </c:pt>
                <c:pt idx="720">
                  <c:v>28.809000000000001</c:v>
                </c:pt>
                <c:pt idx="721">
                  <c:v>28.809000000000001</c:v>
                </c:pt>
                <c:pt idx="722">
                  <c:v>28.809000000000001</c:v>
                </c:pt>
                <c:pt idx="723">
                  <c:v>28.808</c:v>
                </c:pt>
                <c:pt idx="724">
                  <c:v>28.808</c:v>
                </c:pt>
                <c:pt idx="725">
                  <c:v>28.808</c:v>
                </c:pt>
                <c:pt idx="726">
                  <c:v>28.806999999999999</c:v>
                </c:pt>
                <c:pt idx="727">
                  <c:v>28.806999999999999</c:v>
                </c:pt>
                <c:pt idx="728">
                  <c:v>28.806999999999999</c:v>
                </c:pt>
                <c:pt idx="729">
                  <c:v>28.806000000000001</c:v>
                </c:pt>
                <c:pt idx="730">
                  <c:v>28.806000000000001</c:v>
                </c:pt>
                <c:pt idx="731">
                  <c:v>28.805</c:v>
                </c:pt>
                <c:pt idx="732">
                  <c:v>28.805</c:v>
                </c:pt>
                <c:pt idx="733">
                  <c:v>28.805</c:v>
                </c:pt>
                <c:pt idx="734">
                  <c:v>28.803999999999988</c:v>
                </c:pt>
                <c:pt idx="735">
                  <c:v>28.803999999999988</c:v>
                </c:pt>
                <c:pt idx="736">
                  <c:v>28.803999999999988</c:v>
                </c:pt>
                <c:pt idx="737">
                  <c:v>28.803000000000001</c:v>
                </c:pt>
                <c:pt idx="738">
                  <c:v>28.803000000000001</c:v>
                </c:pt>
                <c:pt idx="739">
                  <c:v>28.803000000000001</c:v>
                </c:pt>
                <c:pt idx="740">
                  <c:v>28.802</c:v>
                </c:pt>
                <c:pt idx="741">
                  <c:v>28.802</c:v>
                </c:pt>
                <c:pt idx="742">
                  <c:v>28.802</c:v>
                </c:pt>
                <c:pt idx="743">
                  <c:v>28.800999999999988</c:v>
                </c:pt>
                <c:pt idx="744">
                  <c:v>28.800999999999988</c:v>
                </c:pt>
                <c:pt idx="745">
                  <c:v>28.800999999999988</c:v>
                </c:pt>
                <c:pt idx="746">
                  <c:v>28.8</c:v>
                </c:pt>
                <c:pt idx="747">
                  <c:v>28.8</c:v>
                </c:pt>
                <c:pt idx="748">
                  <c:v>28.8</c:v>
                </c:pt>
                <c:pt idx="749">
                  <c:v>28.798999999999989</c:v>
                </c:pt>
                <c:pt idx="750">
                  <c:v>28.798999999999989</c:v>
                </c:pt>
                <c:pt idx="751">
                  <c:v>28.798999999999989</c:v>
                </c:pt>
                <c:pt idx="752">
                  <c:v>28.797999999999988</c:v>
                </c:pt>
                <c:pt idx="753">
                  <c:v>28.797999999999988</c:v>
                </c:pt>
                <c:pt idx="754">
                  <c:v>28.797999999999988</c:v>
                </c:pt>
                <c:pt idx="755">
                  <c:v>28.797000000000001</c:v>
                </c:pt>
                <c:pt idx="756">
                  <c:v>28.797000000000001</c:v>
                </c:pt>
                <c:pt idx="757">
                  <c:v>28.797000000000001</c:v>
                </c:pt>
                <c:pt idx="758">
                  <c:v>28.795999999999989</c:v>
                </c:pt>
                <c:pt idx="759">
                  <c:v>28.795999999999989</c:v>
                </c:pt>
                <c:pt idx="760">
                  <c:v>28.795999999999989</c:v>
                </c:pt>
                <c:pt idx="761">
                  <c:v>28.795999999999989</c:v>
                </c:pt>
                <c:pt idx="762">
                  <c:v>28.795000000000002</c:v>
                </c:pt>
                <c:pt idx="763">
                  <c:v>28.795000000000002</c:v>
                </c:pt>
                <c:pt idx="764">
                  <c:v>28.795000000000002</c:v>
                </c:pt>
                <c:pt idx="765">
                  <c:v>28.794</c:v>
                </c:pt>
                <c:pt idx="766">
                  <c:v>28.794</c:v>
                </c:pt>
                <c:pt idx="767">
                  <c:v>28.794</c:v>
                </c:pt>
                <c:pt idx="768">
                  <c:v>28.792999999999989</c:v>
                </c:pt>
                <c:pt idx="769">
                  <c:v>28.792999999999989</c:v>
                </c:pt>
                <c:pt idx="770">
                  <c:v>28.792999999999989</c:v>
                </c:pt>
                <c:pt idx="771">
                  <c:v>28.792000000000002</c:v>
                </c:pt>
                <c:pt idx="772">
                  <c:v>28.792000000000002</c:v>
                </c:pt>
                <c:pt idx="773">
                  <c:v>28.792000000000002</c:v>
                </c:pt>
                <c:pt idx="774">
                  <c:v>28.791</c:v>
                </c:pt>
                <c:pt idx="775">
                  <c:v>28.791</c:v>
                </c:pt>
                <c:pt idx="776">
                  <c:v>28.791</c:v>
                </c:pt>
                <c:pt idx="777">
                  <c:v>28.79</c:v>
                </c:pt>
                <c:pt idx="778">
                  <c:v>28.79</c:v>
                </c:pt>
                <c:pt idx="779">
                  <c:v>28.79</c:v>
                </c:pt>
                <c:pt idx="780">
                  <c:v>28.79</c:v>
                </c:pt>
                <c:pt idx="781">
                  <c:v>28.78899999999998</c:v>
                </c:pt>
                <c:pt idx="782">
                  <c:v>28.78899999999998</c:v>
                </c:pt>
                <c:pt idx="783">
                  <c:v>28.78899999999998</c:v>
                </c:pt>
                <c:pt idx="784">
                  <c:v>28.787999999999986</c:v>
                </c:pt>
                <c:pt idx="785">
                  <c:v>28.787999999999986</c:v>
                </c:pt>
                <c:pt idx="786">
                  <c:v>28.787999999999986</c:v>
                </c:pt>
                <c:pt idx="787">
                  <c:v>28.786999999999981</c:v>
                </c:pt>
                <c:pt idx="788">
                  <c:v>28.786999999999981</c:v>
                </c:pt>
                <c:pt idx="789">
                  <c:v>28.786999999999981</c:v>
                </c:pt>
                <c:pt idx="790">
                  <c:v>28.786999999999981</c:v>
                </c:pt>
                <c:pt idx="791">
                  <c:v>28.78599999999998</c:v>
                </c:pt>
                <c:pt idx="792">
                  <c:v>28.78599999999998</c:v>
                </c:pt>
                <c:pt idx="793">
                  <c:v>28.78599999999998</c:v>
                </c:pt>
                <c:pt idx="794">
                  <c:v>28.784999999999989</c:v>
                </c:pt>
                <c:pt idx="795">
                  <c:v>28.784999999999989</c:v>
                </c:pt>
                <c:pt idx="796">
                  <c:v>28.784999999999989</c:v>
                </c:pt>
                <c:pt idx="797">
                  <c:v>28.784999999999989</c:v>
                </c:pt>
                <c:pt idx="798">
                  <c:v>28.783999999999981</c:v>
                </c:pt>
                <c:pt idx="799">
                  <c:v>28.783999999999981</c:v>
                </c:pt>
                <c:pt idx="800">
                  <c:v>28.783999999999981</c:v>
                </c:pt>
                <c:pt idx="801">
                  <c:v>28.78299999999998</c:v>
                </c:pt>
                <c:pt idx="802">
                  <c:v>28.78299999999998</c:v>
                </c:pt>
                <c:pt idx="803">
                  <c:v>28.78299999999998</c:v>
                </c:pt>
                <c:pt idx="804">
                  <c:v>28.781999999999989</c:v>
                </c:pt>
                <c:pt idx="805">
                  <c:v>28.781999999999989</c:v>
                </c:pt>
                <c:pt idx="806">
                  <c:v>28.781999999999989</c:v>
                </c:pt>
                <c:pt idx="807">
                  <c:v>28.781999999999989</c:v>
                </c:pt>
                <c:pt idx="808">
                  <c:v>28.780999999999981</c:v>
                </c:pt>
                <c:pt idx="809">
                  <c:v>28.780999999999981</c:v>
                </c:pt>
                <c:pt idx="810">
                  <c:v>28.780999999999981</c:v>
                </c:pt>
                <c:pt idx="811">
                  <c:v>28.779999999999987</c:v>
                </c:pt>
                <c:pt idx="812">
                  <c:v>28.779999999999987</c:v>
                </c:pt>
                <c:pt idx="813">
                  <c:v>28.779999999999987</c:v>
                </c:pt>
                <c:pt idx="814">
                  <c:v>28.779999999999987</c:v>
                </c:pt>
                <c:pt idx="815">
                  <c:v>28.779</c:v>
                </c:pt>
                <c:pt idx="816">
                  <c:v>28.779</c:v>
                </c:pt>
                <c:pt idx="817">
                  <c:v>28.779</c:v>
                </c:pt>
                <c:pt idx="818">
                  <c:v>28.779</c:v>
                </c:pt>
                <c:pt idx="819">
                  <c:v>28.777999999999999</c:v>
                </c:pt>
                <c:pt idx="820">
                  <c:v>28.777999999999999</c:v>
                </c:pt>
                <c:pt idx="821">
                  <c:v>28.777999999999999</c:v>
                </c:pt>
                <c:pt idx="822">
                  <c:v>28.777000000000001</c:v>
                </c:pt>
                <c:pt idx="823">
                  <c:v>28.777000000000001</c:v>
                </c:pt>
                <c:pt idx="824">
                  <c:v>28.777000000000001</c:v>
                </c:pt>
                <c:pt idx="825">
                  <c:v>28.777000000000001</c:v>
                </c:pt>
                <c:pt idx="826">
                  <c:v>28.776</c:v>
                </c:pt>
                <c:pt idx="827">
                  <c:v>28.776</c:v>
                </c:pt>
                <c:pt idx="828">
                  <c:v>28.776</c:v>
                </c:pt>
                <c:pt idx="829">
                  <c:v>28.776</c:v>
                </c:pt>
                <c:pt idx="830">
                  <c:v>28.774999999999999</c:v>
                </c:pt>
                <c:pt idx="831">
                  <c:v>28.774999999999999</c:v>
                </c:pt>
                <c:pt idx="832">
                  <c:v>28.774999999999999</c:v>
                </c:pt>
                <c:pt idx="833">
                  <c:v>28.774000000000001</c:v>
                </c:pt>
                <c:pt idx="834">
                  <c:v>28.774000000000001</c:v>
                </c:pt>
                <c:pt idx="835">
                  <c:v>28.774000000000001</c:v>
                </c:pt>
                <c:pt idx="836">
                  <c:v>28.774000000000001</c:v>
                </c:pt>
                <c:pt idx="837">
                  <c:v>28.773</c:v>
                </c:pt>
                <c:pt idx="838">
                  <c:v>28.773</c:v>
                </c:pt>
                <c:pt idx="839">
                  <c:v>28.773</c:v>
                </c:pt>
                <c:pt idx="840">
                  <c:v>28.773</c:v>
                </c:pt>
                <c:pt idx="841">
                  <c:v>28.771999999999988</c:v>
                </c:pt>
                <c:pt idx="842">
                  <c:v>28.771999999999988</c:v>
                </c:pt>
                <c:pt idx="843">
                  <c:v>28.771999999999988</c:v>
                </c:pt>
                <c:pt idx="844">
                  <c:v>28.771999999999988</c:v>
                </c:pt>
                <c:pt idx="845">
                  <c:v>28.771000000000001</c:v>
                </c:pt>
                <c:pt idx="846">
                  <c:v>28.771000000000001</c:v>
                </c:pt>
                <c:pt idx="847">
                  <c:v>28.771000000000001</c:v>
                </c:pt>
                <c:pt idx="848">
                  <c:v>28.771000000000001</c:v>
                </c:pt>
                <c:pt idx="849">
                  <c:v>28.77</c:v>
                </c:pt>
                <c:pt idx="850">
                  <c:v>28.77</c:v>
                </c:pt>
                <c:pt idx="851">
                  <c:v>28.77</c:v>
                </c:pt>
                <c:pt idx="852">
                  <c:v>28.768999999999977</c:v>
                </c:pt>
                <c:pt idx="853">
                  <c:v>28.768999999999977</c:v>
                </c:pt>
                <c:pt idx="854">
                  <c:v>28.768999999999977</c:v>
                </c:pt>
                <c:pt idx="855">
                  <c:v>28.768999999999977</c:v>
                </c:pt>
                <c:pt idx="856">
                  <c:v>28.767999999999986</c:v>
                </c:pt>
                <c:pt idx="857">
                  <c:v>28.767999999999986</c:v>
                </c:pt>
                <c:pt idx="858">
                  <c:v>28.767999999999986</c:v>
                </c:pt>
                <c:pt idx="859">
                  <c:v>28.767999999999986</c:v>
                </c:pt>
                <c:pt idx="860">
                  <c:v>28.766999999999989</c:v>
                </c:pt>
                <c:pt idx="861">
                  <c:v>28.766999999999989</c:v>
                </c:pt>
                <c:pt idx="862">
                  <c:v>28.766999999999989</c:v>
                </c:pt>
                <c:pt idx="863">
                  <c:v>28.766999999999989</c:v>
                </c:pt>
                <c:pt idx="864">
                  <c:v>28.765999999999977</c:v>
                </c:pt>
                <c:pt idx="865">
                  <c:v>28.765999999999977</c:v>
                </c:pt>
                <c:pt idx="866">
                  <c:v>28.765999999999977</c:v>
                </c:pt>
                <c:pt idx="867">
                  <c:v>28.765999999999977</c:v>
                </c:pt>
                <c:pt idx="868">
                  <c:v>28.764999999999986</c:v>
                </c:pt>
                <c:pt idx="869">
                  <c:v>28.764999999999986</c:v>
                </c:pt>
                <c:pt idx="870">
                  <c:v>28.764999999999986</c:v>
                </c:pt>
                <c:pt idx="871">
                  <c:v>28.764999999999986</c:v>
                </c:pt>
                <c:pt idx="872">
                  <c:v>28.763999999999989</c:v>
                </c:pt>
                <c:pt idx="873">
                  <c:v>28.763999999999989</c:v>
                </c:pt>
                <c:pt idx="874">
                  <c:v>28.763999999999989</c:v>
                </c:pt>
                <c:pt idx="875">
                  <c:v>28.763999999999989</c:v>
                </c:pt>
                <c:pt idx="876">
                  <c:v>28.763999999999989</c:v>
                </c:pt>
                <c:pt idx="877">
                  <c:v>28.763000000000002</c:v>
                </c:pt>
                <c:pt idx="878">
                  <c:v>28.763000000000002</c:v>
                </c:pt>
                <c:pt idx="879">
                  <c:v>28.763000000000002</c:v>
                </c:pt>
                <c:pt idx="880">
                  <c:v>28.763000000000002</c:v>
                </c:pt>
                <c:pt idx="881">
                  <c:v>28.761999999999986</c:v>
                </c:pt>
                <c:pt idx="882">
                  <c:v>28.761999999999986</c:v>
                </c:pt>
                <c:pt idx="883">
                  <c:v>28.761999999999986</c:v>
                </c:pt>
                <c:pt idx="884">
                  <c:v>28.761999999999986</c:v>
                </c:pt>
                <c:pt idx="885">
                  <c:v>28.760999999999989</c:v>
                </c:pt>
                <c:pt idx="886">
                  <c:v>28.760999999999989</c:v>
                </c:pt>
                <c:pt idx="887">
                  <c:v>28.760999999999989</c:v>
                </c:pt>
                <c:pt idx="888">
                  <c:v>28.760999999999989</c:v>
                </c:pt>
                <c:pt idx="889">
                  <c:v>28.759999999999987</c:v>
                </c:pt>
                <c:pt idx="890">
                  <c:v>28.759999999999987</c:v>
                </c:pt>
                <c:pt idx="891">
                  <c:v>28.759999999999987</c:v>
                </c:pt>
                <c:pt idx="892">
                  <c:v>28.759999999999987</c:v>
                </c:pt>
                <c:pt idx="893">
                  <c:v>28.759</c:v>
                </c:pt>
                <c:pt idx="894">
                  <c:v>28.759</c:v>
                </c:pt>
                <c:pt idx="895">
                  <c:v>28.759</c:v>
                </c:pt>
                <c:pt idx="896">
                  <c:v>28.759</c:v>
                </c:pt>
                <c:pt idx="897">
                  <c:v>28.759</c:v>
                </c:pt>
                <c:pt idx="898">
                  <c:v>28.757999999999999</c:v>
                </c:pt>
                <c:pt idx="899">
                  <c:v>28.757999999999999</c:v>
                </c:pt>
                <c:pt idx="900">
                  <c:v>28.757999999999999</c:v>
                </c:pt>
                <c:pt idx="901">
                  <c:v>28.757999999999999</c:v>
                </c:pt>
                <c:pt idx="902">
                  <c:v>28.757000000000001</c:v>
                </c:pt>
                <c:pt idx="903">
                  <c:v>28.757000000000001</c:v>
                </c:pt>
                <c:pt idx="904">
                  <c:v>28.757000000000001</c:v>
                </c:pt>
                <c:pt idx="905">
                  <c:v>28.757000000000001</c:v>
                </c:pt>
                <c:pt idx="906">
                  <c:v>28.756</c:v>
                </c:pt>
                <c:pt idx="907">
                  <c:v>28.756</c:v>
                </c:pt>
                <c:pt idx="908">
                  <c:v>28.756</c:v>
                </c:pt>
                <c:pt idx="909">
                  <c:v>28.756</c:v>
                </c:pt>
                <c:pt idx="910">
                  <c:v>28.756</c:v>
                </c:pt>
                <c:pt idx="911">
                  <c:v>28.754999999999999</c:v>
                </c:pt>
                <c:pt idx="912">
                  <c:v>28.754999999999999</c:v>
                </c:pt>
                <c:pt idx="913">
                  <c:v>28.754999999999999</c:v>
                </c:pt>
                <c:pt idx="914">
                  <c:v>28.754999999999999</c:v>
                </c:pt>
                <c:pt idx="915">
                  <c:v>28.754000000000001</c:v>
                </c:pt>
                <c:pt idx="916">
                  <c:v>28.754000000000001</c:v>
                </c:pt>
                <c:pt idx="917">
                  <c:v>28.754000000000001</c:v>
                </c:pt>
                <c:pt idx="918">
                  <c:v>28.754000000000001</c:v>
                </c:pt>
                <c:pt idx="919">
                  <c:v>28.754000000000001</c:v>
                </c:pt>
                <c:pt idx="920">
                  <c:v>28.753</c:v>
                </c:pt>
                <c:pt idx="921">
                  <c:v>28.753</c:v>
                </c:pt>
                <c:pt idx="922">
                  <c:v>28.753</c:v>
                </c:pt>
                <c:pt idx="923">
                  <c:v>28.753</c:v>
                </c:pt>
                <c:pt idx="924">
                  <c:v>28.753</c:v>
                </c:pt>
                <c:pt idx="925">
                  <c:v>28.751999999999999</c:v>
                </c:pt>
                <c:pt idx="926">
                  <c:v>28.751999999999999</c:v>
                </c:pt>
                <c:pt idx="927">
                  <c:v>28.751999999999999</c:v>
                </c:pt>
                <c:pt idx="928">
                  <c:v>28.751999999999999</c:v>
                </c:pt>
                <c:pt idx="929">
                  <c:v>28.751000000000001</c:v>
                </c:pt>
                <c:pt idx="930">
                  <c:v>28.751000000000001</c:v>
                </c:pt>
                <c:pt idx="931">
                  <c:v>28.751000000000001</c:v>
                </c:pt>
                <c:pt idx="932">
                  <c:v>28.751000000000001</c:v>
                </c:pt>
                <c:pt idx="933">
                  <c:v>28.751000000000001</c:v>
                </c:pt>
                <c:pt idx="934">
                  <c:v>28.75</c:v>
                </c:pt>
                <c:pt idx="935">
                  <c:v>28.75</c:v>
                </c:pt>
                <c:pt idx="936">
                  <c:v>28.75</c:v>
                </c:pt>
                <c:pt idx="937">
                  <c:v>28.75</c:v>
                </c:pt>
                <c:pt idx="938">
                  <c:v>28.75</c:v>
                </c:pt>
                <c:pt idx="939">
                  <c:v>28.748999999999981</c:v>
                </c:pt>
                <c:pt idx="940">
                  <c:v>28.748999999999981</c:v>
                </c:pt>
                <c:pt idx="941">
                  <c:v>28.748999999999981</c:v>
                </c:pt>
                <c:pt idx="942">
                  <c:v>28.748999999999981</c:v>
                </c:pt>
                <c:pt idx="943">
                  <c:v>28.747999999999987</c:v>
                </c:pt>
                <c:pt idx="944">
                  <c:v>28.747999999999987</c:v>
                </c:pt>
                <c:pt idx="945">
                  <c:v>28.747999999999987</c:v>
                </c:pt>
                <c:pt idx="946">
                  <c:v>28.747999999999987</c:v>
                </c:pt>
                <c:pt idx="947">
                  <c:v>28.747999999999987</c:v>
                </c:pt>
                <c:pt idx="948">
                  <c:v>28.747</c:v>
                </c:pt>
                <c:pt idx="949">
                  <c:v>28.747</c:v>
                </c:pt>
                <c:pt idx="950">
                  <c:v>28.747</c:v>
                </c:pt>
                <c:pt idx="951">
                  <c:v>28.747</c:v>
                </c:pt>
                <c:pt idx="952">
                  <c:v>28.747</c:v>
                </c:pt>
                <c:pt idx="953">
                  <c:v>28.745999999999981</c:v>
                </c:pt>
                <c:pt idx="954">
                  <c:v>28.745999999999981</c:v>
                </c:pt>
                <c:pt idx="955">
                  <c:v>28.745999999999981</c:v>
                </c:pt>
                <c:pt idx="956">
                  <c:v>28.745999999999981</c:v>
                </c:pt>
                <c:pt idx="957">
                  <c:v>28.745999999999981</c:v>
                </c:pt>
                <c:pt idx="958">
                  <c:v>28.744999999999987</c:v>
                </c:pt>
                <c:pt idx="959">
                  <c:v>28.744999999999987</c:v>
                </c:pt>
                <c:pt idx="960">
                  <c:v>28.744999999999987</c:v>
                </c:pt>
                <c:pt idx="961">
                  <c:v>28.744999999999987</c:v>
                </c:pt>
                <c:pt idx="962">
                  <c:v>28.744999999999987</c:v>
                </c:pt>
                <c:pt idx="963">
                  <c:v>28.744</c:v>
                </c:pt>
                <c:pt idx="964">
                  <c:v>28.744</c:v>
                </c:pt>
                <c:pt idx="965">
                  <c:v>28.744</c:v>
                </c:pt>
                <c:pt idx="966">
                  <c:v>28.744</c:v>
                </c:pt>
                <c:pt idx="967">
                  <c:v>28.744</c:v>
                </c:pt>
                <c:pt idx="968">
                  <c:v>28.742999999999981</c:v>
                </c:pt>
                <c:pt idx="969">
                  <c:v>28.742999999999981</c:v>
                </c:pt>
                <c:pt idx="970">
                  <c:v>28.742999999999981</c:v>
                </c:pt>
                <c:pt idx="971">
                  <c:v>28.742999999999981</c:v>
                </c:pt>
                <c:pt idx="972">
                  <c:v>28.742999999999981</c:v>
                </c:pt>
                <c:pt idx="973">
                  <c:v>28.741999999999987</c:v>
                </c:pt>
                <c:pt idx="974">
                  <c:v>28.741999999999987</c:v>
                </c:pt>
                <c:pt idx="975">
                  <c:v>28.741999999999987</c:v>
                </c:pt>
                <c:pt idx="976">
                  <c:v>28.741999999999987</c:v>
                </c:pt>
                <c:pt idx="977">
                  <c:v>28.741999999999987</c:v>
                </c:pt>
                <c:pt idx="978">
                  <c:v>28.741</c:v>
                </c:pt>
                <c:pt idx="979">
                  <c:v>28.741</c:v>
                </c:pt>
                <c:pt idx="980">
                  <c:v>28.741</c:v>
                </c:pt>
                <c:pt idx="981">
                  <c:v>28.741</c:v>
                </c:pt>
                <c:pt idx="982">
                  <c:v>28.741</c:v>
                </c:pt>
                <c:pt idx="983">
                  <c:v>28.74</c:v>
                </c:pt>
                <c:pt idx="984">
                  <c:v>28.74</c:v>
                </c:pt>
                <c:pt idx="985">
                  <c:v>28.74</c:v>
                </c:pt>
                <c:pt idx="986">
                  <c:v>28.74</c:v>
                </c:pt>
                <c:pt idx="987">
                  <c:v>28.74</c:v>
                </c:pt>
                <c:pt idx="988">
                  <c:v>28.739000000000001</c:v>
                </c:pt>
                <c:pt idx="989">
                  <c:v>28.739000000000001</c:v>
                </c:pt>
                <c:pt idx="990">
                  <c:v>28.739000000000001</c:v>
                </c:pt>
                <c:pt idx="991">
                  <c:v>28.739000000000001</c:v>
                </c:pt>
                <c:pt idx="992">
                  <c:v>28.739000000000001</c:v>
                </c:pt>
                <c:pt idx="993">
                  <c:v>28.739000000000001</c:v>
                </c:pt>
                <c:pt idx="994">
                  <c:v>28.738</c:v>
                </c:pt>
                <c:pt idx="995">
                  <c:v>28.738</c:v>
                </c:pt>
                <c:pt idx="996">
                  <c:v>28.738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Лист1!$U$1</c:f>
              <c:strCache>
                <c:ptCount val="1"/>
                <c:pt idx="0">
                  <c:v>РД 50-694-90 (класс 5a)</c:v>
                </c:pt>
              </c:strCache>
            </c:strRef>
          </c:tx>
          <c:spPr>
            <a:ln w="25400" cmpd="dbl">
              <a:solidFill>
                <a:schemeClr val="tx2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Лист1!$S$2:$S$998</c:f>
              <c:numCache>
                <c:formatCode>0.00E+00</c:formatCode>
                <c:ptCount val="997"/>
                <c:pt idx="0">
                  <c:v>100000</c:v>
                </c:pt>
                <c:pt idx="1">
                  <c:v>200000</c:v>
                </c:pt>
                <c:pt idx="2">
                  <c:v>300000</c:v>
                </c:pt>
                <c:pt idx="3">
                  <c:v>400000</c:v>
                </c:pt>
                <c:pt idx="4">
                  <c:v>500000</c:v>
                </c:pt>
                <c:pt idx="5">
                  <c:v>600000</c:v>
                </c:pt>
                <c:pt idx="6">
                  <c:v>700000</c:v>
                </c:pt>
                <c:pt idx="7">
                  <c:v>800000</c:v>
                </c:pt>
                <c:pt idx="8">
                  <c:v>900000</c:v>
                </c:pt>
                <c:pt idx="9">
                  <c:v>1000000</c:v>
                </c:pt>
                <c:pt idx="10">
                  <c:v>1100000</c:v>
                </c:pt>
                <c:pt idx="11">
                  <c:v>1200000</c:v>
                </c:pt>
                <c:pt idx="12">
                  <c:v>1300000</c:v>
                </c:pt>
                <c:pt idx="13">
                  <c:v>1400000</c:v>
                </c:pt>
                <c:pt idx="14">
                  <c:v>1500000</c:v>
                </c:pt>
                <c:pt idx="15">
                  <c:v>1600000</c:v>
                </c:pt>
                <c:pt idx="16">
                  <c:v>1700000</c:v>
                </c:pt>
                <c:pt idx="17">
                  <c:v>1800000</c:v>
                </c:pt>
                <c:pt idx="18">
                  <c:v>1900000</c:v>
                </c:pt>
                <c:pt idx="19">
                  <c:v>2000000</c:v>
                </c:pt>
                <c:pt idx="20">
                  <c:v>2100000</c:v>
                </c:pt>
                <c:pt idx="21">
                  <c:v>2200000</c:v>
                </c:pt>
                <c:pt idx="22">
                  <c:v>2400000</c:v>
                </c:pt>
                <c:pt idx="23">
                  <c:v>2500000</c:v>
                </c:pt>
                <c:pt idx="24">
                  <c:v>2900000</c:v>
                </c:pt>
                <c:pt idx="25">
                  <c:v>3000000</c:v>
                </c:pt>
                <c:pt idx="26">
                  <c:v>3100000</c:v>
                </c:pt>
                <c:pt idx="27">
                  <c:v>3200000</c:v>
                </c:pt>
                <c:pt idx="28">
                  <c:v>3300000</c:v>
                </c:pt>
                <c:pt idx="29">
                  <c:v>3400000</c:v>
                </c:pt>
                <c:pt idx="30">
                  <c:v>3500000</c:v>
                </c:pt>
                <c:pt idx="31">
                  <c:v>3600000</c:v>
                </c:pt>
                <c:pt idx="32">
                  <c:v>3700000</c:v>
                </c:pt>
                <c:pt idx="33">
                  <c:v>3800000</c:v>
                </c:pt>
                <c:pt idx="34">
                  <c:v>3900000</c:v>
                </c:pt>
                <c:pt idx="35">
                  <c:v>4000000</c:v>
                </c:pt>
                <c:pt idx="36">
                  <c:v>4100000</c:v>
                </c:pt>
                <c:pt idx="37">
                  <c:v>4200000</c:v>
                </c:pt>
                <c:pt idx="38">
                  <c:v>4300000</c:v>
                </c:pt>
                <c:pt idx="39">
                  <c:v>4400000</c:v>
                </c:pt>
                <c:pt idx="40">
                  <c:v>4500000</c:v>
                </c:pt>
                <c:pt idx="41">
                  <c:v>4600000</c:v>
                </c:pt>
                <c:pt idx="42">
                  <c:v>4700000</c:v>
                </c:pt>
                <c:pt idx="43">
                  <c:v>4800000</c:v>
                </c:pt>
                <c:pt idx="44">
                  <c:v>4900000</c:v>
                </c:pt>
                <c:pt idx="45">
                  <c:v>5000000</c:v>
                </c:pt>
                <c:pt idx="46">
                  <c:v>5100000</c:v>
                </c:pt>
                <c:pt idx="47">
                  <c:v>5200000</c:v>
                </c:pt>
                <c:pt idx="48">
                  <c:v>5300000</c:v>
                </c:pt>
                <c:pt idx="49">
                  <c:v>5400000</c:v>
                </c:pt>
                <c:pt idx="50">
                  <c:v>5500000</c:v>
                </c:pt>
                <c:pt idx="51">
                  <c:v>5600000</c:v>
                </c:pt>
                <c:pt idx="52">
                  <c:v>5700000</c:v>
                </c:pt>
                <c:pt idx="53">
                  <c:v>5800000</c:v>
                </c:pt>
                <c:pt idx="54">
                  <c:v>5900000</c:v>
                </c:pt>
                <c:pt idx="55">
                  <c:v>6000000</c:v>
                </c:pt>
                <c:pt idx="56">
                  <c:v>6100000</c:v>
                </c:pt>
                <c:pt idx="57">
                  <c:v>6200000</c:v>
                </c:pt>
                <c:pt idx="58">
                  <c:v>6300000</c:v>
                </c:pt>
                <c:pt idx="59">
                  <c:v>6400000</c:v>
                </c:pt>
                <c:pt idx="60">
                  <c:v>6500000</c:v>
                </c:pt>
                <c:pt idx="61">
                  <c:v>6600000</c:v>
                </c:pt>
                <c:pt idx="62">
                  <c:v>6700000</c:v>
                </c:pt>
                <c:pt idx="63">
                  <c:v>6800000</c:v>
                </c:pt>
                <c:pt idx="64">
                  <c:v>6900000</c:v>
                </c:pt>
                <c:pt idx="65">
                  <c:v>7000000</c:v>
                </c:pt>
                <c:pt idx="66">
                  <c:v>7100000</c:v>
                </c:pt>
                <c:pt idx="67">
                  <c:v>7200000</c:v>
                </c:pt>
                <c:pt idx="68">
                  <c:v>7300000</c:v>
                </c:pt>
                <c:pt idx="69">
                  <c:v>7400000</c:v>
                </c:pt>
                <c:pt idx="70">
                  <c:v>7500000</c:v>
                </c:pt>
                <c:pt idx="71">
                  <c:v>7600000</c:v>
                </c:pt>
                <c:pt idx="72">
                  <c:v>7700000</c:v>
                </c:pt>
                <c:pt idx="73">
                  <c:v>7800000</c:v>
                </c:pt>
                <c:pt idx="74">
                  <c:v>7900000</c:v>
                </c:pt>
                <c:pt idx="75">
                  <c:v>8000000</c:v>
                </c:pt>
                <c:pt idx="76">
                  <c:v>8100000</c:v>
                </c:pt>
                <c:pt idx="77">
                  <c:v>8200000</c:v>
                </c:pt>
                <c:pt idx="78">
                  <c:v>8300000</c:v>
                </c:pt>
                <c:pt idx="79">
                  <c:v>8400000</c:v>
                </c:pt>
                <c:pt idx="80">
                  <c:v>8500000</c:v>
                </c:pt>
                <c:pt idx="81">
                  <c:v>8600000</c:v>
                </c:pt>
                <c:pt idx="82">
                  <c:v>8700000</c:v>
                </c:pt>
                <c:pt idx="83">
                  <c:v>8800000</c:v>
                </c:pt>
                <c:pt idx="84">
                  <c:v>8900000</c:v>
                </c:pt>
                <c:pt idx="85">
                  <c:v>9000000</c:v>
                </c:pt>
                <c:pt idx="86">
                  <c:v>9100000</c:v>
                </c:pt>
                <c:pt idx="87">
                  <c:v>9200000</c:v>
                </c:pt>
                <c:pt idx="88">
                  <c:v>9300000</c:v>
                </c:pt>
                <c:pt idx="89">
                  <c:v>9400000</c:v>
                </c:pt>
                <c:pt idx="90">
                  <c:v>9500000</c:v>
                </c:pt>
                <c:pt idx="91">
                  <c:v>9600000</c:v>
                </c:pt>
                <c:pt idx="92">
                  <c:v>9700000</c:v>
                </c:pt>
                <c:pt idx="93">
                  <c:v>9800000</c:v>
                </c:pt>
                <c:pt idx="94">
                  <c:v>9900000</c:v>
                </c:pt>
                <c:pt idx="95">
                  <c:v>10000000</c:v>
                </c:pt>
                <c:pt idx="96">
                  <c:v>10100000</c:v>
                </c:pt>
                <c:pt idx="97">
                  <c:v>10200000</c:v>
                </c:pt>
                <c:pt idx="98">
                  <c:v>10300000</c:v>
                </c:pt>
                <c:pt idx="99">
                  <c:v>10400000</c:v>
                </c:pt>
                <c:pt idx="100">
                  <c:v>10500000</c:v>
                </c:pt>
                <c:pt idx="101">
                  <c:v>10600000</c:v>
                </c:pt>
                <c:pt idx="102">
                  <c:v>10700000</c:v>
                </c:pt>
                <c:pt idx="103">
                  <c:v>10800000</c:v>
                </c:pt>
                <c:pt idx="104">
                  <c:v>10900000</c:v>
                </c:pt>
                <c:pt idx="105">
                  <c:v>11000000</c:v>
                </c:pt>
                <c:pt idx="106">
                  <c:v>11100000</c:v>
                </c:pt>
                <c:pt idx="107">
                  <c:v>11200000</c:v>
                </c:pt>
                <c:pt idx="108">
                  <c:v>11300000</c:v>
                </c:pt>
                <c:pt idx="109">
                  <c:v>11400000</c:v>
                </c:pt>
                <c:pt idx="110">
                  <c:v>11500000</c:v>
                </c:pt>
                <c:pt idx="111">
                  <c:v>11600000</c:v>
                </c:pt>
                <c:pt idx="112">
                  <c:v>11700000</c:v>
                </c:pt>
                <c:pt idx="113">
                  <c:v>11800000</c:v>
                </c:pt>
                <c:pt idx="114">
                  <c:v>11900000</c:v>
                </c:pt>
                <c:pt idx="115">
                  <c:v>12000000</c:v>
                </c:pt>
                <c:pt idx="116">
                  <c:v>12100000</c:v>
                </c:pt>
                <c:pt idx="117">
                  <c:v>12200000</c:v>
                </c:pt>
                <c:pt idx="118">
                  <c:v>12300000</c:v>
                </c:pt>
                <c:pt idx="119">
                  <c:v>12400000</c:v>
                </c:pt>
                <c:pt idx="120">
                  <c:v>12500000</c:v>
                </c:pt>
                <c:pt idx="121">
                  <c:v>12600000</c:v>
                </c:pt>
                <c:pt idx="122">
                  <c:v>12700000</c:v>
                </c:pt>
                <c:pt idx="123">
                  <c:v>12800000</c:v>
                </c:pt>
                <c:pt idx="124">
                  <c:v>12900000</c:v>
                </c:pt>
                <c:pt idx="125">
                  <c:v>13000000</c:v>
                </c:pt>
                <c:pt idx="126">
                  <c:v>13100000</c:v>
                </c:pt>
                <c:pt idx="127">
                  <c:v>13200000</c:v>
                </c:pt>
                <c:pt idx="128">
                  <c:v>13300000</c:v>
                </c:pt>
                <c:pt idx="129">
                  <c:v>13400000</c:v>
                </c:pt>
                <c:pt idx="130">
                  <c:v>13500000</c:v>
                </c:pt>
                <c:pt idx="131">
                  <c:v>13600000</c:v>
                </c:pt>
                <c:pt idx="132">
                  <c:v>13700000</c:v>
                </c:pt>
                <c:pt idx="133">
                  <c:v>13800000</c:v>
                </c:pt>
                <c:pt idx="134">
                  <c:v>13900000</c:v>
                </c:pt>
                <c:pt idx="135">
                  <c:v>14000000</c:v>
                </c:pt>
                <c:pt idx="136">
                  <c:v>14100000</c:v>
                </c:pt>
                <c:pt idx="137">
                  <c:v>14200000</c:v>
                </c:pt>
                <c:pt idx="138">
                  <c:v>14300000</c:v>
                </c:pt>
                <c:pt idx="139">
                  <c:v>14400000</c:v>
                </c:pt>
                <c:pt idx="140">
                  <c:v>14500000</c:v>
                </c:pt>
                <c:pt idx="141">
                  <c:v>14600000</c:v>
                </c:pt>
                <c:pt idx="142">
                  <c:v>14700000</c:v>
                </c:pt>
                <c:pt idx="143">
                  <c:v>14800000</c:v>
                </c:pt>
                <c:pt idx="144">
                  <c:v>14900000</c:v>
                </c:pt>
                <c:pt idx="145">
                  <c:v>15000000</c:v>
                </c:pt>
                <c:pt idx="146">
                  <c:v>15100000</c:v>
                </c:pt>
                <c:pt idx="147">
                  <c:v>15200000</c:v>
                </c:pt>
                <c:pt idx="148">
                  <c:v>15300000</c:v>
                </c:pt>
                <c:pt idx="149">
                  <c:v>15400000</c:v>
                </c:pt>
                <c:pt idx="150">
                  <c:v>15500000</c:v>
                </c:pt>
                <c:pt idx="151">
                  <c:v>15600000</c:v>
                </c:pt>
                <c:pt idx="152">
                  <c:v>15700000</c:v>
                </c:pt>
                <c:pt idx="153">
                  <c:v>15800000</c:v>
                </c:pt>
                <c:pt idx="154">
                  <c:v>15900000</c:v>
                </c:pt>
                <c:pt idx="155">
                  <c:v>16000000</c:v>
                </c:pt>
                <c:pt idx="156">
                  <c:v>16100000</c:v>
                </c:pt>
                <c:pt idx="157">
                  <c:v>16200000</c:v>
                </c:pt>
                <c:pt idx="158">
                  <c:v>16300000</c:v>
                </c:pt>
                <c:pt idx="159">
                  <c:v>16400000</c:v>
                </c:pt>
                <c:pt idx="160">
                  <c:v>16500000</c:v>
                </c:pt>
                <c:pt idx="161">
                  <c:v>16600000</c:v>
                </c:pt>
                <c:pt idx="162">
                  <c:v>16700000</c:v>
                </c:pt>
                <c:pt idx="163">
                  <c:v>16800000</c:v>
                </c:pt>
                <c:pt idx="164">
                  <c:v>16900000</c:v>
                </c:pt>
                <c:pt idx="165">
                  <c:v>17000000</c:v>
                </c:pt>
                <c:pt idx="166">
                  <c:v>17100000</c:v>
                </c:pt>
                <c:pt idx="167">
                  <c:v>17200000</c:v>
                </c:pt>
                <c:pt idx="168">
                  <c:v>17300000</c:v>
                </c:pt>
                <c:pt idx="169">
                  <c:v>17400000</c:v>
                </c:pt>
                <c:pt idx="170">
                  <c:v>17500000</c:v>
                </c:pt>
                <c:pt idx="171">
                  <c:v>17600000</c:v>
                </c:pt>
                <c:pt idx="172">
                  <c:v>17700000</c:v>
                </c:pt>
                <c:pt idx="173">
                  <c:v>17800000</c:v>
                </c:pt>
                <c:pt idx="174">
                  <c:v>17900000</c:v>
                </c:pt>
                <c:pt idx="175">
                  <c:v>18000000</c:v>
                </c:pt>
                <c:pt idx="176">
                  <c:v>18100000</c:v>
                </c:pt>
                <c:pt idx="177">
                  <c:v>18200000</c:v>
                </c:pt>
                <c:pt idx="178">
                  <c:v>18300000</c:v>
                </c:pt>
                <c:pt idx="179">
                  <c:v>18400000</c:v>
                </c:pt>
                <c:pt idx="180">
                  <c:v>18500000</c:v>
                </c:pt>
                <c:pt idx="181">
                  <c:v>18600000</c:v>
                </c:pt>
                <c:pt idx="182">
                  <c:v>18700000</c:v>
                </c:pt>
                <c:pt idx="183">
                  <c:v>18800000</c:v>
                </c:pt>
                <c:pt idx="184">
                  <c:v>18900000</c:v>
                </c:pt>
                <c:pt idx="185">
                  <c:v>19000000</c:v>
                </c:pt>
                <c:pt idx="186">
                  <c:v>19100000</c:v>
                </c:pt>
                <c:pt idx="187">
                  <c:v>19200000</c:v>
                </c:pt>
                <c:pt idx="188">
                  <c:v>19300000</c:v>
                </c:pt>
                <c:pt idx="189">
                  <c:v>19400000</c:v>
                </c:pt>
                <c:pt idx="190">
                  <c:v>19500000</c:v>
                </c:pt>
                <c:pt idx="191">
                  <c:v>19600000</c:v>
                </c:pt>
                <c:pt idx="192">
                  <c:v>19700000</c:v>
                </c:pt>
                <c:pt idx="193">
                  <c:v>19800000</c:v>
                </c:pt>
                <c:pt idx="194">
                  <c:v>19900000</c:v>
                </c:pt>
                <c:pt idx="195">
                  <c:v>20000000</c:v>
                </c:pt>
                <c:pt idx="196">
                  <c:v>20100000</c:v>
                </c:pt>
                <c:pt idx="197">
                  <c:v>20200000</c:v>
                </c:pt>
                <c:pt idx="198">
                  <c:v>20300000</c:v>
                </c:pt>
                <c:pt idx="199">
                  <c:v>20400000</c:v>
                </c:pt>
                <c:pt idx="200">
                  <c:v>20500000</c:v>
                </c:pt>
                <c:pt idx="201">
                  <c:v>20600000</c:v>
                </c:pt>
                <c:pt idx="202">
                  <c:v>20700000</c:v>
                </c:pt>
                <c:pt idx="203">
                  <c:v>20800000</c:v>
                </c:pt>
                <c:pt idx="204">
                  <c:v>20900000</c:v>
                </c:pt>
                <c:pt idx="205">
                  <c:v>21000000</c:v>
                </c:pt>
                <c:pt idx="206">
                  <c:v>21100000</c:v>
                </c:pt>
                <c:pt idx="207">
                  <c:v>21200000</c:v>
                </c:pt>
                <c:pt idx="208">
                  <c:v>21300000</c:v>
                </c:pt>
                <c:pt idx="209">
                  <c:v>21400000</c:v>
                </c:pt>
                <c:pt idx="210">
                  <c:v>21500000</c:v>
                </c:pt>
                <c:pt idx="211">
                  <c:v>21600000</c:v>
                </c:pt>
                <c:pt idx="212">
                  <c:v>21700000</c:v>
                </c:pt>
                <c:pt idx="213">
                  <c:v>21800000</c:v>
                </c:pt>
                <c:pt idx="214">
                  <c:v>21900000</c:v>
                </c:pt>
                <c:pt idx="215">
                  <c:v>22000000</c:v>
                </c:pt>
                <c:pt idx="216">
                  <c:v>22100000</c:v>
                </c:pt>
                <c:pt idx="217">
                  <c:v>22200000</c:v>
                </c:pt>
                <c:pt idx="218">
                  <c:v>22300000</c:v>
                </c:pt>
                <c:pt idx="219">
                  <c:v>22400000</c:v>
                </c:pt>
                <c:pt idx="220">
                  <c:v>22500000</c:v>
                </c:pt>
                <c:pt idx="221">
                  <c:v>22600000</c:v>
                </c:pt>
                <c:pt idx="222">
                  <c:v>22700000</c:v>
                </c:pt>
                <c:pt idx="223">
                  <c:v>22800000</c:v>
                </c:pt>
                <c:pt idx="224">
                  <c:v>22900000</c:v>
                </c:pt>
                <c:pt idx="225">
                  <c:v>23000000</c:v>
                </c:pt>
                <c:pt idx="226">
                  <c:v>23100000</c:v>
                </c:pt>
                <c:pt idx="227">
                  <c:v>23200000</c:v>
                </c:pt>
                <c:pt idx="228">
                  <c:v>23300000</c:v>
                </c:pt>
                <c:pt idx="229">
                  <c:v>23400000</c:v>
                </c:pt>
                <c:pt idx="230">
                  <c:v>23500000</c:v>
                </c:pt>
                <c:pt idx="231">
                  <c:v>23600000</c:v>
                </c:pt>
                <c:pt idx="232">
                  <c:v>23700000</c:v>
                </c:pt>
                <c:pt idx="233">
                  <c:v>23800000</c:v>
                </c:pt>
                <c:pt idx="234">
                  <c:v>23900000</c:v>
                </c:pt>
                <c:pt idx="235">
                  <c:v>24000000</c:v>
                </c:pt>
                <c:pt idx="236">
                  <c:v>24100000</c:v>
                </c:pt>
                <c:pt idx="237">
                  <c:v>24200000</c:v>
                </c:pt>
                <c:pt idx="238">
                  <c:v>24300000</c:v>
                </c:pt>
                <c:pt idx="239">
                  <c:v>24400000</c:v>
                </c:pt>
                <c:pt idx="240">
                  <c:v>24500000</c:v>
                </c:pt>
                <c:pt idx="241">
                  <c:v>24600000</c:v>
                </c:pt>
                <c:pt idx="242">
                  <c:v>24700000</c:v>
                </c:pt>
                <c:pt idx="243">
                  <c:v>24800000</c:v>
                </c:pt>
                <c:pt idx="244">
                  <c:v>24900000</c:v>
                </c:pt>
                <c:pt idx="245">
                  <c:v>25000000</c:v>
                </c:pt>
                <c:pt idx="246">
                  <c:v>25100000</c:v>
                </c:pt>
                <c:pt idx="247">
                  <c:v>25200000</c:v>
                </c:pt>
                <c:pt idx="248">
                  <c:v>25300000</c:v>
                </c:pt>
                <c:pt idx="249">
                  <c:v>25400000</c:v>
                </c:pt>
                <c:pt idx="250">
                  <c:v>25500000</c:v>
                </c:pt>
                <c:pt idx="251">
                  <c:v>25600000</c:v>
                </c:pt>
                <c:pt idx="252">
                  <c:v>25700000</c:v>
                </c:pt>
                <c:pt idx="253">
                  <c:v>25800000</c:v>
                </c:pt>
                <c:pt idx="254">
                  <c:v>25900000</c:v>
                </c:pt>
                <c:pt idx="255">
                  <c:v>26000000</c:v>
                </c:pt>
                <c:pt idx="256">
                  <c:v>26100000</c:v>
                </c:pt>
                <c:pt idx="257">
                  <c:v>26200000</c:v>
                </c:pt>
                <c:pt idx="258">
                  <c:v>26300000</c:v>
                </c:pt>
                <c:pt idx="259">
                  <c:v>26400000</c:v>
                </c:pt>
                <c:pt idx="260">
                  <c:v>26500000</c:v>
                </c:pt>
                <c:pt idx="261">
                  <c:v>26600000</c:v>
                </c:pt>
                <c:pt idx="262">
                  <c:v>26700000</c:v>
                </c:pt>
                <c:pt idx="263">
                  <c:v>26800000</c:v>
                </c:pt>
                <c:pt idx="264">
                  <c:v>26900000</c:v>
                </c:pt>
                <c:pt idx="265">
                  <c:v>27000000</c:v>
                </c:pt>
                <c:pt idx="266">
                  <c:v>27100000</c:v>
                </c:pt>
                <c:pt idx="267">
                  <c:v>27200000</c:v>
                </c:pt>
                <c:pt idx="268">
                  <c:v>27300000</c:v>
                </c:pt>
                <c:pt idx="269">
                  <c:v>27400000</c:v>
                </c:pt>
                <c:pt idx="270">
                  <c:v>27500000</c:v>
                </c:pt>
                <c:pt idx="271">
                  <c:v>27600000</c:v>
                </c:pt>
                <c:pt idx="272">
                  <c:v>27700000</c:v>
                </c:pt>
                <c:pt idx="273">
                  <c:v>27800000</c:v>
                </c:pt>
                <c:pt idx="274">
                  <c:v>27900000</c:v>
                </c:pt>
                <c:pt idx="275">
                  <c:v>28000000</c:v>
                </c:pt>
                <c:pt idx="276">
                  <c:v>28100000</c:v>
                </c:pt>
                <c:pt idx="277">
                  <c:v>28200000</c:v>
                </c:pt>
                <c:pt idx="278">
                  <c:v>28300000</c:v>
                </c:pt>
                <c:pt idx="279">
                  <c:v>28400000</c:v>
                </c:pt>
                <c:pt idx="280">
                  <c:v>28500000</c:v>
                </c:pt>
                <c:pt idx="281">
                  <c:v>28600000</c:v>
                </c:pt>
                <c:pt idx="282">
                  <c:v>28700000</c:v>
                </c:pt>
                <c:pt idx="283">
                  <c:v>28800000</c:v>
                </c:pt>
                <c:pt idx="284">
                  <c:v>28900000</c:v>
                </c:pt>
                <c:pt idx="285">
                  <c:v>29000000</c:v>
                </c:pt>
                <c:pt idx="286">
                  <c:v>29100000</c:v>
                </c:pt>
                <c:pt idx="287">
                  <c:v>29200000</c:v>
                </c:pt>
                <c:pt idx="288">
                  <c:v>29300000</c:v>
                </c:pt>
                <c:pt idx="289">
                  <c:v>29400000</c:v>
                </c:pt>
                <c:pt idx="290">
                  <c:v>29500000</c:v>
                </c:pt>
                <c:pt idx="291">
                  <c:v>29600000</c:v>
                </c:pt>
                <c:pt idx="292">
                  <c:v>29700000</c:v>
                </c:pt>
                <c:pt idx="293">
                  <c:v>29800000</c:v>
                </c:pt>
                <c:pt idx="294">
                  <c:v>29900000</c:v>
                </c:pt>
                <c:pt idx="295">
                  <c:v>30000000</c:v>
                </c:pt>
                <c:pt idx="296">
                  <c:v>30100000</c:v>
                </c:pt>
                <c:pt idx="297">
                  <c:v>30200000</c:v>
                </c:pt>
                <c:pt idx="298">
                  <c:v>30300000</c:v>
                </c:pt>
                <c:pt idx="299">
                  <c:v>30400000</c:v>
                </c:pt>
                <c:pt idx="300">
                  <c:v>30500000</c:v>
                </c:pt>
                <c:pt idx="301">
                  <c:v>30600000</c:v>
                </c:pt>
                <c:pt idx="302">
                  <c:v>30700000</c:v>
                </c:pt>
                <c:pt idx="303">
                  <c:v>30800000</c:v>
                </c:pt>
                <c:pt idx="304">
                  <c:v>30900000</c:v>
                </c:pt>
                <c:pt idx="305">
                  <c:v>31000000</c:v>
                </c:pt>
                <c:pt idx="306">
                  <c:v>31100000</c:v>
                </c:pt>
                <c:pt idx="307">
                  <c:v>31200000</c:v>
                </c:pt>
                <c:pt idx="308">
                  <c:v>31300000</c:v>
                </c:pt>
                <c:pt idx="309">
                  <c:v>31400000</c:v>
                </c:pt>
                <c:pt idx="310">
                  <c:v>31500000</c:v>
                </c:pt>
                <c:pt idx="311">
                  <c:v>31600000</c:v>
                </c:pt>
                <c:pt idx="312">
                  <c:v>31700000</c:v>
                </c:pt>
                <c:pt idx="313">
                  <c:v>31800000</c:v>
                </c:pt>
                <c:pt idx="314">
                  <c:v>31900000</c:v>
                </c:pt>
                <c:pt idx="315">
                  <c:v>32000000</c:v>
                </c:pt>
                <c:pt idx="316">
                  <c:v>32100000</c:v>
                </c:pt>
                <c:pt idx="317">
                  <c:v>32200000</c:v>
                </c:pt>
                <c:pt idx="318">
                  <c:v>32300000</c:v>
                </c:pt>
                <c:pt idx="319">
                  <c:v>32400000</c:v>
                </c:pt>
                <c:pt idx="320">
                  <c:v>32500000</c:v>
                </c:pt>
                <c:pt idx="321">
                  <c:v>32600000</c:v>
                </c:pt>
                <c:pt idx="322">
                  <c:v>32700000</c:v>
                </c:pt>
                <c:pt idx="323">
                  <c:v>32800000</c:v>
                </c:pt>
                <c:pt idx="324">
                  <c:v>32900000</c:v>
                </c:pt>
                <c:pt idx="325">
                  <c:v>33000000</c:v>
                </c:pt>
                <c:pt idx="326">
                  <c:v>33100000</c:v>
                </c:pt>
                <c:pt idx="327">
                  <c:v>33200000</c:v>
                </c:pt>
                <c:pt idx="328">
                  <c:v>33300000</c:v>
                </c:pt>
                <c:pt idx="329">
                  <c:v>33400000</c:v>
                </c:pt>
                <c:pt idx="330">
                  <c:v>33500000</c:v>
                </c:pt>
                <c:pt idx="331">
                  <c:v>33600000</c:v>
                </c:pt>
                <c:pt idx="332">
                  <c:v>33700000</c:v>
                </c:pt>
                <c:pt idx="333">
                  <c:v>33800000</c:v>
                </c:pt>
                <c:pt idx="334">
                  <c:v>33900000</c:v>
                </c:pt>
                <c:pt idx="335">
                  <c:v>34000000</c:v>
                </c:pt>
                <c:pt idx="336">
                  <c:v>34100000</c:v>
                </c:pt>
                <c:pt idx="337">
                  <c:v>34200000</c:v>
                </c:pt>
                <c:pt idx="338">
                  <c:v>34300000</c:v>
                </c:pt>
                <c:pt idx="339">
                  <c:v>34400000</c:v>
                </c:pt>
                <c:pt idx="340">
                  <c:v>34500000</c:v>
                </c:pt>
                <c:pt idx="341">
                  <c:v>34600000</c:v>
                </c:pt>
                <c:pt idx="342">
                  <c:v>34700000</c:v>
                </c:pt>
                <c:pt idx="343">
                  <c:v>34800000</c:v>
                </c:pt>
                <c:pt idx="344">
                  <c:v>34900000</c:v>
                </c:pt>
                <c:pt idx="345">
                  <c:v>35000000</c:v>
                </c:pt>
                <c:pt idx="346">
                  <c:v>35100000</c:v>
                </c:pt>
                <c:pt idx="347">
                  <c:v>35200000</c:v>
                </c:pt>
                <c:pt idx="348">
                  <c:v>35300000</c:v>
                </c:pt>
                <c:pt idx="349">
                  <c:v>35400000</c:v>
                </c:pt>
                <c:pt idx="350">
                  <c:v>35500000</c:v>
                </c:pt>
                <c:pt idx="351">
                  <c:v>35600000</c:v>
                </c:pt>
                <c:pt idx="352">
                  <c:v>35700000</c:v>
                </c:pt>
                <c:pt idx="353">
                  <c:v>35800000</c:v>
                </c:pt>
                <c:pt idx="354">
                  <c:v>35900000</c:v>
                </c:pt>
                <c:pt idx="355">
                  <c:v>36000000</c:v>
                </c:pt>
                <c:pt idx="356">
                  <c:v>36100000</c:v>
                </c:pt>
                <c:pt idx="357">
                  <c:v>36200000</c:v>
                </c:pt>
                <c:pt idx="358">
                  <c:v>36300000</c:v>
                </c:pt>
                <c:pt idx="359">
                  <c:v>36400000</c:v>
                </c:pt>
                <c:pt idx="360">
                  <c:v>36500000</c:v>
                </c:pt>
                <c:pt idx="361">
                  <c:v>36600000</c:v>
                </c:pt>
                <c:pt idx="362">
                  <c:v>36700000</c:v>
                </c:pt>
                <c:pt idx="363">
                  <c:v>36800000</c:v>
                </c:pt>
                <c:pt idx="364">
                  <c:v>36900000</c:v>
                </c:pt>
                <c:pt idx="365">
                  <c:v>37000000</c:v>
                </c:pt>
                <c:pt idx="366">
                  <c:v>37100000</c:v>
                </c:pt>
                <c:pt idx="367">
                  <c:v>37200000</c:v>
                </c:pt>
                <c:pt idx="368">
                  <c:v>37300000</c:v>
                </c:pt>
                <c:pt idx="369">
                  <c:v>37400000</c:v>
                </c:pt>
                <c:pt idx="370">
                  <c:v>37500000</c:v>
                </c:pt>
                <c:pt idx="371">
                  <c:v>37600000</c:v>
                </c:pt>
                <c:pt idx="372">
                  <c:v>37700000</c:v>
                </c:pt>
                <c:pt idx="373">
                  <c:v>37800000</c:v>
                </c:pt>
                <c:pt idx="374">
                  <c:v>37900000</c:v>
                </c:pt>
                <c:pt idx="375">
                  <c:v>38000000</c:v>
                </c:pt>
                <c:pt idx="376">
                  <c:v>38100000</c:v>
                </c:pt>
                <c:pt idx="377">
                  <c:v>38200000</c:v>
                </c:pt>
                <c:pt idx="378">
                  <c:v>38300000</c:v>
                </c:pt>
                <c:pt idx="379">
                  <c:v>38400000</c:v>
                </c:pt>
                <c:pt idx="380">
                  <c:v>38500000</c:v>
                </c:pt>
                <c:pt idx="381">
                  <c:v>38600000</c:v>
                </c:pt>
                <c:pt idx="382">
                  <c:v>38700000</c:v>
                </c:pt>
                <c:pt idx="383">
                  <c:v>38800000</c:v>
                </c:pt>
                <c:pt idx="384">
                  <c:v>38900000</c:v>
                </c:pt>
                <c:pt idx="385">
                  <c:v>39000000</c:v>
                </c:pt>
                <c:pt idx="386">
                  <c:v>39100000</c:v>
                </c:pt>
                <c:pt idx="387">
                  <c:v>39200000</c:v>
                </c:pt>
                <c:pt idx="388">
                  <c:v>39300000</c:v>
                </c:pt>
                <c:pt idx="389">
                  <c:v>39400000</c:v>
                </c:pt>
                <c:pt idx="390">
                  <c:v>39500000</c:v>
                </c:pt>
                <c:pt idx="391">
                  <c:v>39600000</c:v>
                </c:pt>
                <c:pt idx="392">
                  <c:v>39700000</c:v>
                </c:pt>
                <c:pt idx="393">
                  <c:v>39800000</c:v>
                </c:pt>
                <c:pt idx="394">
                  <c:v>39900000</c:v>
                </c:pt>
                <c:pt idx="395">
                  <c:v>40000000</c:v>
                </c:pt>
                <c:pt idx="396">
                  <c:v>40100000</c:v>
                </c:pt>
                <c:pt idx="397">
                  <c:v>40200000</c:v>
                </c:pt>
                <c:pt idx="398">
                  <c:v>40300000</c:v>
                </c:pt>
                <c:pt idx="399">
                  <c:v>40400000</c:v>
                </c:pt>
                <c:pt idx="400">
                  <c:v>40500000</c:v>
                </c:pt>
                <c:pt idx="401">
                  <c:v>40600000</c:v>
                </c:pt>
                <c:pt idx="402">
                  <c:v>40700000</c:v>
                </c:pt>
                <c:pt idx="403">
                  <c:v>40800000</c:v>
                </c:pt>
                <c:pt idx="404">
                  <c:v>40900000</c:v>
                </c:pt>
                <c:pt idx="405">
                  <c:v>41000000</c:v>
                </c:pt>
                <c:pt idx="406">
                  <c:v>41100000</c:v>
                </c:pt>
                <c:pt idx="407">
                  <c:v>41200000</c:v>
                </c:pt>
                <c:pt idx="408">
                  <c:v>41300000</c:v>
                </c:pt>
                <c:pt idx="409">
                  <c:v>41400000</c:v>
                </c:pt>
                <c:pt idx="410">
                  <c:v>41500000</c:v>
                </c:pt>
                <c:pt idx="411">
                  <c:v>41600000</c:v>
                </c:pt>
                <c:pt idx="412">
                  <c:v>41700000</c:v>
                </c:pt>
                <c:pt idx="413">
                  <c:v>41800000</c:v>
                </c:pt>
                <c:pt idx="414">
                  <c:v>41900000</c:v>
                </c:pt>
                <c:pt idx="415">
                  <c:v>42000000</c:v>
                </c:pt>
                <c:pt idx="416">
                  <c:v>42100000</c:v>
                </c:pt>
                <c:pt idx="417">
                  <c:v>42200000</c:v>
                </c:pt>
                <c:pt idx="418">
                  <c:v>42300000</c:v>
                </c:pt>
                <c:pt idx="419">
                  <c:v>42400000</c:v>
                </c:pt>
                <c:pt idx="420">
                  <c:v>42500000</c:v>
                </c:pt>
                <c:pt idx="421">
                  <c:v>42600000</c:v>
                </c:pt>
                <c:pt idx="422">
                  <c:v>42700000</c:v>
                </c:pt>
                <c:pt idx="423">
                  <c:v>42800000</c:v>
                </c:pt>
                <c:pt idx="424">
                  <c:v>42900000</c:v>
                </c:pt>
                <c:pt idx="425">
                  <c:v>43000000</c:v>
                </c:pt>
                <c:pt idx="426">
                  <c:v>43100000</c:v>
                </c:pt>
                <c:pt idx="427">
                  <c:v>43200000</c:v>
                </c:pt>
                <c:pt idx="428">
                  <c:v>43300000</c:v>
                </c:pt>
                <c:pt idx="429">
                  <c:v>43400000</c:v>
                </c:pt>
                <c:pt idx="430">
                  <c:v>43500000</c:v>
                </c:pt>
                <c:pt idx="431">
                  <c:v>43600000</c:v>
                </c:pt>
                <c:pt idx="432">
                  <c:v>43700000</c:v>
                </c:pt>
                <c:pt idx="433">
                  <c:v>43800000</c:v>
                </c:pt>
                <c:pt idx="434">
                  <c:v>43900000</c:v>
                </c:pt>
                <c:pt idx="435">
                  <c:v>44000000</c:v>
                </c:pt>
                <c:pt idx="436">
                  <c:v>44100000</c:v>
                </c:pt>
                <c:pt idx="437">
                  <c:v>44200000</c:v>
                </c:pt>
                <c:pt idx="438">
                  <c:v>44300000</c:v>
                </c:pt>
                <c:pt idx="439">
                  <c:v>44400000</c:v>
                </c:pt>
                <c:pt idx="440">
                  <c:v>44500000</c:v>
                </c:pt>
                <c:pt idx="441">
                  <c:v>44600000</c:v>
                </c:pt>
                <c:pt idx="442">
                  <c:v>44700000</c:v>
                </c:pt>
                <c:pt idx="443">
                  <c:v>44800000</c:v>
                </c:pt>
                <c:pt idx="444">
                  <c:v>44900000</c:v>
                </c:pt>
                <c:pt idx="445">
                  <c:v>45000000</c:v>
                </c:pt>
                <c:pt idx="446">
                  <c:v>45100000</c:v>
                </c:pt>
                <c:pt idx="447">
                  <c:v>45200000</c:v>
                </c:pt>
                <c:pt idx="448">
                  <c:v>45300000</c:v>
                </c:pt>
                <c:pt idx="449">
                  <c:v>45400000</c:v>
                </c:pt>
                <c:pt idx="450">
                  <c:v>45500000</c:v>
                </c:pt>
                <c:pt idx="451">
                  <c:v>45600000</c:v>
                </c:pt>
                <c:pt idx="452">
                  <c:v>45700000</c:v>
                </c:pt>
                <c:pt idx="453">
                  <c:v>45800000</c:v>
                </c:pt>
                <c:pt idx="454">
                  <c:v>45900000</c:v>
                </c:pt>
                <c:pt idx="455">
                  <c:v>46000000</c:v>
                </c:pt>
                <c:pt idx="456">
                  <c:v>46100000</c:v>
                </c:pt>
                <c:pt idx="457">
                  <c:v>46200000</c:v>
                </c:pt>
                <c:pt idx="458">
                  <c:v>46300000</c:v>
                </c:pt>
                <c:pt idx="459">
                  <c:v>46400000</c:v>
                </c:pt>
                <c:pt idx="460">
                  <c:v>46500000</c:v>
                </c:pt>
                <c:pt idx="461">
                  <c:v>46600000</c:v>
                </c:pt>
                <c:pt idx="462">
                  <c:v>46700000</c:v>
                </c:pt>
                <c:pt idx="463">
                  <c:v>46800000</c:v>
                </c:pt>
                <c:pt idx="464">
                  <c:v>46900000</c:v>
                </c:pt>
                <c:pt idx="465">
                  <c:v>47000000</c:v>
                </c:pt>
                <c:pt idx="466">
                  <c:v>47100000</c:v>
                </c:pt>
                <c:pt idx="467">
                  <c:v>47200000</c:v>
                </c:pt>
                <c:pt idx="468">
                  <c:v>47300000</c:v>
                </c:pt>
                <c:pt idx="469">
                  <c:v>47400000</c:v>
                </c:pt>
                <c:pt idx="470">
                  <c:v>47500000</c:v>
                </c:pt>
                <c:pt idx="471">
                  <c:v>47600000</c:v>
                </c:pt>
                <c:pt idx="472">
                  <c:v>47700000</c:v>
                </c:pt>
                <c:pt idx="473">
                  <c:v>47800000</c:v>
                </c:pt>
                <c:pt idx="474">
                  <c:v>47900000</c:v>
                </c:pt>
                <c:pt idx="475">
                  <c:v>48000000</c:v>
                </c:pt>
                <c:pt idx="476">
                  <c:v>48100000</c:v>
                </c:pt>
                <c:pt idx="477">
                  <c:v>48200000</c:v>
                </c:pt>
                <c:pt idx="478">
                  <c:v>48300000</c:v>
                </c:pt>
                <c:pt idx="479">
                  <c:v>48400000</c:v>
                </c:pt>
                <c:pt idx="480">
                  <c:v>48500000</c:v>
                </c:pt>
                <c:pt idx="481">
                  <c:v>48600000</c:v>
                </c:pt>
                <c:pt idx="482">
                  <c:v>48700000</c:v>
                </c:pt>
                <c:pt idx="483">
                  <c:v>48800000</c:v>
                </c:pt>
                <c:pt idx="484">
                  <c:v>48900000</c:v>
                </c:pt>
                <c:pt idx="485">
                  <c:v>49000000</c:v>
                </c:pt>
                <c:pt idx="486">
                  <c:v>49100000</c:v>
                </c:pt>
                <c:pt idx="487">
                  <c:v>49200000</c:v>
                </c:pt>
                <c:pt idx="488">
                  <c:v>49300000</c:v>
                </c:pt>
                <c:pt idx="489">
                  <c:v>49400000</c:v>
                </c:pt>
                <c:pt idx="490">
                  <c:v>49500000</c:v>
                </c:pt>
                <c:pt idx="491">
                  <c:v>49600000</c:v>
                </c:pt>
                <c:pt idx="492">
                  <c:v>49700000</c:v>
                </c:pt>
                <c:pt idx="493">
                  <c:v>49800000</c:v>
                </c:pt>
                <c:pt idx="494">
                  <c:v>49900000</c:v>
                </c:pt>
                <c:pt idx="495">
                  <c:v>50000000</c:v>
                </c:pt>
                <c:pt idx="496">
                  <c:v>50100000</c:v>
                </c:pt>
                <c:pt idx="497">
                  <c:v>50200000</c:v>
                </c:pt>
                <c:pt idx="498">
                  <c:v>50300000</c:v>
                </c:pt>
                <c:pt idx="499">
                  <c:v>50400000</c:v>
                </c:pt>
                <c:pt idx="500">
                  <c:v>50500000</c:v>
                </c:pt>
                <c:pt idx="501">
                  <c:v>50600000</c:v>
                </c:pt>
                <c:pt idx="502">
                  <c:v>50700000</c:v>
                </c:pt>
                <c:pt idx="503">
                  <c:v>50800000</c:v>
                </c:pt>
                <c:pt idx="504">
                  <c:v>50900000</c:v>
                </c:pt>
                <c:pt idx="505">
                  <c:v>51000000</c:v>
                </c:pt>
                <c:pt idx="506">
                  <c:v>51100000</c:v>
                </c:pt>
                <c:pt idx="507">
                  <c:v>51200000</c:v>
                </c:pt>
                <c:pt idx="508">
                  <c:v>51300000</c:v>
                </c:pt>
                <c:pt idx="509">
                  <c:v>51400000</c:v>
                </c:pt>
                <c:pt idx="510">
                  <c:v>51500000</c:v>
                </c:pt>
                <c:pt idx="511">
                  <c:v>51600000</c:v>
                </c:pt>
                <c:pt idx="512">
                  <c:v>51700000</c:v>
                </c:pt>
                <c:pt idx="513">
                  <c:v>51800000</c:v>
                </c:pt>
                <c:pt idx="514">
                  <c:v>51900000</c:v>
                </c:pt>
                <c:pt idx="515">
                  <c:v>52000000</c:v>
                </c:pt>
                <c:pt idx="516">
                  <c:v>52100000</c:v>
                </c:pt>
                <c:pt idx="517">
                  <c:v>52200000</c:v>
                </c:pt>
                <c:pt idx="518">
                  <c:v>52300000</c:v>
                </c:pt>
                <c:pt idx="519">
                  <c:v>52400000</c:v>
                </c:pt>
                <c:pt idx="520">
                  <c:v>52500000</c:v>
                </c:pt>
                <c:pt idx="521">
                  <c:v>52600000</c:v>
                </c:pt>
                <c:pt idx="522">
                  <c:v>52700000</c:v>
                </c:pt>
                <c:pt idx="523">
                  <c:v>52800000</c:v>
                </c:pt>
                <c:pt idx="524">
                  <c:v>52900000</c:v>
                </c:pt>
                <c:pt idx="525">
                  <c:v>53000000</c:v>
                </c:pt>
                <c:pt idx="526">
                  <c:v>53100000</c:v>
                </c:pt>
                <c:pt idx="527">
                  <c:v>53200000</c:v>
                </c:pt>
                <c:pt idx="528">
                  <c:v>53300000</c:v>
                </c:pt>
                <c:pt idx="529">
                  <c:v>53400000</c:v>
                </c:pt>
                <c:pt idx="530">
                  <c:v>53500000</c:v>
                </c:pt>
                <c:pt idx="531">
                  <c:v>53600000</c:v>
                </c:pt>
                <c:pt idx="532">
                  <c:v>53700000</c:v>
                </c:pt>
                <c:pt idx="533">
                  <c:v>53800000</c:v>
                </c:pt>
                <c:pt idx="534">
                  <c:v>53900000</c:v>
                </c:pt>
                <c:pt idx="535">
                  <c:v>54000000</c:v>
                </c:pt>
                <c:pt idx="536">
                  <c:v>54100000</c:v>
                </c:pt>
                <c:pt idx="537">
                  <c:v>54200000</c:v>
                </c:pt>
                <c:pt idx="538">
                  <c:v>54300000</c:v>
                </c:pt>
                <c:pt idx="539">
                  <c:v>54400000</c:v>
                </c:pt>
                <c:pt idx="540">
                  <c:v>54500000</c:v>
                </c:pt>
                <c:pt idx="541">
                  <c:v>54600000</c:v>
                </c:pt>
                <c:pt idx="542">
                  <c:v>54700000</c:v>
                </c:pt>
                <c:pt idx="543">
                  <c:v>54800000</c:v>
                </c:pt>
                <c:pt idx="544">
                  <c:v>54900000</c:v>
                </c:pt>
                <c:pt idx="545">
                  <c:v>55000000</c:v>
                </c:pt>
                <c:pt idx="546">
                  <c:v>55100000</c:v>
                </c:pt>
                <c:pt idx="547">
                  <c:v>55200000</c:v>
                </c:pt>
                <c:pt idx="548">
                  <c:v>55300000</c:v>
                </c:pt>
                <c:pt idx="549">
                  <c:v>55400000</c:v>
                </c:pt>
                <c:pt idx="550">
                  <c:v>55500000</c:v>
                </c:pt>
                <c:pt idx="551">
                  <c:v>55600000</c:v>
                </c:pt>
                <c:pt idx="552">
                  <c:v>55700000</c:v>
                </c:pt>
                <c:pt idx="553">
                  <c:v>55800000</c:v>
                </c:pt>
                <c:pt idx="554">
                  <c:v>55900000</c:v>
                </c:pt>
                <c:pt idx="555">
                  <c:v>56000000</c:v>
                </c:pt>
                <c:pt idx="556">
                  <c:v>56100000</c:v>
                </c:pt>
                <c:pt idx="557">
                  <c:v>56200000</c:v>
                </c:pt>
                <c:pt idx="558">
                  <c:v>56300000</c:v>
                </c:pt>
                <c:pt idx="559">
                  <c:v>56400000</c:v>
                </c:pt>
                <c:pt idx="560">
                  <c:v>56500000</c:v>
                </c:pt>
                <c:pt idx="561">
                  <c:v>56600000</c:v>
                </c:pt>
                <c:pt idx="562">
                  <c:v>56700000</c:v>
                </c:pt>
                <c:pt idx="563">
                  <c:v>56800000</c:v>
                </c:pt>
                <c:pt idx="564">
                  <c:v>56900000</c:v>
                </c:pt>
                <c:pt idx="565">
                  <c:v>57000000</c:v>
                </c:pt>
                <c:pt idx="566">
                  <c:v>57100000</c:v>
                </c:pt>
                <c:pt idx="567">
                  <c:v>57200000</c:v>
                </c:pt>
                <c:pt idx="568">
                  <c:v>57300000</c:v>
                </c:pt>
                <c:pt idx="569">
                  <c:v>57400000</c:v>
                </c:pt>
                <c:pt idx="570">
                  <c:v>57500000</c:v>
                </c:pt>
                <c:pt idx="571">
                  <c:v>57600000</c:v>
                </c:pt>
                <c:pt idx="572">
                  <c:v>57700000</c:v>
                </c:pt>
                <c:pt idx="573">
                  <c:v>57800000</c:v>
                </c:pt>
                <c:pt idx="574">
                  <c:v>57900000</c:v>
                </c:pt>
                <c:pt idx="575">
                  <c:v>58000000</c:v>
                </c:pt>
                <c:pt idx="576">
                  <c:v>58100000</c:v>
                </c:pt>
                <c:pt idx="577">
                  <c:v>58200000</c:v>
                </c:pt>
                <c:pt idx="578">
                  <c:v>58300000</c:v>
                </c:pt>
                <c:pt idx="579">
                  <c:v>58400000</c:v>
                </c:pt>
                <c:pt idx="580">
                  <c:v>58500000</c:v>
                </c:pt>
                <c:pt idx="581">
                  <c:v>58600000</c:v>
                </c:pt>
                <c:pt idx="582">
                  <c:v>58700000</c:v>
                </c:pt>
                <c:pt idx="583">
                  <c:v>58800000</c:v>
                </c:pt>
                <c:pt idx="584">
                  <c:v>58900000</c:v>
                </c:pt>
                <c:pt idx="585">
                  <c:v>59000000</c:v>
                </c:pt>
                <c:pt idx="586">
                  <c:v>59100000</c:v>
                </c:pt>
                <c:pt idx="587">
                  <c:v>59200000</c:v>
                </c:pt>
                <c:pt idx="588">
                  <c:v>59300000</c:v>
                </c:pt>
                <c:pt idx="589">
                  <c:v>59400000</c:v>
                </c:pt>
                <c:pt idx="590">
                  <c:v>59500000</c:v>
                </c:pt>
                <c:pt idx="591">
                  <c:v>59600000</c:v>
                </c:pt>
                <c:pt idx="592">
                  <c:v>59700000</c:v>
                </c:pt>
                <c:pt idx="593">
                  <c:v>59800000</c:v>
                </c:pt>
                <c:pt idx="594">
                  <c:v>59900000</c:v>
                </c:pt>
                <c:pt idx="595">
                  <c:v>60000000</c:v>
                </c:pt>
                <c:pt idx="596">
                  <c:v>60100000</c:v>
                </c:pt>
                <c:pt idx="597">
                  <c:v>60200000</c:v>
                </c:pt>
                <c:pt idx="598">
                  <c:v>60300000</c:v>
                </c:pt>
                <c:pt idx="599">
                  <c:v>60400000</c:v>
                </c:pt>
                <c:pt idx="600">
                  <c:v>60500000</c:v>
                </c:pt>
                <c:pt idx="601">
                  <c:v>60600000</c:v>
                </c:pt>
                <c:pt idx="602">
                  <c:v>60700000</c:v>
                </c:pt>
                <c:pt idx="603">
                  <c:v>60800000</c:v>
                </c:pt>
                <c:pt idx="604">
                  <c:v>60900000</c:v>
                </c:pt>
                <c:pt idx="605">
                  <c:v>61000000</c:v>
                </c:pt>
                <c:pt idx="606">
                  <c:v>61100000</c:v>
                </c:pt>
                <c:pt idx="607">
                  <c:v>61200000</c:v>
                </c:pt>
                <c:pt idx="608">
                  <c:v>61300000</c:v>
                </c:pt>
                <c:pt idx="609">
                  <c:v>61400000</c:v>
                </c:pt>
                <c:pt idx="610">
                  <c:v>61500000</c:v>
                </c:pt>
                <c:pt idx="611">
                  <c:v>61600000</c:v>
                </c:pt>
                <c:pt idx="612">
                  <c:v>61700000</c:v>
                </c:pt>
                <c:pt idx="613">
                  <c:v>61800000</c:v>
                </c:pt>
                <c:pt idx="614">
                  <c:v>61900000</c:v>
                </c:pt>
                <c:pt idx="615">
                  <c:v>62000000</c:v>
                </c:pt>
                <c:pt idx="616">
                  <c:v>62100000</c:v>
                </c:pt>
                <c:pt idx="617">
                  <c:v>62200000</c:v>
                </c:pt>
                <c:pt idx="618">
                  <c:v>62300000</c:v>
                </c:pt>
                <c:pt idx="619">
                  <c:v>62400000</c:v>
                </c:pt>
                <c:pt idx="620">
                  <c:v>62500000</c:v>
                </c:pt>
                <c:pt idx="621">
                  <c:v>62600000</c:v>
                </c:pt>
                <c:pt idx="622">
                  <c:v>62700000</c:v>
                </c:pt>
                <c:pt idx="623">
                  <c:v>62800000</c:v>
                </c:pt>
                <c:pt idx="624">
                  <c:v>62900000</c:v>
                </c:pt>
                <c:pt idx="625">
                  <c:v>63000000</c:v>
                </c:pt>
                <c:pt idx="626">
                  <c:v>63100000</c:v>
                </c:pt>
                <c:pt idx="627">
                  <c:v>63200000</c:v>
                </c:pt>
                <c:pt idx="628">
                  <c:v>63300000</c:v>
                </c:pt>
                <c:pt idx="629">
                  <c:v>63400000</c:v>
                </c:pt>
                <c:pt idx="630">
                  <c:v>63500000</c:v>
                </c:pt>
                <c:pt idx="631">
                  <c:v>63600000</c:v>
                </c:pt>
                <c:pt idx="632">
                  <c:v>63700000</c:v>
                </c:pt>
                <c:pt idx="633">
                  <c:v>63800000</c:v>
                </c:pt>
                <c:pt idx="634">
                  <c:v>63900000</c:v>
                </c:pt>
                <c:pt idx="635">
                  <c:v>64000000</c:v>
                </c:pt>
                <c:pt idx="636">
                  <c:v>64100000</c:v>
                </c:pt>
                <c:pt idx="637">
                  <c:v>64200000</c:v>
                </c:pt>
                <c:pt idx="638">
                  <c:v>64300000</c:v>
                </c:pt>
                <c:pt idx="639">
                  <c:v>64400000</c:v>
                </c:pt>
                <c:pt idx="640">
                  <c:v>64500000</c:v>
                </c:pt>
                <c:pt idx="641">
                  <c:v>64600000</c:v>
                </c:pt>
                <c:pt idx="642">
                  <c:v>64700000</c:v>
                </c:pt>
                <c:pt idx="643">
                  <c:v>64800000</c:v>
                </c:pt>
                <c:pt idx="644">
                  <c:v>64900000</c:v>
                </c:pt>
                <c:pt idx="645">
                  <c:v>65000000</c:v>
                </c:pt>
                <c:pt idx="646">
                  <c:v>65100000</c:v>
                </c:pt>
                <c:pt idx="647">
                  <c:v>65200000</c:v>
                </c:pt>
                <c:pt idx="648">
                  <c:v>65300000</c:v>
                </c:pt>
                <c:pt idx="649">
                  <c:v>65400000</c:v>
                </c:pt>
                <c:pt idx="650">
                  <c:v>65500000</c:v>
                </c:pt>
                <c:pt idx="651">
                  <c:v>65600000</c:v>
                </c:pt>
                <c:pt idx="652">
                  <c:v>65700000</c:v>
                </c:pt>
                <c:pt idx="653">
                  <c:v>65800000</c:v>
                </c:pt>
                <c:pt idx="654">
                  <c:v>65900000</c:v>
                </c:pt>
                <c:pt idx="655">
                  <c:v>66000000</c:v>
                </c:pt>
                <c:pt idx="656">
                  <c:v>66100000</c:v>
                </c:pt>
                <c:pt idx="657">
                  <c:v>66200000</c:v>
                </c:pt>
                <c:pt idx="658">
                  <c:v>66300000</c:v>
                </c:pt>
                <c:pt idx="659">
                  <c:v>66400000</c:v>
                </c:pt>
                <c:pt idx="660">
                  <c:v>66500000</c:v>
                </c:pt>
                <c:pt idx="661">
                  <c:v>66600000</c:v>
                </c:pt>
                <c:pt idx="662">
                  <c:v>66700000</c:v>
                </c:pt>
                <c:pt idx="663">
                  <c:v>66800000</c:v>
                </c:pt>
                <c:pt idx="664">
                  <c:v>66900000</c:v>
                </c:pt>
                <c:pt idx="665">
                  <c:v>67000000</c:v>
                </c:pt>
                <c:pt idx="666">
                  <c:v>67100000</c:v>
                </c:pt>
                <c:pt idx="667">
                  <c:v>67200000</c:v>
                </c:pt>
                <c:pt idx="668">
                  <c:v>67300000</c:v>
                </c:pt>
                <c:pt idx="669">
                  <c:v>67400000</c:v>
                </c:pt>
                <c:pt idx="670">
                  <c:v>67500000</c:v>
                </c:pt>
                <c:pt idx="671">
                  <c:v>67600000</c:v>
                </c:pt>
                <c:pt idx="672">
                  <c:v>67700000</c:v>
                </c:pt>
                <c:pt idx="673">
                  <c:v>67800000</c:v>
                </c:pt>
                <c:pt idx="674">
                  <c:v>67900000</c:v>
                </c:pt>
                <c:pt idx="675">
                  <c:v>68000000</c:v>
                </c:pt>
                <c:pt idx="676">
                  <c:v>68100000</c:v>
                </c:pt>
                <c:pt idx="677">
                  <c:v>68200000</c:v>
                </c:pt>
                <c:pt idx="678">
                  <c:v>68300000</c:v>
                </c:pt>
                <c:pt idx="679">
                  <c:v>68400000</c:v>
                </c:pt>
                <c:pt idx="680">
                  <c:v>68500000</c:v>
                </c:pt>
                <c:pt idx="681">
                  <c:v>68600000</c:v>
                </c:pt>
                <c:pt idx="682">
                  <c:v>68700000</c:v>
                </c:pt>
                <c:pt idx="683">
                  <c:v>68800000</c:v>
                </c:pt>
                <c:pt idx="684">
                  <c:v>68900000</c:v>
                </c:pt>
                <c:pt idx="685">
                  <c:v>69000000</c:v>
                </c:pt>
                <c:pt idx="686">
                  <c:v>69100000</c:v>
                </c:pt>
                <c:pt idx="687">
                  <c:v>69200000</c:v>
                </c:pt>
                <c:pt idx="688">
                  <c:v>69300000</c:v>
                </c:pt>
                <c:pt idx="689">
                  <c:v>69400000</c:v>
                </c:pt>
                <c:pt idx="690">
                  <c:v>69500000</c:v>
                </c:pt>
                <c:pt idx="691">
                  <c:v>69600000</c:v>
                </c:pt>
                <c:pt idx="692">
                  <c:v>69700000</c:v>
                </c:pt>
                <c:pt idx="693">
                  <c:v>69800000</c:v>
                </c:pt>
                <c:pt idx="694">
                  <c:v>69900000</c:v>
                </c:pt>
                <c:pt idx="695">
                  <c:v>70000000</c:v>
                </c:pt>
                <c:pt idx="696">
                  <c:v>70100000</c:v>
                </c:pt>
                <c:pt idx="697">
                  <c:v>70200000</c:v>
                </c:pt>
                <c:pt idx="698">
                  <c:v>70300000</c:v>
                </c:pt>
                <c:pt idx="699">
                  <c:v>70400000</c:v>
                </c:pt>
                <c:pt idx="700">
                  <c:v>70500000</c:v>
                </c:pt>
                <c:pt idx="701">
                  <c:v>70600000</c:v>
                </c:pt>
                <c:pt idx="702">
                  <c:v>70700000</c:v>
                </c:pt>
                <c:pt idx="703">
                  <c:v>70800000</c:v>
                </c:pt>
                <c:pt idx="704">
                  <c:v>70900000</c:v>
                </c:pt>
                <c:pt idx="705">
                  <c:v>71000000</c:v>
                </c:pt>
                <c:pt idx="706">
                  <c:v>71100000</c:v>
                </c:pt>
                <c:pt idx="707">
                  <c:v>71200000</c:v>
                </c:pt>
                <c:pt idx="708">
                  <c:v>71300000</c:v>
                </c:pt>
                <c:pt idx="709">
                  <c:v>71400000</c:v>
                </c:pt>
                <c:pt idx="710">
                  <c:v>71500000</c:v>
                </c:pt>
                <c:pt idx="711">
                  <c:v>71600000</c:v>
                </c:pt>
                <c:pt idx="712">
                  <c:v>71700000</c:v>
                </c:pt>
                <c:pt idx="713">
                  <c:v>71800000</c:v>
                </c:pt>
                <c:pt idx="714">
                  <c:v>71900000</c:v>
                </c:pt>
                <c:pt idx="715">
                  <c:v>72000000</c:v>
                </c:pt>
                <c:pt idx="716">
                  <c:v>72100000</c:v>
                </c:pt>
                <c:pt idx="717">
                  <c:v>72200000</c:v>
                </c:pt>
                <c:pt idx="718">
                  <c:v>72300000</c:v>
                </c:pt>
                <c:pt idx="719">
                  <c:v>72400000</c:v>
                </c:pt>
                <c:pt idx="720">
                  <c:v>72500000</c:v>
                </c:pt>
                <c:pt idx="721">
                  <c:v>72600000</c:v>
                </c:pt>
                <c:pt idx="722">
                  <c:v>72700000</c:v>
                </c:pt>
                <c:pt idx="723">
                  <c:v>72800000</c:v>
                </c:pt>
                <c:pt idx="724">
                  <c:v>72900000</c:v>
                </c:pt>
                <c:pt idx="725">
                  <c:v>73000000</c:v>
                </c:pt>
                <c:pt idx="726">
                  <c:v>73100000</c:v>
                </c:pt>
                <c:pt idx="727">
                  <c:v>73200000</c:v>
                </c:pt>
                <c:pt idx="728">
                  <c:v>73300000</c:v>
                </c:pt>
                <c:pt idx="729">
                  <c:v>73400000</c:v>
                </c:pt>
                <c:pt idx="730">
                  <c:v>73500000</c:v>
                </c:pt>
                <c:pt idx="731">
                  <c:v>73600000</c:v>
                </c:pt>
                <c:pt idx="732">
                  <c:v>73700000</c:v>
                </c:pt>
                <c:pt idx="733">
                  <c:v>73800000</c:v>
                </c:pt>
                <c:pt idx="734">
                  <c:v>73900000</c:v>
                </c:pt>
                <c:pt idx="735">
                  <c:v>74000000</c:v>
                </c:pt>
                <c:pt idx="736">
                  <c:v>74100000</c:v>
                </c:pt>
                <c:pt idx="737">
                  <c:v>74200000</c:v>
                </c:pt>
                <c:pt idx="738">
                  <c:v>74300000</c:v>
                </c:pt>
                <c:pt idx="739">
                  <c:v>74400000</c:v>
                </c:pt>
                <c:pt idx="740">
                  <c:v>74500000</c:v>
                </c:pt>
                <c:pt idx="741">
                  <c:v>74600000</c:v>
                </c:pt>
                <c:pt idx="742">
                  <c:v>74700000</c:v>
                </c:pt>
                <c:pt idx="743">
                  <c:v>74800000</c:v>
                </c:pt>
                <c:pt idx="744">
                  <c:v>74900000</c:v>
                </c:pt>
                <c:pt idx="745">
                  <c:v>75000000</c:v>
                </c:pt>
                <c:pt idx="746">
                  <c:v>75100000</c:v>
                </c:pt>
                <c:pt idx="747">
                  <c:v>75200000</c:v>
                </c:pt>
                <c:pt idx="748">
                  <c:v>75300000</c:v>
                </c:pt>
                <c:pt idx="749">
                  <c:v>75400000</c:v>
                </c:pt>
                <c:pt idx="750">
                  <c:v>75500000</c:v>
                </c:pt>
                <c:pt idx="751">
                  <c:v>75600000</c:v>
                </c:pt>
                <c:pt idx="752">
                  <c:v>75700000</c:v>
                </c:pt>
                <c:pt idx="753">
                  <c:v>75800000</c:v>
                </c:pt>
                <c:pt idx="754">
                  <c:v>75900000</c:v>
                </c:pt>
                <c:pt idx="755">
                  <c:v>76000000</c:v>
                </c:pt>
                <c:pt idx="756">
                  <c:v>76100000</c:v>
                </c:pt>
                <c:pt idx="757">
                  <c:v>76200000</c:v>
                </c:pt>
                <c:pt idx="758">
                  <c:v>76300000</c:v>
                </c:pt>
                <c:pt idx="759">
                  <c:v>76400000</c:v>
                </c:pt>
                <c:pt idx="760">
                  <c:v>76500000</c:v>
                </c:pt>
                <c:pt idx="761">
                  <c:v>76600000</c:v>
                </c:pt>
                <c:pt idx="762">
                  <c:v>76700000</c:v>
                </c:pt>
                <c:pt idx="763">
                  <c:v>76800000</c:v>
                </c:pt>
                <c:pt idx="764">
                  <c:v>76900000</c:v>
                </c:pt>
                <c:pt idx="765">
                  <c:v>77000000</c:v>
                </c:pt>
                <c:pt idx="766">
                  <c:v>77100000</c:v>
                </c:pt>
                <c:pt idx="767">
                  <c:v>77200000</c:v>
                </c:pt>
                <c:pt idx="768">
                  <c:v>77300000</c:v>
                </c:pt>
                <c:pt idx="769">
                  <c:v>77400000</c:v>
                </c:pt>
                <c:pt idx="770">
                  <c:v>77500000</c:v>
                </c:pt>
                <c:pt idx="771">
                  <c:v>77600000</c:v>
                </c:pt>
                <c:pt idx="772">
                  <c:v>77700000</c:v>
                </c:pt>
                <c:pt idx="773">
                  <c:v>77800000</c:v>
                </c:pt>
                <c:pt idx="774">
                  <c:v>77900000</c:v>
                </c:pt>
                <c:pt idx="775">
                  <c:v>78000000</c:v>
                </c:pt>
                <c:pt idx="776">
                  <c:v>78100000</c:v>
                </c:pt>
                <c:pt idx="777">
                  <c:v>78200000</c:v>
                </c:pt>
                <c:pt idx="778">
                  <c:v>78300000</c:v>
                </c:pt>
                <c:pt idx="779">
                  <c:v>78400000</c:v>
                </c:pt>
                <c:pt idx="780">
                  <c:v>78500000</c:v>
                </c:pt>
                <c:pt idx="781">
                  <c:v>78600000</c:v>
                </c:pt>
                <c:pt idx="782">
                  <c:v>78700000</c:v>
                </c:pt>
                <c:pt idx="783">
                  <c:v>78800000</c:v>
                </c:pt>
                <c:pt idx="784">
                  <c:v>78900000</c:v>
                </c:pt>
                <c:pt idx="785">
                  <c:v>79000000</c:v>
                </c:pt>
                <c:pt idx="786">
                  <c:v>79100000</c:v>
                </c:pt>
                <c:pt idx="787">
                  <c:v>79200000</c:v>
                </c:pt>
                <c:pt idx="788">
                  <c:v>79300000</c:v>
                </c:pt>
                <c:pt idx="789">
                  <c:v>79400000</c:v>
                </c:pt>
                <c:pt idx="790">
                  <c:v>79500000</c:v>
                </c:pt>
                <c:pt idx="791">
                  <c:v>79600000</c:v>
                </c:pt>
                <c:pt idx="792">
                  <c:v>79700000</c:v>
                </c:pt>
                <c:pt idx="793">
                  <c:v>79800000</c:v>
                </c:pt>
                <c:pt idx="794">
                  <c:v>79900000</c:v>
                </c:pt>
                <c:pt idx="795">
                  <c:v>80000000</c:v>
                </c:pt>
                <c:pt idx="796">
                  <c:v>80100000</c:v>
                </c:pt>
                <c:pt idx="797">
                  <c:v>80200000</c:v>
                </c:pt>
                <c:pt idx="798">
                  <c:v>80300000</c:v>
                </c:pt>
                <c:pt idx="799">
                  <c:v>80400000</c:v>
                </c:pt>
                <c:pt idx="800">
                  <c:v>80500000</c:v>
                </c:pt>
                <c:pt idx="801">
                  <c:v>80600000</c:v>
                </c:pt>
                <c:pt idx="802">
                  <c:v>80700000</c:v>
                </c:pt>
                <c:pt idx="803">
                  <c:v>80800000</c:v>
                </c:pt>
                <c:pt idx="804">
                  <c:v>80900000</c:v>
                </c:pt>
                <c:pt idx="805">
                  <c:v>81000000</c:v>
                </c:pt>
                <c:pt idx="806">
                  <c:v>81100000</c:v>
                </c:pt>
                <c:pt idx="807">
                  <c:v>81200000</c:v>
                </c:pt>
                <c:pt idx="808">
                  <c:v>81300000</c:v>
                </c:pt>
                <c:pt idx="809">
                  <c:v>81400000</c:v>
                </c:pt>
                <c:pt idx="810">
                  <c:v>81500000</c:v>
                </c:pt>
                <c:pt idx="811">
                  <c:v>81600000</c:v>
                </c:pt>
                <c:pt idx="812">
                  <c:v>81700000</c:v>
                </c:pt>
                <c:pt idx="813">
                  <c:v>81800000</c:v>
                </c:pt>
                <c:pt idx="814">
                  <c:v>81900000</c:v>
                </c:pt>
                <c:pt idx="815">
                  <c:v>82000000</c:v>
                </c:pt>
                <c:pt idx="816">
                  <c:v>82100000</c:v>
                </c:pt>
                <c:pt idx="817">
                  <c:v>82200000</c:v>
                </c:pt>
                <c:pt idx="818">
                  <c:v>82300000</c:v>
                </c:pt>
                <c:pt idx="819">
                  <c:v>82400000</c:v>
                </c:pt>
                <c:pt idx="820">
                  <c:v>82500000</c:v>
                </c:pt>
                <c:pt idx="821">
                  <c:v>82600000</c:v>
                </c:pt>
                <c:pt idx="822">
                  <c:v>82700000</c:v>
                </c:pt>
                <c:pt idx="823">
                  <c:v>82800000</c:v>
                </c:pt>
                <c:pt idx="824">
                  <c:v>82900000</c:v>
                </c:pt>
                <c:pt idx="825">
                  <c:v>83000000</c:v>
                </c:pt>
                <c:pt idx="826">
                  <c:v>83100000</c:v>
                </c:pt>
                <c:pt idx="827">
                  <c:v>83200000</c:v>
                </c:pt>
                <c:pt idx="828">
                  <c:v>83300000</c:v>
                </c:pt>
                <c:pt idx="829">
                  <c:v>83400000</c:v>
                </c:pt>
                <c:pt idx="830">
                  <c:v>83500000</c:v>
                </c:pt>
                <c:pt idx="831">
                  <c:v>83600000</c:v>
                </c:pt>
                <c:pt idx="832">
                  <c:v>83700000</c:v>
                </c:pt>
                <c:pt idx="833">
                  <c:v>83800000</c:v>
                </c:pt>
                <c:pt idx="834">
                  <c:v>83900000</c:v>
                </c:pt>
                <c:pt idx="835">
                  <c:v>84000000</c:v>
                </c:pt>
                <c:pt idx="836">
                  <c:v>84100000</c:v>
                </c:pt>
                <c:pt idx="837">
                  <c:v>84200000</c:v>
                </c:pt>
                <c:pt idx="838">
                  <c:v>84300000</c:v>
                </c:pt>
                <c:pt idx="839">
                  <c:v>84400000</c:v>
                </c:pt>
                <c:pt idx="840">
                  <c:v>84500000</c:v>
                </c:pt>
                <c:pt idx="841">
                  <c:v>84600000</c:v>
                </c:pt>
                <c:pt idx="842">
                  <c:v>84700000</c:v>
                </c:pt>
                <c:pt idx="843">
                  <c:v>84800000</c:v>
                </c:pt>
                <c:pt idx="844">
                  <c:v>84900000</c:v>
                </c:pt>
                <c:pt idx="845">
                  <c:v>85000000</c:v>
                </c:pt>
                <c:pt idx="846">
                  <c:v>85100000</c:v>
                </c:pt>
                <c:pt idx="847">
                  <c:v>85200000</c:v>
                </c:pt>
                <c:pt idx="848">
                  <c:v>85300000</c:v>
                </c:pt>
                <c:pt idx="849">
                  <c:v>85400000</c:v>
                </c:pt>
                <c:pt idx="850">
                  <c:v>85500000</c:v>
                </c:pt>
                <c:pt idx="851">
                  <c:v>85600000</c:v>
                </c:pt>
                <c:pt idx="852">
                  <c:v>85700000</c:v>
                </c:pt>
                <c:pt idx="853">
                  <c:v>85800000</c:v>
                </c:pt>
                <c:pt idx="854">
                  <c:v>85900000</c:v>
                </c:pt>
                <c:pt idx="855">
                  <c:v>86000000</c:v>
                </c:pt>
                <c:pt idx="856">
                  <c:v>86100000</c:v>
                </c:pt>
                <c:pt idx="857">
                  <c:v>86200000</c:v>
                </c:pt>
                <c:pt idx="858">
                  <c:v>86300000</c:v>
                </c:pt>
                <c:pt idx="859">
                  <c:v>86400000</c:v>
                </c:pt>
                <c:pt idx="860">
                  <c:v>86500000</c:v>
                </c:pt>
                <c:pt idx="861">
                  <c:v>86600000</c:v>
                </c:pt>
                <c:pt idx="862">
                  <c:v>86700000</c:v>
                </c:pt>
                <c:pt idx="863">
                  <c:v>86800000</c:v>
                </c:pt>
                <c:pt idx="864">
                  <c:v>86900000</c:v>
                </c:pt>
                <c:pt idx="865">
                  <c:v>87000000</c:v>
                </c:pt>
                <c:pt idx="866">
                  <c:v>87100000</c:v>
                </c:pt>
                <c:pt idx="867">
                  <c:v>87200000</c:v>
                </c:pt>
                <c:pt idx="868">
                  <c:v>87300000</c:v>
                </c:pt>
                <c:pt idx="869">
                  <c:v>87400000</c:v>
                </c:pt>
                <c:pt idx="870">
                  <c:v>87500000</c:v>
                </c:pt>
                <c:pt idx="871">
                  <c:v>87600000</c:v>
                </c:pt>
                <c:pt idx="872">
                  <c:v>87700000</c:v>
                </c:pt>
                <c:pt idx="873">
                  <c:v>87800000</c:v>
                </c:pt>
                <c:pt idx="874">
                  <c:v>87900000</c:v>
                </c:pt>
                <c:pt idx="875">
                  <c:v>88000000</c:v>
                </c:pt>
                <c:pt idx="876">
                  <c:v>88100000</c:v>
                </c:pt>
                <c:pt idx="877">
                  <c:v>88200000</c:v>
                </c:pt>
                <c:pt idx="878">
                  <c:v>88300000</c:v>
                </c:pt>
                <c:pt idx="879">
                  <c:v>88400000</c:v>
                </c:pt>
                <c:pt idx="880">
                  <c:v>88500000</c:v>
                </c:pt>
                <c:pt idx="881">
                  <c:v>88600000</c:v>
                </c:pt>
                <c:pt idx="882">
                  <c:v>88700000</c:v>
                </c:pt>
                <c:pt idx="883">
                  <c:v>88800000</c:v>
                </c:pt>
                <c:pt idx="884">
                  <c:v>88900000</c:v>
                </c:pt>
                <c:pt idx="885">
                  <c:v>89000000</c:v>
                </c:pt>
                <c:pt idx="886">
                  <c:v>89100000</c:v>
                </c:pt>
                <c:pt idx="887">
                  <c:v>89200000</c:v>
                </c:pt>
                <c:pt idx="888">
                  <c:v>89300000</c:v>
                </c:pt>
                <c:pt idx="889">
                  <c:v>89400000</c:v>
                </c:pt>
                <c:pt idx="890">
                  <c:v>89500000</c:v>
                </c:pt>
                <c:pt idx="891">
                  <c:v>89600000</c:v>
                </c:pt>
                <c:pt idx="892">
                  <c:v>89700000</c:v>
                </c:pt>
                <c:pt idx="893">
                  <c:v>89800000</c:v>
                </c:pt>
                <c:pt idx="894">
                  <c:v>89900000</c:v>
                </c:pt>
                <c:pt idx="895">
                  <c:v>90000000</c:v>
                </c:pt>
                <c:pt idx="896">
                  <c:v>90100000</c:v>
                </c:pt>
                <c:pt idx="897">
                  <c:v>90200000</c:v>
                </c:pt>
                <c:pt idx="898">
                  <c:v>90300000</c:v>
                </c:pt>
                <c:pt idx="899">
                  <c:v>90400000</c:v>
                </c:pt>
                <c:pt idx="900">
                  <c:v>90500000</c:v>
                </c:pt>
                <c:pt idx="901">
                  <c:v>90600000</c:v>
                </c:pt>
                <c:pt idx="902">
                  <c:v>90700000</c:v>
                </c:pt>
                <c:pt idx="903">
                  <c:v>90800000</c:v>
                </c:pt>
                <c:pt idx="904">
                  <c:v>90900000</c:v>
                </c:pt>
                <c:pt idx="905">
                  <c:v>91000000</c:v>
                </c:pt>
                <c:pt idx="906">
                  <c:v>91100000</c:v>
                </c:pt>
                <c:pt idx="907">
                  <c:v>91200000</c:v>
                </c:pt>
                <c:pt idx="908">
                  <c:v>91300000</c:v>
                </c:pt>
                <c:pt idx="909">
                  <c:v>91400000</c:v>
                </c:pt>
                <c:pt idx="910">
                  <c:v>91500000</c:v>
                </c:pt>
                <c:pt idx="911">
                  <c:v>91600000</c:v>
                </c:pt>
                <c:pt idx="912">
                  <c:v>91700000</c:v>
                </c:pt>
                <c:pt idx="913">
                  <c:v>91800000</c:v>
                </c:pt>
                <c:pt idx="914">
                  <c:v>91900000</c:v>
                </c:pt>
                <c:pt idx="915">
                  <c:v>92000000</c:v>
                </c:pt>
                <c:pt idx="916">
                  <c:v>92100000</c:v>
                </c:pt>
                <c:pt idx="917">
                  <c:v>92200000</c:v>
                </c:pt>
                <c:pt idx="918">
                  <c:v>92300000</c:v>
                </c:pt>
                <c:pt idx="919">
                  <c:v>92400000</c:v>
                </c:pt>
                <c:pt idx="920">
                  <c:v>92500000</c:v>
                </c:pt>
                <c:pt idx="921">
                  <c:v>92600000</c:v>
                </c:pt>
                <c:pt idx="922">
                  <c:v>92700000</c:v>
                </c:pt>
                <c:pt idx="923">
                  <c:v>92800000</c:v>
                </c:pt>
                <c:pt idx="924">
                  <c:v>92900000</c:v>
                </c:pt>
                <c:pt idx="925">
                  <c:v>93000000</c:v>
                </c:pt>
                <c:pt idx="926">
                  <c:v>93100000</c:v>
                </c:pt>
                <c:pt idx="927">
                  <c:v>93200000</c:v>
                </c:pt>
                <c:pt idx="928">
                  <c:v>93300000</c:v>
                </c:pt>
                <c:pt idx="929">
                  <c:v>93400000</c:v>
                </c:pt>
                <c:pt idx="930">
                  <c:v>93500000</c:v>
                </c:pt>
                <c:pt idx="931">
                  <c:v>93600000</c:v>
                </c:pt>
                <c:pt idx="932">
                  <c:v>93700000</c:v>
                </c:pt>
                <c:pt idx="933">
                  <c:v>93800000</c:v>
                </c:pt>
                <c:pt idx="934">
                  <c:v>93900000</c:v>
                </c:pt>
                <c:pt idx="935">
                  <c:v>94000000</c:v>
                </c:pt>
                <c:pt idx="936">
                  <c:v>94100000</c:v>
                </c:pt>
                <c:pt idx="937">
                  <c:v>94200000</c:v>
                </c:pt>
                <c:pt idx="938">
                  <c:v>94300000</c:v>
                </c:pt>
                <c:pt idx="939">
                  <c:v>94400000</c:v>
                </c:pt>
                <c:pt idx="940">
                  <c:v>94500000</c:v>
                </c:pt>
                <c:pt idx="941">
                  <c:v>94600000</c:v>
                </c:pt>
                <c:pt idx="942">
                  <c:v>94700000</c:v>
                </c:pt>
                <c:pt idx="943">
                  <c:v>94800000</c:v>
                </c:pt>
                <c:pt idx="944">
                  <c:v>94900000</c:v>
                </c:pt>
                <c:pt idx="945">
                  <c:v>95000000</c:v>
                </c:pt>
                <c:pt idx="946">
                  <c:v>95100000</c:v>
                </c:pt>
                <c:pt idx="947">
                  <c:v>95200000</c:v>
                </c:pt>
                <c:pt idx="948">
                  <c:v>95300000</c:v>
                </c:pt>
                <c:pt idx="949">
                  <c:v>95400000</c:v>
                </c:pt>
                <c:pt idx="950">
                  <c:v>95500000</c:v>
                </c:pt>
                <c:pt idx="951">
                  <c:v>95600000</c:v>
                </c:pt>
                <c:pt idx="952">
                  <c:v>95700000</c:v>
                </c:pt>
                <c:pt idx="953">
                  <c:v>95800000</c:v>
                </c:pt>
                <c:pt idx="954">
                  <c:v>95900000</c:v>
                </c:pt>
                <c:pt idx="955">
                  <c:v>96000000</c:v>
                </c:pt>
                <c:pt idx="956">
                  <c:v>96100000</c:v>
                </c:pt>
                <c:pt idx="957">
                  <c:v>96200000</c:v>
                </c:pt>
                <c:pt idx="958">
                  <c:v>96300000</c:v>
                </c:pt>
                <c:pt idx="959">
                  <c:v>96400000</c:v>
                </c:pt>
                <c:pt idx="960">
                  <c:v>96500000</c:v>
                </c:pt>
                <c:pt idx="961">
                  <c:v>96600000</c:v>
                </c:pt>
                <c:pt idx="962">
                  <c:v>96700000</c:v>
                </c:pt>
                <c:pt idx="963">
                  <c:v>96800000</c:v>
                </c:pt>
                <c:pt idx="964">
                  <c:v>96900000</c:v>
                </c:pt>
                <c:pt idx="965">
                  <c:v>97000000</c:v>
                </c:pt>
                <c:pt idx="966">
                  <c:v>97100000</c:v>
                </c:pt>
                <c:pt idx="967">
                  <c:v>97200000</c:v>
                </c:pt>
                <c:pt idx="968">
                  <c:v>97300000</c:v>
                </c:pt>
                <c:pt idx="969">
                  <c:v>97400000</c:v>
                </c:pt>
                <c:pt idx="970">
                  <c:v>97500000</c:v>
                </c:pt>
                <c:pt idx="971">
                  <c:v>97600000</c:v>
                </c:pt>
                <c:pt idx="972">
                  <c:v>97700000</c:v>
                </c:pt>
                <c:pt idx="973">
                  <c:v>97800000</c:v>
                </c:pt>
                <c:pt idx="974">
                  <c:v>97900000</c:v>
                </c:pt>
                <c:pt idx="975">
                  <c:v>98000000</c:v>
                </c:pt>
                <c:pt idx="976">
                  <c:v>98100000</c:v>
                </c:pt>
                <c:pt idx="977">
                  <c:v>98200000</c:v>
                </c:pt>
                <c:pt idx="978">
                  <c:v>98300000</c:v>
                </c:pt>
                <c:pt idx="979">
                  <c:v>98400000</c:v>
                </c:pt>
                <c:pt idx="980">
                  <c:v>98500000</c:v>
                </c:pt>
                <c:pt idx="981">
                  <c:v>98600000</c:v>
                </c:pt>
                <c:pt idx="982">
                  <c:v>98700000</c:v>
                </c:pt>
                <c:pt idx="983">
                  <c:v>98800000</c:v>
                </c:pt>
                <c:pt idx="984">
                  <c:v>98900000</c:v>
                </c:pt>
                <c:pt idx="985">
                  <c:v>99000000</c:v>
                </c:pt>
                <c:pt idx="986">
                  <c:v>99100000</c:v>
                </c:pt>
                <c:pt idx="987">
                  <c:v>99200000</c:v>
                </c:pt>
                <c:pt idx="988">
                  <c:v>99300000</c:v>
                </c:pt>
                <c:pt idx="989">
                  <c:v>99400000</c:v>
                </c:pt>
                <c:pt idx="990">
                  <c:v>99500000</c:v>
                </c:pt>
                <c:pt idx="991">
                  <c:v>99600000</c:v>
                </c:pt>
                <c:pt idx="992">
                  <c:v>99700000</c:v>
                </c:pt>
                <c:pt idx="993">
                  <c:v>99800000</c:v>
                </c:pt>
                <c:pt idx="994">
                  <c:v>99900000</c:v>
                </c:pt>
                <c:pt idx="995">
                  <c:v>100000000</c:v>
                </c:pt>
                <c:pt idx="996">
                  <c:v>100100000</c:v>
                </c:pt>
              </c:numCache>
            </c:numRef>
          </c:xVal>
          <c:yVal>
            <c:numRef>
              <c:f>Лист1!$U$2:$U$998</c:f>
              <c:numCache>
                <c:formatCode>General</c:formatCode>
                <c:ptCount val="997"/>
                <c:pt idx="0">
                  <c:v>81.412999999999997</c:v>
                </c:pt>
                <c:pt idx="1">
                  <c:v>69.863</c:v>
                </c:pt>
                <c:pt idx="2">
                  <c:v>61.893000000000001</c:v>
                </c:pt>
                <c:pt idx="3">
                  <c:v>56.1</c:v>
                </c:pt>
                <c:pt idx="4">
                  <c:v>51.718000000000011</c:v>
                </c:pt>
                <c:pt idx="5">
                  <c:v>48.29800000000003</c:v>
                </c:pt>
                <c:pt idx="6">
                  <c:v>45.56</c:v>
                </c:pt>
                <c:pt idx="7">
                  <c:v>43.323</c:v>
                </c:pt>
                <c:pt idx="8">
                  <c:v>41.462000000000003</c:v>
                </c:pt>
                <c:pt idx="9">
                  <c:v>39.891000000000005</c:v>
                </c:pt>
                <c:pt idx="10">
                  <c:v>38.549000000000007</c:v>
                </c:pt>
                <c:pt idx="11">
                  <c:v>37.389000000000003</c:v>
                </c:pt>
                <c:pt idx="12">
                  <c:v>36.377000000000002</c:v>
                </c:pt>
                <c:pt idx="13">
                  <c:v>35.487000000000002</c:v>
                </c:pt>
                <c:pt idx="14">
                  <c:v>34.699000000000012</c:v>
                </c:pt>
                <c:pt idx="15">
                  <c:v>33.995000000000012</c:v>
                </c:pt>
                <c:pt idx="16">
                  <c:v>33.364000000000004</c:v>
                </c:pt>
                <c:pt idx="17">
                  <c:v>32.794000000000011</c:v>
                </c:pt>
                <c:pt idx="18">
                  <c:v>32.277000000000001</c:v>
                </c:pt>
                <c:pt idx="19">
                  <c:v>31.806999999999999</c:v>
                </c:pt>
                <c:pt idx="20">
                  <c:v>31.376999999999999</c:v>
                </c:pt>
                <c:pt idx="21">
                  <c:v>30.981999999999989</c:v>
                </c:pt>
                <c:pt idx="22">
                  <c:v>30.281999999999989</c:v>
                </c:pt>
                <c:pt idx="23">
                  <c:v>29.97</c:v>
                </c:pt>
                <c:pt idx="24">
                  <c:v>28.922999999999977</c:v>
                </c:pt>
                <c:pt idx="25">
                  <c:v>28.702000000000002</c:v>
                </c:pt>
                <c:pt idx="26">
                  <c:v>28.494</c:v>
                </c:pt>
                <c:pt idx="27">
                  <c:v>28.298999999999989</c:v>
                </c:pt>
                <c:pt idx="28">
                  <c:v>28.114000000000015</c:v>
                </c:pt>
                <c:pt idx="29">
                  <c:v>27.939999999999987</c:v>
                </c:pt>
                <c:pt idx="30">
                  <c:v>27.774999999999999</c:v>
                </c:pt>
                <c:pt idx="31">
                  <c:v>27.618000000000013</c:v>
                </c:pt>
                <c:pt idx="32">
                  <c:v>27.47</c:v>
                </c:pt>
                <c:pt idx="33">
                  <c:v>27.329000000000001</c:v>
                </c:pt>
                <c:pt idx="34">
                  <c:v>27.195</c:v>
                </c:pt>
                <c:pt idx="35">
                  <c:v>27.067999999999987</c:v>
                </c:pt>
                <c:pt idx="36">
                  <c:v>26.946000000000002</c:v>
                </c:pt>
                <c:pt idx="37">
                  <c:v>26.830000000000005</c:v>
                </c:pt>
                <c:pt idx="38">
                  <c:v>26.718</c:v>
                </c:pt>
                <c:pt idx="39">
                  <c:v>26.611999999999998</c:v>
                </c:pt>
                <c:pt idx="40">
                  <c:v>26.510999999999999</c:v>
                </c:pt>
                <c:pt idx="41">
                  <c:v>26.413</c:v>
                </c:pt>
                <c:pt idx="42">
                  <c:v>26.32</c:v>
                </c:pt>
                <c:pt idx="43">
                  <c:v>26.23</c:v>
                </c:pt>
                <c:pt idx="44">
                  <c:v>26.143000000000001</c:v>
                </c:pt>
                <c:pt idx="45">
                  <c:v>26.061</c:v>
                </c:pt>
                <c:pt idx="46">
                  <c:v>25.981000000000002</c:v>
                </c:pt>
                <c:pt idx="47">
                  <c:v>25.904</c:v>
                </c:pt>
                <c:pt idx="48">
                  <c:v>25.830000000000005</c:v>
                </c:pt>
                <c:pt idx="49">
                  <c:v>25.757999999999999</c:v>
                </c:pt>
                <c:pt idx="50">
                  <c:v>25.689</c:v>
                </c:pt>
                <c:pt idx="51">
                  <c:v>25.623000000000001</c:v>
                </c:pt>
                <c:pt idx="52">
                  <c:v>25.559000000000001</c:v>
                </c:pt>
                <c:pt idx="53">
                  <c:v>25.497</c:v>
                </c:pt>
                <c:pt idx="54">
                  <c:v>25.436</c:v>
                </c:pt>
                <c:pt idx="55">
                  <c:v>25.378</c:v>
                </c:pt>
                <c:pt idx="56">
                  <c:v>25.321999999999999</c:v>
                </c:pt>
                <c:pt idx="57">
                  <c:v>25.266999999999989</c:v>
                </c:pt>
                <c:pt idx="58">
                  <c:v>25.215</c:v>
                </c:pt>
                <c:pt idx="59">
                  <c:v>25.163</c:v>
                </c:pt>
                <c:pt idx="60">
                  <c:v>25.114000000000015</c:v>
                </c:pt>
                <c:pt idx="61">
                  <c:v>25.064999999999987</c:v>
                </c:pt>
                <c:pt idx="62">
                  <c:v>25.018000000000001</c:v>
                </c:pt>
                <c:pt idx="63">
                  <c:v>24.972999999999981</c:v>
                </c:pt>
                <c:pt idx="64">
                  <c:v>24.928999999999977</c:v>
                </c:pt>
                <c:pt idx="65">
                  <c:v>24.885999999999989</c:v>
                </c:pt>
                <c:pt idx="66">
                  <c:v>24.844000000000001</c:v>
                </c:pt>
                <c:pt idx="67">
                  <c:v>24.803000000000001</c:v>
                </c:pt>
                <c:pt idx="68">
                  <c:v>24.763999999999989</c:v>
                </c:pt>
                <c:pt idx="69">
                  <c:v>24.724999999999987</c:v>
                </c:pt>
                <c:pt idx="70">
                  <c:v>24.687000000000001</c:v>
                </c:pt>
                <c:pt idx="71">
                  <c:v>24.651000000000014</c:v>
                </c:pt>
                <c:pt idx="72">
                  <c:v>24.614999999999998</c:v>
                </c:pt>
                <c:pt idx="73">
                  <c:v>24.58</c:v>
                </c:pt>
                <c:pt idx="74">
                  <c:v>24.545999999999989</c:v>
                </c:pt>
                <c:pt idx="75">
                  <c:v>24.513000000000005</c:v>
                </c:pt>
                <c:pt idx="76">
                  <c:v>24.481000000000002</c:v>
                </c:pt>
                <c:pt idx="77">
                  <c:v>24.45</c:v>
                </c:pt>
                <c:pt idx="78">
                  <c:v>24.419</c:v>
                </c:pt>
                <c:pt idx="79">
                  <c:v>24.388999999999989</c:v>
                </c:pt>
                <c:pt idx="80">
                  <c:v>24.359000000000005</c:v>
                </c:pt>
                <c:pt idx="81">
                  <c:v>24.331000000000014</c:v>
                </c:pt>
                <c:pt idx="82">
                  <c:v>24.303000000000001</c:v>
                </c:pt>
                <c:pt idx="83">
                  <c:v>24.274999999999999</c:v>
                </c:pt>
                <c:pt idx="84">
                  <c:v>24.247999999999987</c:v>
                </c:pt>
                <c:pt idx="85">
                  <c:v>24.221999999999987</c:v>
                </c:pt>
                <c:pt idx="86">
                  <c:v>24.196000000000005</c:v>
                </c:pt>
                <c:pt idx="87">
                  <c:v>24.170999999999999</c:v>
                </c:pt>
                <c:pt idx="88">
                  <c:v>24.146999999999988</c:v>
                </c:pt>
                <c:pt idx="89">
                  <c:v>24.123000000000001</c:v>
                </c:pt>
                <c:pt idx="90">
                  <c:v>24.099</c:v>
                </c:pt>
                <c:pt idx="91">
                  <c:v>24.076000000000001</c:v>
                </c:pt>
                <c:pt idx="92">
                  <c:v>24.053000000000001</c:v>
                </c:pt>
                <c:pt idx="93">
                  <c:v>24.030999999999999</c:v>
                </c:pt>
                <c:pt idx="94">
                  <c:v>24.009</c:v>
                </c:pt>
                <c:pt idx="95">
                  <c:v>23.987999999999989</c:v>
                </c:pt>
                <c:pt idx="96">
                  <c:v>23.966999999999981</c:v>
                </c:pt>
                <c:pt idx="97">
                  <c:v>23.946999999999989</c:v>
                </c:pt>
                <c:pt idx="98">
                  <c:v>23.925999999999977</c:v>
                </c:pt>
                <c:pt idx="99">
                  <c:v>23.907</c:v>
                </c:pt>
                <c:pt idx="100">
                  <c:v>23.887</c:v>
                </c:pt>
                <c:pt idx="101">
                  <c:v>23.867999999999999</c:v>
                </c:pt>
                <c:pt idx="102">
                  <c:v>23.85</c:v>
                </c:pt>
                <c:pt idx="103">
                  <c:v>23.831000000000014</c:v>
                </c:pt>
                <c:pt idx="104">
                  <c:v>23.812999999999999</c:v>
                </c:pt>
                <c:pt idx="105">
                  <c:v>23.795999999999989</c:v>
                </c:pt>
                <c:pt idx="106">
                  <c:v>23.777999999999999</c:v>
                </c:pt>
                <c:pt idx="107">
                  <c:v>23.760999999999989</c:v>
                </c:pt>
                <c:pt idx="108">
                  <c:v>23.744999999999987</c:v>
                </c:pt>
                <c:pt idx="109">
                  <c:v>23.728000000000002</c:v>
                </c:pt>
                <c:pt idx="110">
                  <c:v>23.712</c:v>
                </c:pt>
                <c:pt idx="111">
                  <c:v>23.696000000000005</c:v>
                </c:pt>
                <c:pt idx="112">
                  <c:v>23.68</c:v>
                </c:pt>
                <c:pt idx="113">
                  <c:v>23.664999999999999</c:v>
                </c:pt>
                <c:pt idx="114">
                  <c:v>23.650000000000013</c:v>
                </c:pt>
                <c:pt idx="115">
                  <c:v>23.635000000000005</c:v>
                </c:pt>
                <c:pt idx="116">
                  <c:v>23.62</c:v>
                </c:pt>
                <c:pt idx="117">
                  <c:v>23.606000000000005</c:v>
                </c:pt>
                <c:pt idx="118">
                  <c:v>23.591999999999999</c:v>
                </c:pt>
                <c:pt idx="119">
                  <c:v>23.577999999999999</c:v>
                </c:pt>
                <c:pt idx="120">
                  <c:v>23.564</c:v>
                </c:pt>
                <c:pt idx="121">
                  <c:v>23.550999999999988</c:v>
                </c:pt>
                <c:pt idx="122">
                  <c:v>23.536999999999999</c:v>
                </c:pt>
                <c:pt idx="123">
                  <c:v>23.524000000000001</c:v>
                </c:pt>
                <c:pt idx="124">
                  <c:v>23.510999999999999</c:v>
                </c:pt>
                <c:pt idx="125">
                  <c:v>23.498999999999981</c:v>
                </c:pt>
                <c:pt idx="126">
                  <c:v>23.485999999999979</c:v>
                </c:pt>
                <c:pt idx="127">
                  <c:v>23.474</c:v>
                </c:pt>
                <c:pt idx="128">
                  <c:v>23.461999999999989</c:v>
                </c:pt>
                <c:pt idx="129">
                  <c:v>23.45</c:v>
                </c:pt>
                <c:pt idx="130">
                  <c:v>23.437999999999999</c:v>
                </c:pt>
                <c:pt idx="131">
                  <c:v>23.427</c:v>
                </c:pt>
                <c:pt idx="132">
                  <c:v>23.414999999999999</c:v>
                </c:pt>
                <c:pt idx="133">
                  <c:v>23.404</c:v>
                </c:pt>
                <c:pt idx="134">
                  <c:v>23.393000000000001</c:v>
                </c:pt>
                <c:pt idx="135">
                  <c:v>23.381999999999987</c:v>
                </c:pt>
                <c:pt idx="136">
                  <c:v>23.370999999999999</c:v>
                </c:pt>
                <c:pt idx="137">
                  <c:v>23.36</c:v>
                </c:pt>
                <c:pt idx="138">
                  <c:v>23.35</c:v>
                </c:pt>
                <c:pt idx="139">
                  <c:v>23.338999999999999</c:v>
                </c:pt>
                <c:pt idx="140">
                  <c:v>23.329000000000001</c:v>
                </c:pt>
                <c:pt idx="141">
                  <c:v>23.318999999999999</c:v>
                </c:pt>
                <c:pt idx="142">
                  <c:v>23.309000000000001</c:v>
                </c:pt>
                <c:pt idx="143">
                  <c:v>23.298999999999989</c:v>
                </c:pt>
                <c:pt idx="144">
                  <c:v>23.29</c:v>
                </c:pt>
                <c:pt idx="145">
                  <c:v>23.279999999999987</c:v>
                </c:pt>
                <c:pt idx="146">
                  <c:v>23.271000000000001</c:v>
                </c:pt>
                <c:pt idx="147">
                  <c:v>23.260999999999989</c:v>
                </c:pt>
                <c:pt idx="148">
                  <c:v>23.251999999999999</c:v>
                </c:pt>
                <c:pt idx="149">
                  <c:v>23.242999999999981</c:v>
                </c:pt>
                <c:pt idx="150">
                  <c:v>23.234000000000005</c:v>
                </c:pt>
                <c:pt idx="151">
                  <c:v>23.224999999999987</c:v>
                </c:pt>
                <c:pt idx="152">
                  <c:v>23.216999999999999</c:v>
                </c:pt>
                <c:pt idx="153">
                  <c:v>23.207999999999988</c:v>
                </c:pt>
                <c:pt idx="154">
                  <c:v>23.199000000000005</c:v>
                </c:pt>
                <c:pt idx="155">
                  <c:v>23.190999999999999</c:v>
                </c:pt>
                <c:pt idx="156">
                  <c:v>23.183</c:v>
                </c:pt>
                <c:pt idx="157">
                  <c:v>23.175000000000001</c:v>
                </c:pt>
                <c:pt idx="158">
                  <c:v>23.166</c:v>
                </c:pt>
                <c:pt idx="159">
                  <c:v>23.158000000000001</c:v>
                </c:pt>
                <c:pt idx="160">
                  <c:v>23.151000000000014</c:v>
                </c:pt>
                <c:pt idx="161">
                  <c:v>23.143000000000001</c:v>
                </c:pt>
                <c:pt idx="162">
                  <c:v>23.135000000000005</c:v>
                </c:pt>
                <c:pt idx="163">
                  <c:v>23.126999999999999</c:v>
                </c:pt>
                <c:pt idx="164">
                  <c:v>23.12</c:v>
                </c:pt>
                <c:pt idx="165">
                  <c:v>23.111999999999998</c:v>
                </c:pt>
                <c:pt idx="166">
                  <c:v>23.105</c:v>
                </c:pt>
                <c:pt idx="167">
                  <c:v>23.097999999999999</c:v>
                </c:pt>
                <c:pt idx="168">
                  <c:v>23.091000000000001</c:v>
                </c:pt>
                <c:pt idx="169">
                  <c:v>23.082999999999977</c:v>
                </c:pt>
                <c:pt idx="170">
                  <c:v>23.076000000000001</c:v>
                </c:pt>
                <c:pt idx="171">
                  <c:v>23.068999999999985</c:v>
                </c:pt>
                <c:pt idx="172">
                  <c:v>23.062999999999981</c:v>
                </c:pt>
                <c:pt idx="173">
                  <c:v>23.056000000000001</c:v>
                </c:pt>
                <c:pt idx="174">
                  <c:v>23.048999999999989</c:v>
                </c:pt>
                <c:pt idx="175">
                  <c:v>23.042000000000002</c:v>
                </c:pt>
                <c:pt idx="176">
                  <c:v>23.036000000000001</c:v>
                </c:pt>
                <c:pt idx="177">
                  <c:v>23.029</c:v>
                </c:pt>
                <c:pt idx="178">
                  <c:v>23.023</c:v>
                </c:pt>
                <c:pt idx="179">
                  <c:v>23.015999999999988</c:v>
                </c:pt>
                <c:pt idx="180">
                  <c:v>23.01</c:v>
                </c:pt>
                <c:pt idx="181">
                  <c:v>23.004000000000001</c:v>
                </c:pt>
                <c:pt idx="182">
                  <c:v>22.997999999999987</c:v>
                </c:pt>
                <c:pt idx="183">
                  <c:v>22.991999999999987</c:v>
                </c:pt>
                <c:pt idx="184">
                  <c:v>22.985999999999979</c:v>
                </c:pt>
                <c:pt idx="185">
                  <c:v>22.979999999999986</c:v>
                </c:pt>
                <c:pt idx="186">
                  <c:v>22.974</c:v>
                </c:pt>
                <c:pt idx="187">
                  <c:v>22.967999999999989</c:v>
                </c:pt>
                <c:pt idx="188">
                  <c:v>22.961999999999989</c:v>
                </c:pt>
                <c:pt idx="189">
                  <c:v>22.956</c:v>
                </c:pt>
                <c:pt idx="190">
                  <c:v>22.951000000000001</c:v>
                </c:pt>
                <c:pt idx="191">
                  <c:v>22.944999999999986</c:v>
                </c:pt>
                <c:pt idx="192">
                  <c:v>22.939</c:v>
                </c:pt>
                <c:pt idx="193">
                  <c:v>22.934000000000001</c:v>
                </c:pt>
                <c:pt idx="194">
                  <c:v>22.928999999999977</c:v>
                </c:pt>
                <c:pt idx="195">
                  <c:v>22.922999999999977</c:v>
                </c:pt>
                <c:pt idx="196">
                  <c:v>22.917999999999999</c:v>
                </c:pt>
                <c:pt idx="197">
                  <c:v>22.911999999999999</c:v>
                </c:pt>
                <c:pt idx="198">
                  <c:v>22.907</c:v>
                </c:pt>
                <c:pt idx="199">
                  <c:v>22.901999999999987</c:v>
                </c:pt>
                <c:pt idx="200">
                  <c:v>22.896999999999988</c:v>
                </c:pt>
                <c:pt idx="201">
                  <c:v>22.891999999999999</c:v>
                </c:pt>
                <c:pt idx="202">
                  <c:v>22.887</c:v>
                </c:pt>
                <c:pt idx="203">
                  <c:v>22.881999999999987</c:v>
                </c:pt>
                <c:pt idx="204">
                  <c:v>22.876999999999999</c:v>
                </c:pt>
                <c:pt idx="205">
                  <c:v>22.872</c:v>
                </c:pt>
                <c:pt idx="206">
                  <c:v>22.867000000000001</c:v>
                </c:pt>
                <c:pt idx="207">
                  <c:v>22.861999999999988</c:v>
                </c:pt>
                <c:pt idx="208">
                  <c:v>22.858000000000001</c:v>
                </c:pt>
                <c:pt idx="209">
                  <c:v>22.853000000000005</c:v>
                </c:pt>
                <c:pt idx="210">
                  <c:v>22.847999999999999</c:v>
                </c:pt>
                <c:pt idx="211">
                  <c:v>22.844000000000001</c:v>
                </c:pt>
                <c:pt idx="212">
                  <c:v>22.838999999999999</c:v>
                </c:pt>
                <c:pt idx="213">
                  <c:v>22.834000000000014</c:v>
                </c:pt>
                <c:pt idx="214">
                  <c:v>22.830000000000005</c:v>
                </c:pt>
                <c:pt idx="215">
                  <c:v>22.824999999999999</c:v>
                </c:pt>
                <c:pt idx="216">
                  <c:v>22.821000000000005</c:v>
                </c:pt>
                <c:pt idx="217">
                  <c:v>22.817000000000014</c:v>
                </c:pt>
                <c:pt idx="218">
                  <c:v>22.812000000000001</c:v>
                </c:pt>
                <c:pt idx="219">
                  <c:v>22.808</c:v>
                </c:pt>
                <c:pt idx="220">
                  <c:v>22.803999999999988</c:v>
                </c:pt>
                <c:pt idx="221">
                  <c:v>22.798999999999989</c:v>
                </c:pt>
                <c:pt idx="222">
                  <c:v>22.795000000000002</c:v>
                </c:pt>
                <c:pt idx="223">
                  <c:v>22.791</c:v>
                </c:pt>
                <c:pt idx="224">
                  <c:v>22.786999999999981</c:v>
                </c:pt>
                <c:pt idx="225">
                  <c:v>22.78299999999998</c:v>
                </c:pt>
                <c:pt idx="226">
                  <c:v>22.779</c:v>
                </c:pt>
                <c:pt idx="227">
                  <c:v>22.774999999999999</c:v>
                </c:pt>
                <c:pt idx="228">
                  <c:v>22.771000000000001</c:v>
                </c:pt>
                <c:pt idx="229">
                  <c:v>22.766999999999989</c:v>
                </c:pt>
                <c:pt idx="230">
                  <c:v>22.763000000000002</c:v>
                </c:pt>
                <c:pt idx="231">
                  <c:v>22.759</c:v>
                </c:pt>
                <c:pt idx="232">
                  <c:v>22.754999999999999</c:v>
                </c:pt>
                <c:pt idx="233">
                  <c:v>22.751000000000001</c:v>
                </c:pt>
                <c:pt idx="234">
                  <c:v>22.747999999999987</c:v>
                </c:pt>
                <c:pt idx="235">
                  <c:v>22.744</c:v>
                </c:pt>
                <c:pt idx="236">
                  <c:v>22.74</c:v>
                </c:pt>
                <c:pt idx="237">
                  <c:v>22.736000000000001</c:v>
                </c:pt>
                <c:pt idx="238">
                  <c:v>22.733000000000001</c:v>
                </c:pt>
                <c:pt idx="239">
                  <c:v>22.728999999999989</c:v>
                </c:pt>
                <c:pt idx="240">
                  <c:v>22.725999999999985</c:v>
                </c:pt>
                <c:pt idx="241">
                  <c:v>22.721999999999987</c:v>
                </c:pt>
                <c:pt idx="242">
                  <c:v>22.718</c:v>
                </c:pt>
                <c:pt idx="243">
                  <c:v>22.715</c:v>
                </c:pt>
                <c:pt idx="244">
                  <c:v>22.710999999999999</c:v>
                </c:pt>
                <c:pt idx="245">
                  <c:v>22.707999999999988</c:v>
                </c:pt>
                <c:pt idx="246">
                  <c:v>22.704000000000001</c:v>
                </c:pt>
                <c:pt idx="247">
                  <c:v>22.701000000000001</c:v>
                </c:pt>
                <c:pt idx="248">
                  <c:v>22.698</c:v>
                </c:pt>
                <c:pt idx="249">
                  <c:v>22.693999999999999</c:v>
                </c:pt>
                <c:pt idx="250">
                  <c:v>22.690999999999999</c:v>
                </c:pt>
                <c:pt idx="251">
                  <c:v>22.687999999999999</c:v>
                </c:pt>
                <c:pt idx="252">
                  <c:v>22.684000000000001</c:v>
                </c:pt>
                <c:pt idx="253">
                  <c:v>22.681000000000001</c:v>
                </c:pt>
                <c:pt idx="254">
                  <c:v>22.678000000000001</c:v>
                </c:pt>
                <c:pt idx="255">
                  <c:v>22.675000000000001</c:v>
                </c:pt>
                <c:pt idx="256">
                  <c:v>22.672000000000001</c:v>
                </c:pt>
                <c:pt idx="257">
                  <c:v>22.667999999999999</c:v>
                </c:pt>
                <c:pt idx="258">
                  <c:v>22.664999999999999</c:v>
                </c:pt>
                <c:pt idx="259">
                  <c:v>22.661999999999999</c:v>
                </c:pt>
                <c:pt idx="260">
                  <c:v>22.658999999999999</c:v>
                </c:pt>
                <c:pt idx="261">
                  <c:v>22.655999999999999</c:v>
                </c:pt>
                <c:pt idx="262">
                  <c:v>22.652999999999999</c:v>
                </c:pt>
                <c:pt idx="263">
                  <c:v>22.650000000000013</c:v>
                </c:pt>
                <c:pt idx="264">
                  <c:v>22.646999999999988</c:v>
                </c:pt>
                <c:pt idx="265">
                  <c:v>22.643999999999988</c:v>
                </c:pt>
                <c:pt idx="266">
                  <c:v>22.640999999999988</c:v>
                </c:pt>
                <c:pt idx="267">
                  <c:v>22.638000000000005</c:v>
                </c:pt>
                <c:pt idx="268">
                  <c:v>22.635000000000005</c:v>
                </c:pt>
                <c:pt idx="269">
                  <c:v>22.632000000000001</c:v>
                </c:pt>
                <c:pt idx="270">
                  <c:v>22.630000000000013</c:v>
                </c:pt>
                <c:pt idx="271">
                  <c:v>22.626999999999999</c:v>
                </c:pt>
                <c:pt idx="272">
                  <c:v>22.623999999999999</c:v>
                </c:pt>
                <c:pt idx="273">
                  <c:v>22.620999999999999</c:v>
                </c:pt>
                <c:pt idx="274">
                  <c:v>22.618000000000013</c:v>
                </c:pt>
                <c:pt idx="275">
                  <c:v>22.614999999999998</c:v>
                </c:pt>
                <c:pt idx="276">
                  <c:v>22.613000000000014</c:v>
                </c:pt>
                <c:pt idx="277">
                  <c:v>22.610000000000014</c:v>
                </c:pt>
                <c:pt idx="278">
                  <c:v>22.606999999999999</c:v>
                </c:pt>
                <c:pt idx="279">
                  <c:v>22.605</c:v>
                </c:pt>
                <c:pt idx="280">
                  <c:v>22.602</c:v>
                </c:pt>
                <c:pt idx="281">
                  <c:v>22.599</c:v>
                </c:pt>
                <c:pt idx="282">
                  <c:v>22.597000000000001</c:v>
                </c:pt>
                <c:pt idx="283">
                  <c:v>22.594000000000001</c:v>
                </c:pt>
                <c:pt idx="284">
                  <c:v>22.591000000000001</c:v>
                </c:pt>
                <c:pt idx="285">
                  <c:v>22.588999999999981</c:v>
                </c:pt>
                <c:pt idx="286">
                  <c:v>22.585999999999981</c:v>
                </c:pt>
                <c:pt idx="287">
                  <c:v>22.584</c:v>
                </c:pt>
                <c:pt idx="288">
                  <c:v>22.581</c:v>
                </c:pt>
                <c:pt idx="289">
                  <c:v>22.579000000000001</c:v>
                </c:pt>
                <c:pt idx="290">
                  <c:v>22.576000000000001</c:v>
                </c:pt>
                <c:pt idx="291">
                  <c:v>22.574000000000005</c:v>
                </c:pt>
                <c:pt idx="292">
                  <c:v>22.571000000000005</c:v>
                </c:pt>
                <c:pt idx="293">
                  <c:v>22.568999999999985</c:v>
                </c:pt>
                <c:pt idx="294">
                  <c:v>22.565999999999981</c:v>
                </c:pt>
                <c:pt idx="295">
                  <c:v>22.564</c:v>
                </c:pt>
                <c:pt idx="296">
                  <c:v>22.561999999999987</c:v>
                </c:pt>
                <c:pt idx="297">
                  <c:v>22.559000000000001</c:v>
                </c:pt>
                <c:pt idx="298">
                  <c:v>22.556999999999999</c:v>
                </c:pt>
                <c:pt idx="299">
                  <c:v>22.555</c:v>
                </c:pt>
                <c:pt idx="300">
                  <c:v>22.552</c:v>
                </c:pt>
                <c:pt idx="301">
                  <c:v>22.55</c:v>
                </c:pt>
                <c:pt idx="302">
                  <c:v>22.547999999999988</c:v>
                </c:pt>
                <c:pt idx="303">
                  <c:v>22.545000000000002</c:v>
                </c:pt>
                <c:pt idx="304">
                  <c:v>22.542999999999989</c:v>
                </c:pt>
                <c:pt idx="305">
                  <c:v>22.541</c:v>
                </c:pt>
                <c:pt idx="306">
                  <c:v>22.539000000000001</c:v>
                </c:pt>
                <c:pt idx="307">
                  <c:v>22.536000000000001</c:v>
                </c:pt>
                <c:pt idx="308">
                  <c:v>22.533999999999999</c:v>
                </c:pt>
                <c:pt idx="309">
                  <c:v>22.532</c:v>
                </c:pt>
                <c:pt idx="310">
                  <c:v>22.53</c:v>
                </c:pt>
                <c:pt idx="311">
                  <c:v>22.527999999999999</c:v>
                </c:pt>
                <c:pt idx="312">
                  <c:v>22.524999999999999</c:v>
                </c:pt>
                <c:pt idx="313">
                  <c:v>22.523</c:v>
                </c:pt>
                <c:pt idx="314">
                  <c:v>22.521000000000001</c:v>
                </c:pt>
                <c:pt idx="315">
                  <c:v>22.518999999999988</c:v>
                </c:pt>
                <c:pt idx="316">
                  <c:v>22.516999999999999</c:v>
                </c:pt>
                <c:pt idx="317">
                  <c:v>22.515000000000001</c:v>
                </c:pt>
                <c:pt idx="318">
                  <c:v>22.513000000000005</c:v>
                </c:pt>
                <c:pt idx="319">
                  <c:v>22.510999999999999</c:v>
                </c:pt>
                <c:pt idx="320">
                  <c:v>22.509</c:v>
                </c:pt>
                <c:pt idx="321">
                  <c:v>22.507000000000001</c:v>
                </c:pt>
                <c:pt idx="322">
                  <c:v>22.504999999999999</c:v>
                </c:pt>
                <c:pt idx="323">
                  <c:v>22.503</c:v>
                </c:pt>
                <c:pt idx="324">
                  <c:v>22.501000000000001</c:v>
                </c:pt>
                <c:pt idx="325">
                  <c:v>22.498999999999981</c:v>
                </c:pt>
                <c:pt idx="326">
                  <c:v>22.497</c:v>
                </c:pt>
                <c:pt idx="327">
                  <c:v>22.494999999999987</c:v>
                </c:pt>
                <c:pt idx="328">
                  <c:v>22.492999999999981</c:v>
                </c:pt>
                <c:pt idx="329">
                  <c:v>22.491</c:v>
                </c:pt>
                <c:pt idx="330">
                  <c:v>22.488999999999979</c:v>
                </c:pt>
                <c:pt idx="331">
                  <c:v>22.486999999999977</c:v>
                </c:pt>
                <c:pt idx="332">
                  <c:v>22.484999999999989</c:v>
                </c:pt>
                <c:pt idx="333">
                  <c:v>22.482999999999979</c:v>
                </c:pt>
                <c:pt idx="334">
                  <c:v>22.481000000000002</c:v>
                </c:pt>
                <c:pt idx="335">
                  <c:v>22.478999999999989</c:v>
                </c:pt>
                <c:pt idx="336">
                  <c:v>22.477</c:v>
                </c:pt>
                <c:pt idx="337">
                  <c:v>22.475999999999985</c:v>
                </c:pt>
                <c:pt idx="338">
                  <c:v>22.474</c:v>
                </c:pt>
                <c:pt idx="339">
                  <c:v>22.471999999999987</c:v>
                </c:pt>
                <c:pt idx="340">
                  <c:v>22.47</c:v>
                </c:pt>
                <c:pt idx="341">
                  <c:v>22.467999999999989</c:v>
                </c:pt>
                <c:pt idx="342">
                  <c:v>22.46599999999998</c:v>
                </c:pt>
                <c:pt idx="343">
                  <c:v>22.464999999999989</c:v>
                </c:pt>
                <c:pt idx="344">
                  <c:v>22.46299999999998</c:v>
                </c:pt>
                <c:pt idx="345">
                  <c:v>22.460999999999981</c:v>
                </c:pt>
                <c:pt idx="346">
                  <c:v>22.459</c:v>
                </c:pt>
                <c:pt idx="347">
                  <c:v>22.457999999999988</c:v>
                </c:pt>
                <c:pt idx="348">
                  <c:v>22.456</c:v>
                </c:pt>
                <c:pt idx="349">
                  <c:v>22.454000000000001</c:v>
                </c:pt>
                <c:pt idx="350">
                  <c:v>22.452000000000002</c:v>
                </c:pt>
                <c:pt idx="351">
                  <c:v>22.451000000000001</c:v>
                </c:pt>
                <c:pt idx="352">
                  <c:v>22.449000000000002</c:v>
                </c:pt>
                <c:pt idx="353">
                  <c:v>22.446999999999989</c:v>
                </c:pt>
                <c:pt idx="354">
                  <c:v>22.446000000000002</c:v>
                </c:pt>
                <c:pt idx="355">
                  <c:v>22.443999999999985</c:v>
                </c:pt>
                <c:pt idx="356">
                  <c:v>22.441999999999986</c:v>
                </c:pt>
                <c:pt idx="357">
                  <c:v>22.440999999999981</c:v>
                </c:pt>
                <c:pt idx="358">
                  <c:v>22.439</c:v>
                </c:pt>
                <c:pt idx="359">
                  <c:v>22.437000000000001</c:v>
                </c:pt>
                <c:pt idx="360">
                  <c:v>22.436</c:v>
                </c:pt>
                <c:pt idx="361">
                  <c:v>22.434000000000001</c:v>
                </c:pt>
                <c:pt idx="362">
                  <c:v>22.431999999999999</c:v>
                </c:pt>
                <c:pt idx="363">
                  <c:v>22.431000000000001</c:v>
                </c:pt>
                <c:pt idx="364">
                  <c:v>22.428999999999977</c:v>
                </c:pt>
                <c:pt idx="365">
                  <c:v>22.427999999999987</c:v>
                </c:pt>
                <c:pt idx="366">
                  <c:v>22.425999999999977</c:v>
                </c:pt>
                <c:pt idx="367">
                  <c:v>22.424999999999986</c:v>
                </c:pt>
                <c:pt idx="368">
                  <c:v>22.422999999999977</c:v>
                </c:pt>
                <c:pt idx="369">
                  <c:v>22.420999999999989</c:v>
                </c:pt>
                <c:pt idx="370">
                  <c:v>22.419999999999987</c:v>
                </c:pt>
                <c:pt idx="371">
                  <c:v>22.417999999999999</c:v>
                </c:pt>
                <c:pt idx="372">
                  <c:v>22.417000000000005</c:v>
                </c:pt>
                <c:pt idx="373">
                  <c:v>22.414999999999999</c:v>
                </c:pt>
                <c:pt idx="374">
                  <c:v>22.414000000000001</c:v>
                </c:pt>
                <c:pt idx="375">
                  <c:v>22.411999999999999</c:v>
                </c:pt>
                <c:pt idx="376">
                  <c:v>22.411000000000001</c:v>
                </c:pt>
                <c:pt idx="377">
                  <c:v>22.408999999999981</c:v>
                </c:pt>
                <c:pt idx="378">
                  <c:v>22.407999999999987</c:v>
                </c:pt>
                <c:pt idx="379">
                  <c:v>22.405999999999981</c:v>
                </c:pt>
                <c:pt idx="380">
                  <c:v>22.404999999999987</c:v>
                </c:pt>
                <c:pt idx="381">
                  <c:v>22.402999999999981</c:v>
                </c:pt>
                <c:pt idx="382">
                  <c:v>22.401999999999987</c:v>
                </c:pt>
                <c:pt idx="383">
                  <c:v>22.401</c:v>
                </c:pt>
                <c:pt idx="384">
                  <c:v>22.399000000000001</c:v>
                </c:pt>
                <c:pt idx="385">
                  <c:v>22.398</c:v>
                </c:pt>
                <c:pt idx="386">
                  <c:v>22.396000000000001</c:v>
                </c:pt>
                <c:pt idx="387">
                  <c:v>22.395</c:v>
                </c:pt>
                <c:pt idx="388">
                  <c:v>22.393000000000001</c:v>
                </c:pt>
                <c:pt idx="389">
                  <c:v>22.391999999999999</c:v>
                </c:pt>
                <c:pt idx="390">
                  <c:v>22.390999999999988</c:v>
                </c:pt>
                <c:pt idx="391">
                  <c:v>22.388999999999989</c:v>
                </c:pt>
                <c:pt idx="392">
                  <c:v>22.388000000000002</c:v>
                </c:pt>
                <c:pt idx="393">
                  <c:v>22.387</c:v>
                </c:pt>
                <c:pt idx="394">
                  <c:v>22.385000000000002</c:v>
                </c:pt>
                <c:pt idx="395">
                  <c:v>22.384</c:v>
                </c:pt>
                <c:pt idx="396">
                  <c:v>22.381999999999987</c:v>
                </c:pt>
                <c:pt idx="397">
                  <c:v>22.381</c:v>
                </c:pt>
                <c:pt idx="398">
                  <c:v>22.38</c:v>
                </c:pt>
                <c:pt idx="399">
                  <c:v>22.378</c:v>
                </c:pt>
                <c:pt idx="400">
                  <c:v>22.376999999999999</c:v>
                </c:pt>
                <c:pt idx="401">
                  <c:v>22.376000000000001</c:v>
                </c:pt>
                <c:pt idx="402">
                  <c:v>22.373999999999999</c:v>
                </c:pt>
                <c:pt idx="403">
                  <c:v>22.373000000000001</c:v>
                </c:pt>
                <c:pt idx="404">
                  <c:v>22.372</c:v>
                </c:pt>
                <c:pt idx="405">
                  <c:v>22.370999999999999</c:v>
                </c:pt>
                <c:pt idx="406">
                  <c:v>22.369</c:v>
                </c:pt>
                <c:pt idx="407">
                  <c:v>22.367999999999999</c:v>
                </c:pt>
                <c:pt idx="408">
                  <c:v>22.367000000000001</c:v>
                </c:pt>
                <c:pt idx="409">
                  <c:v>22.364999999999988</c:v>
                </c:pt>
                <c:pt idx="410">
                  <c:v>22.364000000000001</c:v>
                </c:pt>
                <c:pt idx="411">
                  <c:v>22.363</c:v>
                </c:pt>
                <c:pt idx="412">
                  <c:v>22.361999999999988</c:v>
                </c:pt>
                <c:pt idx="413">
                  <c:v>22.36</c:v>
                </c:pt>
                <c:pt idx="414">
                  <c:v>22.359000000000005</c:v>
                </c:pt>
                <c:pt idx="415">
                  <c:v>22.358000000000001</c:v>
                </c:pt>
                <c:pt idx="416">
                  <c:v>22.356999999999999</c:v>
                </c:pt>
                <c:pt idx="417">
                  <c:v>22.356000000000005</c:v>
                </c:pt>
                <c:pt idx="418">
                  <c:v>22.353999999999999</c:v>
                </c:pt>
                <c:pt idx="419">
                  <c:v>22.353000000000005</c:v>
                </c:pt>
                <c:pt idx="420">
                  <c:v>22.352</c:v>
                </c:pt>
                <c:pt idx="421">
                  <c:v>22.350999999999999</c:v>
                </c:pt>
                <c:pt idx="422">
                  <c:v>22.35</c:v>
                </c:pt>
                <c:pt idx="423">
                  <c:v>22.347999999999999</c:v>
                </c:pt>
                <c:pt idx="424">
                  <c:v>22.347000000000001</c:v>
                </c:pt>
                <c:pt idx="425">
                  <c:v>22.346</c:v>
                </c:pt>
                <c:pt idx="426">
                  <c:v>22.344999999999999</c:v>
                </c:pt>
                <c:pt idx="427">
                  <c:v>22.344000000000001</c:v>
                </c:pt>
                <c:pt idx="428">
                  <c:v>22.343</c:v>
                </c:pt>
                <c:pt idx="429">
                  <c:v>22.341000000000001</c:v>
                </c:pt>
                <c:pt idx="430">
                  <c:v>22.34</c:v>
                </c:pt>
                <c:pt idx="431">
                  <c:v>22.338999999999999</c:v>
                </c:pt>
                <c:pt idx="432">
                  <c:v>22.338000000000001</c:v>
                </c:pt>
                <c:pt idx="433">
                  <c:v>22.337000000000014</c:v>
                </c:pt>
                <c:pt idx="434">
                  <c:v>22.335999999999999</c:v>
                </c:pt>
                <c:pt idx="435">
                  <c:v>22.335000000000001</c:v>
                </c:pt>
                <c:pt idx="436">
                  <c:v>22.332999999999988</c:v>
                </c:pt>
                <c:pt idx="437">
                  <c:v>22.332000000000001</c:v>
                </c:pt>
                <c:pt idx="438">
                  <c:v>22.331000000000014</c:v>
                </c:pt>
                <c:pt idx="439">
                  <c:v>22.330000000000005</c:v>
                </c:pt>
                <c:pt idx="440">
                  <c:v>22.329000000000001</c:v>
                </c:pt>
                <c:pt idx="441">
                  <c:v>22.327999999999999</c:v>
                </c:pt>
                <c:pt idx="442">
                  <c:v>22.327000000000005</c:v>
                </c:pt>
                <c:pt idx="443">
                  <c:v>22.326000000000001</c:v>
                </c:pt>
                <c:pt idx="444">
                  <c:v>22.324999999999999</c:v>
                </c:pt>
                <c:pt idx="445">
                  <c:v>22.324000000000005</c:v>
                </c:pt>
                <c:pt idx="446">
                  <c:v>22.323</c:v>
                </c:pt>
                <c:pt idx="447">
                  <c:v>22.321000000000005</c:v>
                </c:pt>
                <c:pt idx="448">
                  <c:v>22.32</c:v>
                </c:pt>
                <c:pt idx="449">
                  <c:v>22.318999999999999</c:v>
                </c:pt>
                <c:pt idx="450">
                  <c:v>22.318000000000001</c:v>
                </c:pt>
                <c:pt idx="451">
                  <c:v>22.317000000000014</c:v>
                </c:pt>
                <c:pt idx="452">
                  <c:v>22.315999999999999</c:v>
                </c:pt>
                <c:pt idx="453">
                  <c:v>22.315000000000001</c:v>
                </c:pt>
                <c:pt idx="454">
                  <c:v>22.314000000000014</c:v>
                </c:pt>
                <c:pt idx="455">
                  <c:v>22.312999999999999</c:v>
                </c:pt>
                <c:pt idx="456">
                  <c:v>22.312000000000001</c:v>
                </c:pt>
                <c:pt idx="457">
                  <c:v>22.311000000000014</c:v>
                </c:pt>
                <c:pt idx="458">
                  <c:v>22.310000000000013</c:v>
                </c:pt>
                <c:pt idx="459">
                  <c:v>22.309000000000001</c:v>
                </c:pt>
                <c:pt idx="460">
                  <c:v>22.308</c:v>
                </c:pt>
                <c:pt idx="461">
                  <c:v>22.306999999999999</c:v>
                </c:pt>
                <c:pt idx="462">
                  <c:v>22.306000000000001</c:v>
                </c:pt>
                <c:pt idx="463">
                  <c:v>22.305</c:v>
                </c:pt>
                <c:pt idx="464">
                  <c:v>22.303999999999988</c:v>
                </c:pt>
                <c:pt idx="465">
                  <c:v>22.303000000000001</c:v>
                </c:pt>
                <c:pt idx="466">
                  <c:v>22.302</c:v>
                </c:pt>
                <c:pt idx="467">
                  <c:v>22.300999999999988</c:v>
                </c:pt>
                <c:pt idx="468">
                  <c:v>22.3</c:v>
                </c:pt>
                <c:pt idx="469">
                  <c:v>22.298999999999989</c:v>
                </c:pt>
                <c:pt idx="470">
                  <c:v>22.297999999999988</c:v>
                </c:pt>
                <c:pt idx="471">
                  <c:v>22.297000000000001</c:v>
                </c:pt>
                <c:pt idx="472">
                  <c:v>22.295999999999989</c:v>
                </c:pt>
                <c:pt idx="473">
                  <c:v>22.295000000000002</c:v>
                </c:pt>
                <c:pt idx="474">
                  <c:v>22.294</c:v>
                </c:pt>
                <c:pt idx="475">
                  <c:v>22.292999999999989</c:v>
                </c:pt>
                <c:pt idx="476">
                  <c:v>22.292999999999989</c:v>
                </c:pt>
                <c:pt idx="477">
                  <c:v>22.292000000000002</c:v>
                </c:pt>
                <c:pt idx="478">
                  <c:v>22.291</c:v>
                </c:pt>
                <c:pt idx="479">
                  <c:v>22.29</c:v>
                </c:pt>
                <c:pt idx="480">
                  <c:v>22.28899999999998</c:v>
                </c:pt>
                <c:pt idx="481">
                  <c:v>22.287999999999986</c:v>
                </c:pt>
                <c:pt idx="482">
                  <c:v>22.286999999999981</c:v>
                </c:pt>
                <c:pt idx="483">
                  <c:v>22.28599999999998</c:v>
                </c:pt>
                <c:pt idx="484">
                  <c:v>22.284999999999989</c:v>
                </c:pt>
                <c:pt idx="485">
                  <c:v>22.283999999999981</c:v>
                </c:pt>
                <c:pt idx="486">
                  <c:v>22.28299999999998</c:v>
                </c:pt>
                <c:pt idx="487">
                  <c:v>22.281999999999989</c:v>
                </c:pt>
                <c:pt idx="488">
                  <c:v>22.281999999999989</c:v>
                </c:pt>
                <c:pt idx="489">
                  <c:v>22.280999999999981</c:v>
                </c:pt>
                <c:pt idx="490">
                  <c:v>22.279999999999987</c:v>
                </c:pt>
                <c:pt idx="491">
                  <c:v>22.279</c:v>
                </c:pt>
                <c:pt idx="492">
                  <c:v>22.277999999999999</c:v>
                </c:pt>
                <c:pt idx="493">
                  <c:v>22.277000000000001</c:v>
                </c:pt>
                <c:pt idx="494">
                  <c:v>22.276</c:v>
                </c:pt>
                <c:pt idx="495">
                  <c:v>22.274999999999999</c:v>
                </c:pt>
                <c:pt idx="496">
                  <c:v>22.274999999999999</c:v>
                </c:pt>
                <c:pt idx="497">
                  <c:v>22.274000000000001</c:v>
                </c:pt>
                <c:pt idx="498">
                  <c:v>22.273</c:v>
                </c:pt>
                <c:pt idx="499">
                  <c:v>22.271999999999988</c:v>
                </c:pt>
                <c:pt idx="500">
                  <c:v>22.271000000000001</c:v>
                </c:pt>
                <c:pt idx="501">
                  <c:v>22.27</c:v>
                </c:pt>
                <c:pt idx="502">
                  <c:v>22.268999999999977</c:v>
                </c:pt>
                <c:pt idx="503">
                  <c:v>22.268999999999977</c:v>
                </c:pt>
                <c:pt idx="504">
                  <c:v>22.267999999999986</c:v>
                </c:pt>
                <c:pt idx="505">
                  <c:v>22.266999999999989</c:v>
                </c:pt>
                <c:pt idx="506">
                  <c:v>22.265999999999977</c:v>
                </c:pt>
                <c:pt idx="507">
                  <c:v>22.264999999999986</c:v>
                </c:pt>
                <c:pt idx="508">
                  <c:v>22.263999999999989</c:v>
                </c:pt>
                <c:pt idx="509">
                  <c:v>22.263999999999989</c:v>
                </c:pt>
                <c:pt idx="510">
                  <c:v>22.263000000000002</c:v>
                </c:pt>
                <c:pt idx="511">
                  <c:v>22.261999999999986</c:v>
                </c:pt>
                <c:pt idx="512">
                  <c:v>22.260999999999989</c:v>
                </c:pt>
                <c:pt idx="513">
                  <c:v>22.259999999999987</c:v>
                </c:pt>
                <c:pt idx="514">
                  <c:v>22.259999999999987</c:v>
                </c:pt>
                <c:pt idx="515">
                  <c:v>22.259</c:v>
                </c:pt>
                <c:pt idx="516">
                  <c:v>22.257999999999999</c:v>
                </c:pt>
                <c:pt idx="517">
                  <c:v>22.257000000000001</c:v>
                </c:pt>
                <c:pt idx="518">
                  <c:v>22.256</c:v>
                </c:pt>
                <c:pt idx="519">
                  <c:v>22.256</c:v>
                </c:pt>
                <c:pt idx="520">
                  <c:v>22.254999999999999</c:v>
                </c:pt>
                <c:pt idx="521">
                  <c:v>22.254000000000001</c:v>
                </c:pt>
                <c:pt idx="522">
                  <c:v>22.253</c:v>
                </c:pt>
                <c:pt idx="523">
                  <c:v>22.251999999999999</c:v>
                </c:pt>
                <c:pt idx="524">
                  <c:v>22.251999999999999</c:v>
                </c:pt>
                <c:pt idx="525">
                  <c:v>22.251000000000001</c:v>
                </c:pt>
                <c:pt idx="526">
                  <c:v>22.25</c:v>
                </c:pt>
                <c:pt idx="527">
                  <c:v>22.248999999999981</c:v>
                </c:pt>
                <c:pt idx="528">
                  <c:v>22.248999999999981</c:v>
                </c:pt>
                <c:pt idx="529">
                  <c:v>22.247999999999987</c:v>
                </c:pt>
                <c:pt idx="530">
                  <c:v>22.247</c:v>
                </c:pt>
                <c:pt idx="531">
                  <c:v>22.245999999999981</c:v>
                </c:pt>
                <c:pt idx="532">
                  <c:v>22.244999999999987</c:v>
                </c:pt>
                <c:pt idx="533">
                  <c:v>22.244999999999987</c:v>
                </c:pt>
                <c:pt idx="534">
                  <c:v>22.244</c:v>
                </c:pt>
                <c:pt idx="535">
                  <c:v>22.242999999999981</c:v>
                </c:pt>
                <c:pt idx="536">
                  <c:v>22.241999999999987</c:v>
                </c:pt>
                <c:pt idx="537">
                  <c:v>22.241999999999987</c:v>
                </c:pt>
                <c:pt idx="538">
                  <c:v>22.241</c:v>
                </c:pt>
                <c:pt idx="539">
                  <c:v>22.24</c:v>
                </c:pt>
                <c:pt idx="540">
                  <c:v>22.24</c:v>
                </c:pt>
                <c:pt idx="541">
                  <c:v>22.239000000000001</c:v>
                </c:pt>
                <c:pt idx="542">
                  <c:v>22.238</c:v>
                </c:pt>
                <c:pt idx="543">
                  <c:v>22.236999999999988</c:v>
                </c:pt>
                <c:pt idx="544">
                  <c:v>22.236999999999988</c:v>
                </c:pt>
                <c:pt idx="545">
                  <c:v>22.236000000000001</c:v>
                </c:pt>
                <c:pt idx="546">
                  <c:v>22.234999999999999</c:v>
                </c:pt>
                <c:pt idx="547">
                  <c:v>22.234000000000005</c:v>
                </c:pt>
                <c:pt idx="548">
                  <c:v>22.234000000000005</c:v>
                </c:pt>
                <c:pt idx="549">
                  <c:v>22.233000000000001</c:v>
                </c:pt>
                <c:pt idx="550">
                  <c:v>22.231999999999999</c:v>
                </c:pt>
                <c:pt idx="551">
                  <c:v>22.231999999999999</c:v>
                </c:pt>
                <c:pt idx="552">
                  <c:v>22.231000000000005</c:v>
                </c:pt>
                <c:pt idx="553">
                  <c:v>22.23</c:v>
                </c:pt>
                <c:pt idx="554">
                  <c:v>22.23</c:v>
                </c:pt>
                <c:pt idx="555">
                  <c:v>22.228999999999989</c:v>
                </c:pt>
                <c:pt idx="556">
                  <c:v>22.228000000000002</c:v>
                </c:pt>
                <c:pt idx="557">
                  <c:v>22.227</c:v>
                </c:pt>
                <c:pt idx="558">
                  <c:v>22.227</c:v>
                </c:pt>
                <c:pt idx="559">
                  <c:v>22.225999999999985</c:v>
                </c:pt>
                <c:pt idx="560">
                  <c:v>22.224999999999987</c:v>
                </c:pt>
                <c:pt idx="561">
                  <c:v>22.224999999999987</c:v>
                </c:pt>
                <c:pt idx="562">
                  <c:v>22.224</c:v>
                </c:pt>
                <c:pt idx="563">
                  <c:v>22.222999999999981</c:v>
                </c:pt>
                <c:pt idx="564">
                  <c:v>22.222999999999981</c:v>
                </c:pt>
                <c:pt idx="565">
                  <c:v>22.221999999999987</c:v>
                </c:pt>
                <c:pt idx="566">
                  <c:v>22.221</c:v>
                </c:pt>
                <c:pt idx="567">
                  <c:v>22.221</c:v>
                </c:pt>
                <c:pt idx="568">
                  <c:v>22.22</c:v>
                </c:pt>
                <c:pt idx="569">
                  <c:v>22.219000000000001</c:v>
                </c:pt>
                <c:pt idx="570">
                  <c:v>22.219000000000001</c:v>
                </c:pt>
                <c:pt idx="571">
                  <c:v>22.218</c:v>
                </c:pt>
                <c:pt idx="572">
                  <c:v>22.216999999999999</c:v>
                </c:pt>
                <c:pt idx="573">
                  <c:v>22.216999999999999</c:v>
                </c:pt>
                <c:pt idx="574">
                  <c:v>22.216000000000001</c:v>
                </c:pt>
                <c:pt idx="575">
                  <c:v>22.216000000000001</c:v>
                </c:pt>
                <c:pt idx="576">
                  <c:v>22.215</c:v>
                </c:pt>
                <c:pt idx="577">
                  <c:v>22.213999999999999</c:v>
                </c:pt>
                <c:pt idx="578">
                  <c:v>22.213999999999999</c:v>
                </c:pt>
                <c:pt idx="579">
                  <c:v>22.213000000000001</c:v>
                </c:pt>
                <c:pt idx="580">
                  <c:v>22.212</c:v>
                </c:pt>
                <c:pt idx="581">
                  <c:v>22.212</c:v>
                </c:pt>
                <c:pt idx="582">
                  <c:v>22.210999999999999</c:v>
                </c:pt>
                <c:pt idx="583">
                  <c:v>22.21</c:v>
                </c:pt>
                <c:pt idx="584">
                  <c:v>22.21</c:v>
                </c:pt>
                <c:pt idx="585">
                  <c:v>22.209</c:v>
                </c:pt>
                <c:pt idx="586">
                  <c:v>22.209</c:v>
                </c:pt>
                <c:pt idx="587">
                  <c:v>22.207999999999988</c:v>
                </c:pt>
                <c:pt idx="588">
                  <c:v>22.207000000000001</c:v>
                </c:pt>
                <c:pt idx="589">
                  <c:v>22.207000000000001</c:v>
                </c:pt>
                <c:pt idx="590">
                  <c:v>22.206</c:v>
                </c:pt>
                <c:pt idx="591">
                  <c:v>22.204999999999988</c:v>
                </c:pt>
                <c:pt idx="592">
                  <c:v>22.204999999999988</c:v>
                </c:pt>
                <c:pt idx="593">
                  <c:v>22.204000000000001</c:v>
                </c:pt>
                <c:pt idx="594">
                  <c:v>22.204000000000001</c:v>
                </c:pt>
                <c:pt idx="595">
                  <c:v>22.202999999999989</c:v>
                </c:pt>
                <c:pt idx="596">
                  <c:v>22.202000000000002</c:v>
                </c:pt>
                <c:pt idx="597">
                  <c:v>22.202000000000002</c:v>
                </c:pt>
                <c:pt idx="598">
                  <c:v>22.201000000000001</c:v>
                </c:pt>
                <c:pt idx="599">
                  <c:v>22.201000000000001</c:v>
                </c:pt>
                <c:pt idx="600">
                  <c:v>22.2</c:v>
                </c:pt>
                <c:pt idx="601">
                  <c:v>22.199000000000005</c:v>
                </c:pt>
                <c:pt idx="602">
                  <c:v>22.199000000000005</c:v>
                </c:pt>
                <c:pt idx="603">
                  <c:v>22.198</c:v>
                </c:pt>
                <c:pt idx="604">
                  <c:v>22.198</c:v>
                </c:pt>
                <c:pt idx="605">
                  <c:v>22.196999999999999</c:v>
                </c:pt>
                <c:pt idx="606">
                  <c:v>22.196999999999999</c:v>
                </c:pt>
                <c:pt idx="607">
                  <c:v>22.196000000000005</c:v>
                </c:pt>
                <c:pt idx="608">
                  <c:v>22.195</c:v>
                </c:pt>
                <c:pt idx="609">
                  <c:v>22.195</c:v>
                </c:pt>
                <c:pt idx="610">
                  <c:v>22.193999999999999</c:v>
                </c:pt>
                <c:pt idx="611">
                  <c:v>22.193999999999999</c:v>
                </c:pt>
                <c:pt idx="612">
                  <c:v>22.193000000000001</c:v>
                </c:pt>
                <c:pt idx="613">
                  <c:v>22.192</c:v>
                </c:pt>
                <c:pt idx="614">
                  <c:v>22.192</c:v>
                </c:pt>
                <c:pt idx="615">
                  <c:v>22.190999999999999</c:v>
                </c:pt>
                <c:pt idx="616">
                  <c:v>22.190999999999999</c:v>
                </c:pt>
                <c:pt idx="617">
                  <c:v>22.19</c:v>
                </c:pt>
                <c:pt idx="618">
                  <c:v>22.19</c:v>
                </c:pt>
                <c:pt idx="619">
                  <c:v>22.189</c:v>
                </c:pt>
                <c:pt idx="620">
                  <c:v>22.189</c:v>
                </c:pt>
                <c:pt idx="621">
                  <c:v>22.187999999999999</c:v>
                </c:pt>
                <c:pt idx="622">
                  <c:v>22.187000000000001</c:v>
                </c:pt>
                <c:pt idx="623">
                  <c:v>22.187000000000001</c:v>
                </c:pt>
                <c:pt idx="624">
                  <c:v>22.186</c:v>
                </c:pt>
                <c:pt idx="625">
                  <c:v>22.186</c:v>
                </c:pt>
                <c:pt idx="626">
                  <c:v>22.184999999999999</c:v>
                </c:pt>
                <c:pt idx="627">
                  <c:v>22.184999999999999</c:v>
                </c:pt>
                <c:pt idx="628">
                  <c:v>22.184000000000001</c:v>
                </c:pt>
                <c:pt idx="629">
                  <c:v>22.184000000000001</c:v>
                </c:pt>
                <c:pt idx="630">
                  <c:v>22.183</c:v>
                </c:pt>
                <c:pt idx="631">
                  <c:v>22.183</c:v>
                </c:pt>
                <c:pt idx="632">
                  <c:v>22.181999999999999</c:v>
                </c:pt>
                <c:pt idx="633">
                  <c:v>22.181000000000001</c:v>
                </c:pt>
                <c:pt idx="634">
                  <c:v>22.181000000000001</c:v>
                </c:pt>
                <c:pt idx="635">
                  <c:v>22.18</c:v>
                </c:pt>
                <c:pt idx="636">
                  <c:v>22.18</c:v>
                </c:pt>
                <c:pt idx="637">
                  <c:v>22.178999999999988</c:v>
                </c:pt>
                <c:pt idx="638">
                  <c:v>22.178999999999988</c:v>
                </c:pt>
                <c:pt idx="639">
                  <c:v>22.178000000000001</c:v>
                </c:pt>
                <c:pt idx="640">
                  <c:v>22.178000000000001</c:v>
                </c:pt>
                <c:pt idx="641">
                  <c:v>22.177000000000014</c:v>
                </c:pt>
                <c:pt idx="642">
                  <c:v>22.177000000000014</c:v>
                </c:pt>
                <c:pt idx="643">
                  <c:v>22.175999999999988</c:v>
                </c:pt>
                <c:pt idx="644">
                  <c:v>22.175999999999988</c:v>
                </c:pt>
                <c:pt idx="645">
                  <c:v>22.175000000000001</c:v>
                </c:pt>
                <c:pt idx="646">
                  <c:v>22.175000000000001</c:v>
                </c:pt>
                <c:pt idx="647">
                  <c:v>22.173999999999999</c:v>
                </c:pt>
                <c:pt idx="648">
                  <c:v>22.173999999999999</c:v>
                </c:pt>
                <c:pt idx="649">
                  <c:v>22.172999999999988</c:v>
                </c:pt>
                <c:pt idx="650">
                  <c:v>22.172999999999988</c:v>
                </c:pt>
                <c:pt idx="651">
                  <c:v>22.172000000000001</c:v>
                </c:pt>
                <c:pt idx="652">
                  <c:v>22.172000000000001</c:v>
                </c:pt>
                <c:pt idx="653">
                  <c:v>22.170999999999999</c:v>
                </c:pt>
                <c:pt idx="654">
                  <c:v>22.170999999999999</c:v>
                </c:pt>
                <c:pt idx="655">
                  <c:v>22.17</c:v>
                </c:pt>
                <c:pt idx="656">
                  <c:v>22.17</c:v>
                </c:pt>
                <c:pt idx="657">
                  <c:v>22.169</c:v>
                </c:pt>
                <c:pt idx="658">
                  <c:v>22.169</c:v>
                </c:pt>
                <c:pt idx="659">
                  <c:v>22.167999999999999</c:v>
                </c:pt>
                <c:pt idx="660">
                  <c:v>22.167999999999999</c:v>
                </c:pt>
                <c:pt idx="661">
                  <c:v>22.167000000000005</c:v>
                </c:pt>
                <c:pt idx="662">
                  <c:v>22.167000000000005</c:v>
                </c:pt>
                <c:pt idx="663">
                  <c:v>22.166</c:v>
                </c:pt>
                <c:pt idx="664">
                  <c:v>22.166</c:v>
                </c:pt>
                <c:pt idx="665">
                  <c:v>22.164999999999999</c:v>
                </c:pt>
                <c:pt idx="666">
                  <c:v>22.164999999999999</c:v>
                </c:pt>
                <c:pt idx="667">
                  <c:v>22.164000000000001</c:v>
                </c:pt>
                <c:pt idx="668">
                  <c:v>22.164000000000001</c:v>
                </c:pt>
                <c:pt idx="669">
                  <c:v>22.163</c:v>
                </c:pt>
                <c:pt idx="670">
                  <c:v>22.163</c:v>
                </c:pt>
                <c:pt idx="671">
                  <c:v>22.161999999999999</c:v>
                </c:pt>
                <c:pt idx="672">
                  <c:v>22.161999999999999</c:v>
                </c:pt>
                <c:pt idx="673">
                  <c:v>22.161000000000001</c:v>
                </c:pt>
                <c:pt idx="674">
                  <c:v>22.161000000000001</c:v>
                </c:pt>
                <c:pt idx="675">
                  <c:v>22.16</c:v>
                </c:pt>
                <c:pt idx="676">
                  <c:v>22.16</c:v>
                </c:pt>
                <c:pt idx="677">
                  <c:v>22.158999999999999</c:v>
                </c:pt>
                <c:pt idx="678">
                  <c:v>22.158999999999999</c:v>
                </c:pt>
                <c:pt idx="679">
                  <c:v>22.158999999999999</c:v>
                </c:pt>
                <c:pt idx="680">
                  <c:v>22.158000000000001</c:v>
                </c:pt>
                <c:pt idx="681">
                  <c:v>22.158000000000001</c:v>
                </c:pt>
                <c:pt idx="682">
                  <c:v>22.157000000000014</c:v>
                </c:pt>
                <c:pt idx="683">
                  <c:v>22.157000000000014</c:v>
                </c:pt>
                <c:pt idx="684">
                  <c:v>22.155999999999999</c:v>
                </c:pt>
                <c:pt idx="685">
                  <c:v>22.155999999999999</c:v>
                </c:pt>
                <c:pt idx="686">
                  <c:v>22.155000000000001</c:v>
                </c:pt>
                <c:pt idx="687">
                  <c:v>22.155000000000001</c:v>
                </c:pt>
                <c:pt idx="688">
                  <c:v>22.154000000000014</c:v>
                </c:pt>
                <c:pt idx="689">
                  <c:v>22.154000000000014</c:v>
                </c:pt>
                <c:pt idx="690">
                  <c:v>22.154000000000014</c:v>
                </c:pt>
                <c:pt idx="691">
                  <c:v>22.152999999999999</c:v>
                </c:pt>
                <c:pt idx="692">
                  <c:v>22.152999999999999</c:v>
                </c:pt>
                <c:pt idx="693">
                  <c:v>22.152000000000001</c:v>
                </c:pt>
                <c:pt idx="694">
                  <c:v>22.152000000000001</c:v>
                </c:pt>
                <c:pt idx="695">
                  <c:v>22.151000000000014</c:v>
                </c:pt>
                <c:pt idx="696">
                  <c:v>22.151000000000014</c:v>
                </c:pt>
                <c:pt idx="697">
                  <c:v>22.150000000000013</c:v>
                </c:pt>
                <c:pt idx="698">
                  <c:v>22.150000000000013</c:v>
                </c:pt>
                <c:pt idx="699">
                  <c:v>22.150000000000013</c:v>
                </c:pt>
                <c:pt idx="700">
                  <c:v>22.149000000000001</c:v>
                </c:pt>
                <c:pt idx="701">
                  <c:v>22.149000000000001</c:v>
                </c:pt>
                <c:pt idx="702">
                  <c:v>22.148</c:v>
                </c:pt>
                <c:pt idx="703">
                  <c:v>22.148</c:v>
                </c:pt>
                <c:pt idx="704">
                  <c:v>22.146999999999988</c:v>
                </c:pt>
                <c:pt idx="705">
                  <c:v>22.146999999999988</c:v>
                </c:pt>
                <c:pt idx="706">
                  <c:v>22.146000000000001</c:v>
                </c:pt>
                <c:pt idx="707">
                  <c:v>22.146000000000001</c:v>
                </c:pt>
                <c:pt idx="708">
                  <c:v>22.146000000000001</c:v>
                </c:pt>
                <c:pt idx="709">
                  <c:v>22.145</c:v>
                </c:pt>
                <c:pt idx="710">
                  <c:v>22.145</c:v>
                </c:pt>
                <c:pt idx="711">
                  <c:v>22.143999999999988</c:v>
                </c:pt>
                <c:pt idx="712">
                  <c:v>22.143999999999988</c:v>
                </c:pt>
                <c:pt idx="713">
                  <c:v>22.143000000000001</c:v>
                </c:pt>
                <c:pt idx="714">
                  <c:v>22.143000000000001</c:v>
                </c:pt>
                <c:pt idx="715">
                  <c:v>22.143000000000001</c:v>
                </c:pt>
                <c:pt idx="716">
                  <c:v>22.141999999999999</c:v>
                </c:pt>
                <c:pt idx="717">
                  <c:v>22.141999999999999</c:v>
                </c:pt>
                <c:pt idx="718">
                  <c:v>22.140999999999988</c:v>
                </c:pt>
                <c:pt idx="719">
                  <c:v>22.140999999999988</c:v>
                </c:pt>
                <c:pt idx="720">
                  <c:v>22.140999999999988</c:v>
                </c:pt>
                <c:pt idx="721">
                  <c:v>22.14</c:v>
                </c:pt>
                <c:pt idx="722">
                  <c:v>22.14</c:v>
                </c:pt>
                <c:pt idx="723">
                  <c:v>22.138999999999999</c:v>
                </c:pt>
                <c:pt idx="724">
                  <c:v>22.138999999999999</c:v>
                </c:pt>
                <c:pt idx="725">
                  <c:v>22.138999999999999</c:v>
                </c:pt>
                <c:pt idx="726">
                  <c:v>22.138000000000005</c:v>
                </c:pt>
                <c:pt idx="727">
                  <c:v>22.138000000000005</c:v>
                </c:pt>
                <c:pt idx="728">
                  <c:v>22.137000000000015</c:v>
                </c:pt>
                <c:pt idx="729">
                  <c:v>22.137000000000015</c:v>
                </c:pt>
                <c:pt idx="730">
                  <c:v>22.135999999999999</c:v>
                </c:pt>
                <c:pt idx="731">
                  <c:v>22.135999999999999</c:v>
                </c:pt>
                <c:pt idx="732">
                  <c:v>22.135999999999999</c:v>
                </c:pt>
                <c:pt idx="733">
                  <c:v>22.135000000000005</c:v>
                </c:pt>
                <c:pt idx="734">
                  <c:v>22.135000000000005</c:v>
                </c:pt>
                <c:pt idx="735">
                  <c:v>22.134000000000015</c:v>
                </c:pt>
                <c:pt idx="736">
                  <c:v>22.134000000000015</c:v>
                </c:pt>
                <c:pt idx="737">
                  <c:v>22.134000000000015</c:v>
                </c:pt>
                <c:pt idx="738">
                  <c:v>22.132999999999999</c:v>
                </c:pt>
                <c:pt idx="739">
                  <c:v>22.132999999999999</c:v>
                </c:pt>
                <c:pt idx="740">
                  <c:v>22.132999999999999</c:v>
                </c:pt>
                <c:pt idx="741">
                  <c:v>22.132000000000001</c:v>
                </c:pt>
                <c:pt idx="742">
                  <c:v>22.132000000000001</c:v>
                </c:pt>
                <c:pt idx="743">
                  <c:v>22.131000000000014</c:v>
                </c:pt>
                <c:pt idx="744">
                  <c:v>22.131000000000014</c:v>
                </c:pt>
                <c:pt idx="745">
                  <c:v>22.131000000000014</c:v>
                </c:pt>
                <c:pt idx="746">
                  <c:v>22.130000000000013</c:v>
                </c:pt>
                <c:pt idx="747">
                  <c:v>22.130000000000013</c:v>
                </c:pt>
                <c:pt idx="748">
                  <c:v>22.129000000000001</c:v>
                </c:pt>
                <c:pt idx="749">
                  <c:v>22.129000000000001</c:v>
                </c:pt>
                <c:pt idx="750">
                  <c:v>22.129000000000001</c:v>
                </c:pt>
                <c:pt idx="751">
                  <c:v>22.128</c:v>
                </c:pt>
                <c:pt idx="752">
                  <c:v>22.128</c:v>
                </c:pt>
                <c:pt idx="753">
                  <c:v>22.128</c:v>
                </c:pt>
                <c:pt idx="754">
                  <c:v>22.126999999999999</c:v>
                </c:pt>
                <c:pt idx="755">
                  <c:v>22.126999999999999</c:v>
                </c:pt>
                <c:pt idx="756">
                  <c:v>22.126000000000001</c:v>
                </c:pt>
                <c:pt idx="757">
                  <c:v>22.126000000000001</c:v>
                </c:pt>
                <c:pt idx="758">
                  <c:v>22.126000000000001</c:v>
                </c:pt>
                <c:pt idx="759">
                  <c:v>22.125</c:v>
                </c:pt>
                <c:pt idx="760">
                  <c:v>22.125</c:v>
                </c:pt>
                <c:pt idx="761">
                  <c:v>22.125</c:v>
                </c:pt>
                <c:pt idx="762">
                  <c:v>22.123999999999999</c:v>
                </c:pt>
                <c:pt idx="763">
                  <c:v>22.123999999999999</c:v>
                </c:pt>
                <c:pt idx="764">
                  <c:v>22.123000000000001</c:v>
                </c:pt>
                <c:pt idx="765">
                  <c:v>22.123000000000001</c:v>
                </c:pt>
                <c:pt idx="766">
                  <c:v>22.123000000000001</c:v>
                </c:pt>
                <c:pt idx="767">
                  <c:v>22.122</c:v>
                </c:pt>
                <c:pt idx="768">
                  <c:v>22.122</c:v>
                </c:pt>
                <c:pt idx="769">
                  <c:v>22.122</c:v>
                </c:pt>
                <c:pt idx="770">
                  <c:v>22.120999999999999</c:v>
                </c:pt>
                <c:pt idx="771">
                  <c:v>22.120999999999999</c:v>
                </c:pt>
                <c:pt idx="772">
                  <c:v>22.12</c:v>
                </c:pt>
                <c:pt idx="773">
                  <c:v>22.12</c:v>
                </c:pt>
                <c:pt idx="774">
                  <c:v>22.12</c:v>
                </c:pt>
                <c:pt idx="775">
                  <c:v>22.119000000000014</c:v>
                </c:pt>
                <c:pt idx="776">
                  <c:v>22.119000000000014</c:v>
                </c:pt>
                <c:pt idx="777">
                  <c:v>22.119000000000014</c:v>
                </c:pt>
                <c:pt idx="778">
                  <c:v>22.118000000000013</c:v>
                </c:pt>
                <c:pt idx="779">
                  <c:v>22.118000000000013</c:v>
                </c:pt>
                <c:pt idx="780">
                  <c:v>22.118000000000013</c:v>
                </c:pt>
                <c:pt idx="781">
                  <c:v>22.117000000000019</c:v>
                </c:pt>
                <c:pt idx="782">
                  <c:v>22.117000000000019</c:v>
                </c:pt>
                <c:pt idx="783">
                  <c:v>22.117000000000019</c:v>
                </c:pt>
                <c:pt idx="784">
                  <c:v>22.116000000000014</c:v>
                </c:pt>
                <c:pt idx="785">
                  <c:v>22.116000000000014</c:v>
                </c:pt>
                <c:pt idx="786">
                  <c:v>22.116000000000014</c:v>
                </c:pt>
                <c:pt idx="787">
                  <c:v>22.114999999999998</c:v>
                </c:pt>
                <c:pt idx="788">
                  <c:v>22.114999999999998</c:v>
                </c:pt>
                <c:pt idx="789">
                  <c:v>22.114999999999998</c:v>
                </c:pt>
                <c:pt idx="790">
                  <c:v>22.114000000000015</c:v>
                </c:pt>
                <c:pt idx="791">
                  <c:v>22.114000000000015</c:v>
                </c:pt>
                <c:pt idx="792">
                  <c:v>22.113000000000014</c:v>
                </c:pt>
                <c:pt idx="793">
                  <c:v>22.113000000000014</c:v>
                </c:pt>
                <c:pt idx="794">
                  <c:v>22.113000000000014</c:v>
                </c:pt>
                <c:pt idx="795">
                  <c:v>22.111999999999998</c:v>
                </c:pt>
                <c:pt idx="796">
                  <c:v>22.111999999999998</c:v>
                </c:pt>
                <c:pt idx="797">
                  <c:v>22.111999999999998</c:v>
                </c:pt>
                <c:pt idx="798">
                  <c:v>22.111000000000015</c:v>
                </c:pt>
                <c:pt idx="799">
                  <c:v>22.111000000000015</c:v>
                </c:pt>
                <c:pt idx="800">
                  <c:v>22.111000000000015</c:v>
                </c:pt>
                <c:pt idx="801">
                  <c:v>22.110000000000014</c:v>
                </c:pt>
                <c:pt idx="802">
                  <c:v>22.110000000000014</c:v>
                </c:pt>
                <c:pt idx="803">
                  <c:v>22.110000000000014</c:v>
                </c:pt>
                <c:pt idx="804">
                  <c:v>22.109000000000005</c:v>
                </c:pt>
                <c:pt idx="805">
                  <c:v>22.109000000000005</c:v>
                </c:pt>
                <c:pt idx="806">
                  <c:v>22.109000000000005</c:v>
                </c:pt>
                <c:pt idx="807">
                  <c:v>22.108000000000001</c:v>
                </c:pt>
                <c:pt idx="808">
                  <c:v>22.108000000000001</c:v>
                </c:pt>
                <c:pt idx="809">
                  <c:v>22.108000000000001</c:v>
                </c:pt>
                <c:pt idx="810">
                  <c:v>22.106999999999999</c:v>
                </c:pt>
                <c:pt idx="811">
                  <c:v>22.106999999999999</c:v>
                </c:pt>
                <c:pt idx="812">
                  <c:v>22.106999999999999</c:v>
                </c:pt>
                <c:pt idx="813">
                  <c:v>22.106000000000005</c:v>
                </c:pt>
                <c:pt idx="814">
                  <c:v>22.106000000000005</c:v>
                </c:pt>
                <c:pt idx="815">
                  <c:v>22.106000000000005</c:v>
                </c:pt>
                <c:pt idx="816">
                  <c:v>22.105</c:v>
                </c:pt>
                <c:pt idx="817">
                  <c:v>22.105</c:v>
                </c:pt>
                <c:pt idx="818">
                  <c:v>22.105</c:v>
                </c:pt>
                <c:pt idx="819">
                  <c:v>22.105</c:v>
                </c:pt>
                <c:pt idx="820">
                  <c:v>22.103999999999999</c:v>
                </c:pt>
                <c:pt idx="821">
                  <c:v>22.103999999999999</c:v>
                </c:pt>
                <c:pt idx="822">
                  <c:v>22.103999999999999</c:v>
                </c:pt>
                <c:pt idx="823">
                  <c:v>22.103000000000005</c:v>
                </c:pt>
                <c:pt idx="824">
                  <c:v>22.103000000000005</c:v>
                </c:pt>
                <c:pt idx="825">
                  <c:v>22.103000000000005</c:v>
                </c:pt>
                <c:pt idx="826">
                  <c:v>22.102</c:v>
                </c:pt>
                <c:pt idx="827">
                  <c:v>22.102</c:v>
                </c:pt>
                <c:pt idx="828">
                  <c:v>22.102</c:v>
                </c:pt>
                <c:pt idx="829">
                  <c:v>22.100999999999999</c:v>
                </c:pt>
                <c:pt idx="830">
                  <c:v>22.100999999999999</c:v>
                </c:pt>
                <c:pt idx="831">
                  <c:v>22.100999999999999</c:v>
                </c:pt>
                <c:pt idx="832">
                  <c:v>22.1</c:v>
                </c:pt>
                <c:pt idx="833">
                  <c:v>22.1</c:v>
                </c:pt>
                <c:pt idx="834">
                  <c:v>22.1</c:v>
                </c:pt>
                <c:pt idx="835">
                  <c:v>22.1</c:v>
                </c:pt>
                <c:pt idx="836">
                  <c:v>22.099</c:v>
                </c:pt>
                <c:pt idx="837">
                  <c:v>22.099</c:v>
                </c:pt>
                <c:pt idx="838">
                  <c:v>22.099</c:v>
                </c:pt>
                <c:pt idx="839">
                  <c:v>22.097999999999999</c:v>
                </c:pt>
                <c:pt idx="840">
                  <c:v>22.097999999999999</c:v>
                </c:pt>
                <c:pt idx="841">
                  <c:v>22.097999999999999</c:v>
                </c:pt>
                <c:pt idx="842">
                  <c:v>22.097000000000001</c:v>
                </c:pt>
                <c:pt idx="843">
                  <c:v>22.097000000000001</c:v>
                </c:pt>
                <c:pt idx="844">
                  <c:v>22.097000000000001</c:v>
                </c:pt>
                <c:pt idx="845">
                  <c:v>22.096</c:v>
                </c:pt>
                <c:pt idx="846">
                  <c:v>22.096</c:v>
                </c:pt>
                <c:pt idx="847">
                  <c:v>22.096</c:v>
                </c:pt>
                <c:pt idx="848">
                  <c:v>22.096</c:v>
                </c:pt>
                <c:pt idx="849">
                  <c:v>22.094999999999999</c:v>
                </c:pt>
                <c:pt idx="850">
                  <c:v>22.094999999999999</c:v>
                </c:pt>
                <c:pt idx="851">
                  <c:v>22.094999999999999</c:v>
                </c:pt>
                <c:pt idx="852">
                  <c:v>22.094000000000001</c:v>
                </c:pt>
                <c:pt idx="853">
                  <c:v>22.094000000000001</c:v>
                </c:pt>
                <c:pt idx="854">
                  <c:v>22.094000000000001</c:v>
                </c:pt>
                <c:pt idx="855">
                  <c:v>22.093</c:v>
                </c:pt>
                <c:pt idx="856">
                  <c:v>22.093</c:v>
                </c:pt>
                <c:pt idx="857">
                  <c:v>22.093</c:v>
                </c:pt>
                <c:pt idx="858">
                  <c:v>22.093</c:v>
                </c:pt>
                <c:pt idx="859">
                  <c:v>22.091999999999999</c:v>
                </c:pt>
                <c:pt idx="860">
                  <c:v>22.091999999999999</c:v>
                </c:pt>
                <c:pt idx="861">
                  <c:v>22.091999999999999</c:v>
                </c:pt>
                <c:pt idx="862">
                  <c:v>22.091000000000001</c:v>
                </c:pt>
                <c:pt idx="863">
                  <c:v>22.091000000000001</c:v>
                </c:pt>
                <c:pt idx="864">
                  <c:v>22.091000000000001</c:v>
                </c:pt>
                <c:pt idx="865">
                  <c:v>22.091000000000001</c:v>
                </c:pt>
                <c:pt idx="866">
                  <c:v>22.09</c:v>
                </c:pt>
                <c:pt idx="867">
                  <c:v>22.09</c:v>
                </c:pt>
                <c:pt idx="868">
                  <c:v>22.09</c:v>
                </c:pt>
                <c:pt idx="869">
                  <c:v>22.088999999999981</c:v>
                </c:pt>
                <c:pt idx="870">
                  <c:v>22.088999999999981</c:v>
                </c:pt>
                <c:pt idx="871">
                  <c:v>22.088999999999981</c:v>
                </c:pt>
                <c:pt idx="872">
                  <c:v>22.088999999999981</c:v>
                </c:pt>
                <c:pt idx="873">
                  <c:v>22.087999999999987</c:v>
                </c:pt>
                <c:pt idx="874">
                  <c:v>22.087999999999987</c:v>
                </c:pt>
                <c:pt idx="875">
                  <c:v>22.087999999999987</c:v>
                </c:pt>
                <c:pt idx="876">
                  <c:v>22.087</c:v>
                </c:pt>
                <c:pt idx="877">
                  <c:v>22.087</c:v>
                </c:pt>
                <c:pt idx="878">
                  <c:v>22.087</c:v>
                </c:pt>
                <c:pt idx="879">
                  <c:v>22.087</c:v>
                </c:pt>
                <c:pt idx="880">
                  <c:v>22.085999999999981</c:v>
                </c:pt>
                <c:pt idx="881">
                  <c:v>22.085999999999981</c:v>
                </c:pt>
                <c:pt idx="882">
                  <c:v>22.085999999999981</c:v>
                </c:pt>
                <c:pt idx="883">
                  <c:v>22.085999999999981</c:v>
                </c:pt>
                <c:pt idx="884">
                  <c:v>22.084999999999987</c:v>
                </c:pt>
                <c:pt idx="885">
                  <c:v>22.084999999999987</c:v>
                </c:pt>
                <c:pt idx="886">
                  <c:v>22.084999999999987</c:v>
                </c:pt>
                <c:pt idx="887">
                  <c:v>22.084</c:v>
                </c:pt>
                <c:pt idx="888">
                  <c:v>22.084</c:v>
                </c:pt>
                <c:pt idx="889">
                  <c:v>22.084</c:v>
                </c:pt>
                <c:pt idx="890">
                  <c:v>22.084</c:v>
                </c:pt>
                <c:pt idx="891">
                  <c:v>22.082999999999977</c:v>
                </c:pt>
                <c:pt idx="892">
                  <c:v>22.082999999999977</c:v>
                </c:pt>
                <c:pt idx="893">
                  <c:v>22.082999999999977</c:v>
                </c:pt>
                <c:pt idx="894">
                  <c:v>22.082999999999977</c:v>
                </c:pt>
                <c:pt idx="895">
                  <c:v>22.081999999999987</c:v>
                </c:pt>
                <c:pt idx="896">
                  <c:v>22.081999999999987</c:v>
                </c:pt>
                <c:pt idx="897">
                  <c:v>22.081999999999987</c:v>
                </c:pt>
                <c:pt idx="898">
                  <c:v>22.081</c:v>
                </c:pt>
                <c:pt idx="899">
                  <c:v>22.081</c:v>
                </c:pt>
                <c:pt idx="900">
                  <c:v>22.081</c:v>
                </c:pt>
                <c:pt idx="901">
                  <c:v>22.081</c:v>
                </c:pt>
                <c:pt idx="902">
                  <c:v>22.08</c:v>
                </c:pt>
                <c:pt idx="903">
                  <c:v>22.08</c:v>
                </c:pt>
                <c:pt idx="904">
                  <c:v>22.08</c:v>
                </c:pt>
                <c:pt idx="905">
                  <c:v>22.08</c:v>
                </c:pt>
                <c:pt idx="906">
                  <c:v>22.079000000000001</c:v>
                </c:pt>
                <c:pt idx="907">
                  <c:v>22.079000000000001</c:v>
                </c:pt>
                <c:pt idx="908">
                  <c:v>22.079000000000001</c:v>
                </c:pt>
                <c:pt idx="909">
                  <c:v>22.079000000000001</c:v>
                </c:pt>
                <c:pt idx="910">
                  <c:v>22.077999999999999</c:v>
                </c:pt>
                <c:pt idx="911">
                  <c:v>22.077999999999999</c:v>
                </c:pt>
                <c:pt idx="912">
                  <c:v>22.077999999999999</c:v>
                </c:pt>
                <c:pt idx="913">
                  <c:v>22.077000000000005</c:v>
                </c:pt>
                <c:pt idx="914">
                  <c:v>22.077000000000005</c:v>
                </c:pt>
                <c:pt idx="915">
                  <c:v>22.077000000000005</c:v>
                </c:pt>
                <c:pt idx="916">
                  <c:v>22.077000000000005</c:v>
                </c:pt>
                <c:pt idx="917">
                  <c:v>22.076000000000001</c:v>
                </c:pt>
                <c:pt idx="918">
                  <c:v>22.076000000000001</c:v>
                </c:pt>
                <c:pt idx="919">
                  <c:v>22.076000000000001</c:v>
                </c:pt>
                <c:pt idx="920">
                  <c:v>22.076000000000001</c:v>
                </c:pt>
                <c:pt idx="921">
                  <c:v>22.074999999999999</c:v>
                </c:pt>
                <c:pt idx="922">
                  <c:v>22.074999999999999</c:v>
                </c:pt>
                <c:pt idx="923">
                  <c:v>22.074999999999999</c:v>
                </c:pt>
                <c:pt idx="924">
                  <c:v>22.074999999999999</c:v>
                </c:pt>
                <c:pt idx="925">
                  <c:v>22.074000000000005</c:v>
                </c:pt>
                <c:pt idx="926">
                  <c:v>22.074000000000005</c:v>
                </c:pt>
                <c:pt idx="927">
                  <c:v>22.074000000000005</c:v>
                </c:pt>
                <c:pt idx="928">
                  <c:v>22.074000000000005</c:v>
                </c:pt>
                <c:pt idx="929">
                  <c:v>22.073</c:v>
                </c:pt>
                <c:pt idx="930">
                  <c:v>22.073</c:v>
                </c:pt>
                <c:pt idx="931">
                  <c:v>22.073</c:v>
                </c:pt>
                <c:pt idx="932">
                  <c:v>22.073</c:v>
                </c:pt>
                <c:pt idx="933">
                  <c:v>22.071999999999999</c:v>
                </c:pt>
                <c:pt idx="934">
                  <c:v>22.071999999999999</c:v>
                </c:pt>
                <c:pt idx="935">
                  <c:v>22.071999999999999</c:v>
                </c:pt>
                <c:pt idx="936">
                  <c:v>22.071999999999999</c:v>
                </c:pt>
                <c:pt idx="937">
                  <c:v>22.071000000000005</c:v>
                </c:pt>
                <c:pt idx="938">
                  <c:v>22.071000000000005</c:v>
                </c:pt>
                <c:pt idx="939">
                  <c:v>22.071000000000005</c:v>
                </c:pt>
                <c:pt idx="940">
                  <c:v>22.071000000000005</c:v>
                </c:pt>
                <c:pt idx="941">
                  <c:v>22.07</c:v>
                </c:pt>
                <c:pt idx="942">
                  <c:v>22.07</c:v>
                </c:pt>
                <c:pt idx="943">
                  <c:v>22.07</c:v>
                </c:pt>
                <c:pt idx="944">
                  <c:v>22.07</c:v>
                </c:pt>
                <c:pt idx="945">
                  <c:v>22.07</c:v>
                </c:pt>
                <c:pt idx="946">
                  <c:v>22.068999999999985</c:v>
                </c:pt>
                <c:pt idx="947">
                  <c:v>22.068999999999985</c:v>
                </c:pt>
                <c:pt idx="948">
                  <c:v>22.068999999999985</c:v>
                </c:pt>
                <c:pt idx="949">
                  <c:v>22.068999999999985</c:v>
                </c:pt>
                <c:pt idx="950">
                  <c:v>22.067999999999987</c:v>
                </c:pt>
                <c:pt idx="951">
                  <c:v>22.067999999999987</c:v>
                </c:pt>
                <c:pt idx="952">
                  <c:v>22.067999999999987</c:v>
                </c:pt>
                <c:pt idx="953">
                  <c:v>22.067999999999987</c:v>
                </c:pt>
                <c:pt idx="954">
                  <c:v>22.067</c:v>
                </c:pt>
                <c:pt idx="955">
                  <c:v>22.067</c:v>
                </c:pt>
                <c:pt idx="956">
                  <c:v>22.067</c:v>
                </c:pt>
                <c:pt idx="957">
                  <c:v>22.067</c:v>
                </c:pt>
                <c:pt idx="958">
                  <c:v>22.065999999999981</c:v>
                </c:pt>
                <c:pt idx="959">
                  <c:v>22.065999999999981</c:v>
                </c:pt>
                <c:pt idx="960">
                  <c:v>22.065999999999981</c:v>
                </c:pt>
                <c:pt idx="961">
                  <c:v>22.065999999999981</c:v>
                </c:pt>
                <c:pt idx="962">
                  <c:v>22.064999999999987</c:v>
                </c:pt>
                <c:pt idx="963">
                  <c:v>22.064999999999987</c:v>
                </c:pt>
                <c:pt idx="964">
                  <c:v>22.064999999999987</c:v>
                </c:pt>
                <c:pt idx="965">
                  <c:v>22.064999999999987</c:v>
                </c:pt>
                <c:pt idx="966">
                  <c:v>22.064999999999987</c:v>
                </c:pt>
                <c:pt idx="967">
                  <c:v>22.064</c:v>
                </c:pt>
                <c:pt idx="968">
                  <c:v>22.064</c:v>
                </c:pt>
                <c:pt idx="969">
                  <c:v>22.064</c:v>
                </c:pt>
                <c:pt idx="970">
                  <c:v>22.064</c:v>
                </c:pt>
                <c:pt idx="971">
                  <c:v>22.062999999999981</c:v>
                </c:pt>
                <c:pt idx="972">
                  <c:v>22.062999999999981</c:v>
                </c:pt>
                <c:pt idx="973">
                  <c:v>22.062999999999981</c:v>
                </c:pt>
                <c:pt idx="974">
                  <c:v>22.062999999999981</c:v>
                </c:pt>
                <c:pt idx="975">
                  <c:v>22.061999999999987</c:v>
                </c:pt>
                <c:pt idx="976">
                  <c:v>22.061999999999987</c:v>
                </c:pt>
                <c:pt idx="977">
                  <c:v>22.061999999999987</c:v>
                </c:pt>
                <c:pt idx="978">
                  <c:v>22.061999999999987</c:v>
                </c:pt>
                <c:pt idx="979">
                  <c:v>22.061999999999987</c:v>
                </c:pt>
                <c:pt idx="980">
                  <c:v>22.061</c:v>
                </c:pt>
                <c:pt idx="981">
                  <c:v>22.061</c:v>
                </c:pt>
                <c:pt idx="982">
                  <c:v>22.061</c:v>
                </c:pt>
                <c:pt idx="983">
                  <c:v>22.061</c:v>
                </c:pt>
                <c:pt idx="984">
                  <c:v>22.06</c:v>
                </c:pt>
                <c:pt idx="985">
                  <c:v>22.06</c:v>
                </c:pt>
                <c:pt idx="986">
                  <c:v>22.06</c:v>
                </c:pt>
                <c:pt idx="987">
                  <c:v>22.06</c:v>
                </c:pt>
                <c:pt idx="988">
                  <c:v>22.06</c:v>
                </c:pt>
                <c:pt idx="989">
                  <c:v>22.059000000000001</c:v>
                </c:pt>
                <c:pt idx="990">
                  <c:v>22.059000000000001</c:v>
                </c:pt>
                <c:pt idx="991">
                  <c:v>22.059000000000001</c:v>
                </c:pt>
                <c:pt idx="992">
                  <c:v>22.059000000000001</c:v>
                </c:pt>
                <c:pt idx="993">
                  <c:v>22.058</c:v>
                </c:pt>
                <c:pt idx="994">
                  <c:v>22.058</c:v>
                </c:pt>
                <c:pt idx="995">
                  <c:v>22.058</c:v>
                </c:pt>
                <c:pt idx="996">
                  <c:v>22.058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853760"/>
        <c:axId val="88875008"/>
      </c:scatterChart>
      <c:valAx>
        <c:axId val="81853760"/>
        <c:scaling>
          <c:logBase val="10"/>
          <c:orientation val="minMax"/>
          <c:max val="100000000"/>
          <c:min val="1000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800" dirty="0"/>
                  <a:t>Число циклов</a:t>
                </a:r>
              </a:p>
            </c:rich>
          </c:tx>
          <c:layout>
            <c:manualLayout>
              <c:xMode val="edge"/>
              <c:yMode val="edge"/>
              <c:x val="0.35646789215824592"/>
              <c:y val="0.90231266202242488"/>
            </c:manualLayout>
          </c:layout>
          <c:overlay val="0"/>
        </c:title>
        <c:numFmt formatCode="0.00E+00" sourceLinked="1"/>
        <c:majorTickMark val="in"/>
        <c:minorTickMark val="in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8875008"/>
        <c:crosses val="autoZero"/>
        <c:crossBetween val="midCat"/>
      </c:valAx>
      <c:valAx>
        <c:axId val="88875008"/>
        <c:scaling>
          <c:logBase val="10"/>
          <c:orientation val="minMax"/>
          <c:max val="100"/>
          <c:min val="1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ru-RU" sz="1800" dirty="0"/>
                  <a:t>Амплитуда цикла напряжений, МПа</a:t>
                </a:r>
              </a:p>
            </c:rich>
          </c:tx>
          <c:layout>
            <c:manualLayout>
              <c:xMode val="edge"/>
              <c:yMode val="edge"/>
              <c:x val="8.2842513064137601E-4"/>
              <c:y val="5.636818651802368E-2"/>
            </c:manualLayout>
          </c:layout>
          <c:overlay val="0"/>
        </c:title>
        <c:numFmt formatCode="General" sourceLinked="0"/>
        <c:majorTickMark val="in"/>
        <c:minorTickMark val="in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1853760"/>
        <c:crosses val="autoZero"/>
        <c:crossBetween val="midCat"/>
        <c:majorUnit val="1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7144028195174793"/>
          <c:y val="5.1632433246277983E-2"/>
          <c:w val="0.28212551805230685"/>
          <c:h val="0.44319735322888426"/>
        </c:manualLayout>
      </c:layout>
      <c:overlay val="0"/>
      <c:spPr>
        <a:solidFill>
          <a:schemeClr val="bg1"/>
        </a:solidFill>
        <a:ln>
          <a:solidFill>
            <a:schemeClr val="bg1">
              <a:lumMod val="8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1.wmf"/><Relationship Id="rId7" Type="http://schemas.openxmlformats.org/officeDocument/2006/relationships/image" Target="../media/image28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10" Type="http://schemas.openxmlformats.org/officeDocument/2006/relationships/image" Target="../media/image46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0.04069</cdr:x>
      <cdr:y>0.21722</cdr:y>
    </cdr:from>
    <cdr:to>
      <cdr:x>0.09358</cdr:x>
      <cdr:y>0.32463</cdr:y>
    </cdr:to>
    <cdr:sp macro="" textlink="">
      <cdr:nvSpPr>
        <cdr:cNvPr id="5" name="Поле 4"/>
        <cdr:cNvSpPr txBox="1"/>
      </cdr:nvSpPr>
      <cdr:spPr>
        <a:xfrm xmlns:a="http://schemas.openxmlformats.org/drawingml/2006/main">
          <a:off x="238125" y="433388"/>
          <a:ext cx="309562" cy="214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0.1072</cdr:x>
      <cdr:y>0.35429</cdr:y>
    </cdr:from>
    <cdr:to>
      <cdr:x>0.2159</cdr:x>
      <cdr:y>0.51087</cdr:y>
    </cdr:to>
    <cdr:sp macro="" textlink="">
      <cdr:nvSpPr>
        <cdr:cNvPr id="10" name="Поле 7"/>
        <cdr:cNvSpPr txBox="1"/>
      </cdr:nvSpPr>
      <cdr:spPr>
        <a:xfrm xmlns:a="http://schemas.openxmlformats.org/drawingml/2006/main">
          <a:off x="299482" y="375710"/>
          <a:ext cx="303687" cy="166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4</a:t>
          </a:r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0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0.1072</cdr:x>
      <cdr:y>0.18174</cdr:y>
    </cdr:from>
    <cdr:to>
      <cdr:x>0.2159</cdr:x>
      <cdr:y>0.33832</cdr:y>
    </cdr:to>
    <cdr:sp macro="" textlink="">
      <cdr:nvSpPr>
        <cdr:cNvPr id="11" name="Поле 7"/>
        <cdr:cNvSpPr txBox="1"/>
      </cdr:nvSpPr>
      <cdr:spPr>
        <a:xfrm xmlns:a="http://schemas.openxmlformats.org/drawingml/2006/main">
          <a:off x="299483" y="192728"/>
          <a:ext cx="303687" cy="166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7</a:t>
          </a:r>
          <a:r>
            <a:rPr lang="en-US" sz="800" dirty="0" smtClean="0">
              <a:latin typeface="Times New Roman" pitchFamily="18" charset="0"/>
              <a:cs typeface="Times New Roman" pitchFamily="18" charset="0"/>
            </a:rPr>
            <a:t>0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0.02578</cdr:x>
      <cdr:y>0.07273</cdr:y>
    </cdr:from>
    <cdr:to>
      <cdr:x>0.13448</cdr:x>
      <cdr:y>0.93787</cdr:y>
    </cdr:to>
    <cdr:sp macro="" textlink="">
      <cdr:nvSpPr>
        <cdr:cNvPr id="12" name="Поле 7"/>
        <cdr:cNvSpPr txBox="1"/>
      </cdr:nvSpPr>
      <cdr:spPr>
        <a:xfrm xmlns:a="http://schemas.openxmlformats.org/drawingml/2006/main">
          <a:off x="72008" y="77124"/>
          <a:ext cx="303687" cy="917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Амплитуда цикла напряжений, МПа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0.1406</cdr:x>
      <cdr:y>0.54193</cdr:y>
    </cdr:from>
    <cdr:to>
      <cdr:x>0.19215</cdr:x>
      <cdr:y>0.69398</cdr:y>
    </cdr:to>
    <cdr:sp macro="" textlink="">
      <cdr:nvSpPr>
        <cdr:cNvPr id="14" name="Поле 7"/>
        <cdr:cNvSpPr txBox="1"/>
      </cdr:nvSpPr>
      <cdr:spPr>
        <a:xfrm xmlns:a="http://schemas.openxmlformats.org/drawingml/2006/main">
          <a:off x="392779" y="574691"/>
          <a:ext cx="144016" cy="1612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dirty="0">
              <a:latin typeface="Times New Roman" pitchFamily="18" charset="0"/>
              <a:cs typeface="Times New Roman" pitchFamily="18" charset="0"/>
            </a:rPr>
            <a:t>20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0.07759</cdr:x>
      <cdr:y>0.40678</cdr:y>
    </cdr:from>
    <cdr:to>
      <cdr:x>0.12885</cdr:x>
      <cdr:y>0.47949</cdr:y>
    </cdr:to>
    <cdr:sp macro="" textlink="">
      <cdr:nvSpPr>
        <cdr:cNvPr id="3" name="Поле 2"/>
        <cdr:cNvSpPr txBox="1"/>
      </cdr:nvSpPr>
      <cdr:spPr>
        <a:xfrm xmlns:a="http://schemas.openxmlformats.org/drawingml/2006/main">
          <a:off x="642942" y="1714512"/>
          <a:ext cx="424782" cy="306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>
              <a:latin typeface="Times New Roman" pitchFamily="18" charset="0"/>
              <a:cs typeface="Times New Roman" pitchFamily="18" charset="0"/>
            </a:rPr>
            <a:t>30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0.07759</cdr:x>
      <cdr:y>0.30508</cdr:y>
    </cdr:from>
    <cdr:to>
      <cdr:x>0.13373</cdr:x>
      <cdr:y>0.4125</cdr:y>
    </cdr:to>
    <cdr:sp macro="" textlink="">
      <cdr:nvSpPr>
        <cdr:cNvPr id="4" name="Поле 3"/>
        <cdr:cNvSpPr txBox="1"/>
      </cdr:nvSpPr>
      <cdr:spPr>
        <a:xfrm xmlns:a="http://schemas.openxmlformats.org/drawingml/2006/main">
          <a:off x="642942" y="1285884"/>
          <a:ext cx="465222" cy="452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>
              <a:latin typeface="Times New Roman" pitchFamily="18" charset="0"/>
              <a:cs typeface="Times New Roman" pitchFamily="18" charset="0"/>
            </a:rPr>
            <a:t>40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0.04069</cdr:x>
      <cdr:y>0.21722</cdr:y>
    </cdr:from>
    <cdr:to>
      <cdr:x>0.09358</cdr:x>
      <cdr:y>0.32463</cdr:y>
    </cdr:to>
    <cdr:sp macro="" textlink="">
      <cdr:nvSpPr>
        <cdr:cNvPr id="5" name="Поле 4"/>
        <cdr:cNvSpPr txBox="1"/>
      </cdr:nvSpPr>
      <cdr:spPr>
        <a:xfrm xmlns:a="http://schemas.openxmlformats.org/drawingml/2006/main">
          <a:off x="238125" y="433388"/>
          <a:ext cx="309562" cy="214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0.07759</cdr:x>
      <cdr:y>0.23729</cdr:y>
    </cdr:from>
    <cdr:to>
      <cdr:x>0.13586</cdr:x>
      <cdr:y>0.30696</cdr:y>
    </cdr:to>
    <cdr:sp macro="" textlink="">
      <cdr:nvSpPr>
        <cdr:cNvPr id="6" name="Поле 5"/>
        <cdr:cNvSpPr txBox="1"/>
      </cdr:nvSpPr>
      <cdr:spPr>
        <a:xfrm xmlns:a="http://schemas.openxmlformats.org/drawingml/2006/main">
          <a:off x="642942" y="1000132"/>
          <a:ext cx="482941" cy="29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>
              <a:latin typeface="Times New Roman" pitchFamily="18" charset="0"/>
              <a:cs typeface="Times New Roman" pitchFamily="18" charset="0"/>
            </a:rPr>
            <a:t>50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0.07759</cdr:x>
      <cdr:y>0.13559</cdr:y>
    </cdr:from>
    <cdr:to>
      <cdr:x>0.12931</cdr:x>
      <cdr:y>0.20769</cdr:y>
    </cdr:to>
    <cdr:sp macro="" textlink="">
      <cdr:nvSpPr>
        <cdr:cNvPr id="7" name="Поле 6"/>
        <cdr:cNvSpPr txBox="1"/>
      </cdr:nvSpPr>
      <cdr:spPr>
        <a:xfrm xmlns:a="http://schemas.openxmlformats.org/drawingml/2006/main">
          <a:off x="642942" y="571504"/>
          <a:ext cx="428627" cy="3038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>
              <a:latin typeface="Times New Roman" pitchFamily="18" charset="0"/>
              <a:cs typeface="Times New Roman" pitchFamily="18" charset="0"/>
            </a:rPr>
            <a:t>70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0.07759</cdr:x>
      <cdr:y>0.54237</cdr:y>
    </cdr:from>
    <cdr:to>
      <cdr:x>0.13086</cdr:x>
      <cdr:y>0.62107</cdr:y>
    </cdr:to>
    <cdr:sp macro="" textlink="">
      <cdr:nvSpPr>
        <cdr:cNvPr id="8" name="Поле 7"/>
        <cdr:cNvSpPr txBox="1"/>
      </cdr:nvSpPr>
      <cdr:spPr>
        <a:xfrm xmlns:a="http://schemas.openxmlformats.org/drawingml/2006/main">
          <a:off x="642942" y="2286016"/>
          <a:ext cx="441438" cy="3317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>
              <a:latin typeface="Times New Roman" pitchFamily="18" charset="0"/>
              <a:cs typeface="Times New Roman" pitchFamily="18" charset="0"/>
            </a:rPr>
            <a:t>20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275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DBF55B2-1F17-480C-BD3D-209FCAE9A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7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4850" y="506413"/>
            <a:ext cx="3379788" cy="2535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038" y="3211513"/>
            <a:ext cx="723582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1438"/>
            <a:ext cx="4275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7F4DA33-512D-4C7E-8BBB-05578A194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997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xfrm>
            <a:off x="987425" y="3211513"/>
            <a:ext cx="7893050" cy="304165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 txBox="1">
            <a:spLocks noGrp="1"/>
          </p:cNvSpPr>
          <p:nvPr/>
        </p:nvSpPr>
        <p:spPr bwMode="auto">
          <a:xfrm>
            <a:off x="5589588" y="6419850"/>
            <a:ext cx="4276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360B602-D248-438F-AFCF-D84799E6A002}" type="slidenum">
              <a:rPr lang="ru-RU" sz="1200">
                <a:latin typeface="Tahoma" pitchFamily="34" charset="0"/>
              </a:rPr>
              <a:pPr algn="r"/>
              <a:t>1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82C2E25-6CBE-4C6C-BB2C-C326FB022A2D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AC3CAFC-48AD-4975-847B-5B07B312037E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89091" name="Rectangle 7"/>
          <p:cNvSpPr txBox="1">
            <a:spLocks noGrp="1" noChangeArrowheads="1"/>
          </p:cNvSpPr>
          <p:nvPr/>
        </p:nvSpPr>
        <p:spPr bwMode="auto">
          <a:xfrm>
            <a:off x="5591175" y="64214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A4D770B-5FEA-4A74-8C97-E491D10B35B0}" type="slidenum">
              <a:rPr lang="ru-RU" sz="1200"/>
              <a:pPr algn="r" eaLnBrk="0" hangingPunct="0"/>
              <a:t>3</a:t>
            </a:fld>
            <a:endParaRPr lang="ru-RU" sz="120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Взаимодействие экипажа с мостом описывается упруго-диссипативными силовыми элементами, число которых соответствует числу колес экипажа. Вертикальная  </a:t>
            </a:r>
            <a:r>
              <a:rPr lang="en-US" smtClean="0"/>
              <a:t>Rz</a:t>
            </a:r>
            <a:r>
              <a:rPr lang="ru-RU" smtClean="0"/>
              <a:t> и горизонтальная </a:t>
            </a:r>
            <a:r>
              <a:rPr lang="en-US" smtClean="0"/>
              <a:t> Ry</a:t>
            </a:r>
            <a:r>
              <a:rPr lang="ru-RU" smtClean="0"/>
              <a:t> силы, возникающие в каждом силовом элементе, зависят от текущего положения и скорости точки рельса под соответствующим колесом (в зоне пятна контакта) и рассчитываются по формулам, представленным на слайде.</a:t>
            </a:r>
          </a:p>
          <a:p>
            <a:r>
              <a:rPr lang="ru-RU" smtClean="0"/>
              <a:t>где </a:t>
            </a:r>
            <a:r>
              <a:rPr lang="ru-RU" i="1" smtClean="0"/>
              <a:t>с</a:t>
            </a:r>
            <a:r>
              <a:rPr lang="ru-RU" i="1" baseline="-25000" smtClean="0"/>
              <a:t>ry</a:t>
            </a:r>
            <a:r>
              <a:rPr lang="ru-RU" i="1" smtClean="0"/>
              <a:t>, c</a:t>
            </a:r>
            <a:r>
              <a:rPr lang="ru-RU" i="1" baseline="-25000" smtClean="0"/>
              <a:t>rz</a:t>
            </a:r>
            <a:r>
              <a:rPr lang="ru-RU" smtClean="0"/>
              <a:t> – коэффициенты жесткости в поперечном и вертикальном направлениях; </a:t>
            </a:r>
            <a:r>
              <a:rPr lang="ru-RU" i="1" smtClean="0"/>
              <a:t>d</a:t>
            </a:r>
            <a:r>
              <a:rPr lang="ru-RU" i="1" baseline="-25000" smtClean="0"/>
              <a:t>ry</a:t>
            </a:r>
            <a:r>
              <a:rPr lang="ru-RU" i="1" smtClean="0"/>
              <a:t>, d</a:t>
            </a:r>
            <a:r>
              <a:rPr lang="ru-RU" i="1" baseline="-25000" smtClean="0"/>
              <a:t>rz</a:t>
            </a:r>
            <a:r>
              <a:rPr lang="ru-RU" smtClean="0"/>
              <a:t> – коэффициенты демпфирования. Эти коэффициенты учитывают эквивалентную жесткость и демпфирование всех элементов пути, которые находятся между колесными парами и пролетным строением моста (рельсы, шпалы, балластный слой или бетонные плиты).</a:t>
            </a:r>
            <a:r>
              <a:rPr lang="en-US" smtClean="0"/>
              <a:t> </a:t>
            </a:r>
            <a:r>
              <a:rPr lang="ru-RU" smtClean="0"/>
              <a:t>Если рельс лежит на упругом мосту, </a:t>
            </a:r>
            <a:r>
              <a:rPr lang="en-US" smtClean="0"/>
              <a:t>c</a:t>
            </a:r>
            <a:r>
              <a:rPr lang="ru-RU" smtClean="0"/>
              <a:t>илы</a:t>
            </a:r>
            <a:r>
              <a:rPr lang="ru-RU" i="1" smtClean="0"/>
              <a:t> </a:t>
            </a:r>
            <a:r>
              <a:rPr lang="en-US" i="1" smtClean="0"/>
              <a:t>R</a:t>
            </a:r>
            <a:r>
              <a:rPr lang="en-US" i="1" baseline="-25000" smtClean="0"/>
              <a:t>y</a:t>
            </a:r>
            <a:r>
              <a:rPr lang="ru-RU" smtClean="0"/>
              <a:t>, </a:t>
            </a:r>
            <a:r>
              <a:rPr lang="en-US" i="1" smtClean="0"/>
              <a:t>R</a:t>
            </a:r>
            <a:r>
              <a:rPr lang="en-US" i="1" baseline="-25000" smtClean="0"/>
              <a:t>z</a:t>
            </a:r>
            <a:r>
              <a:rPr lang="en-US" smtClean="0"/>
              <a:t> </a:t>
            </a:r>
            <a:r>
              <a:rPr lang="ru-RU" smtClean="0"/>
              <a:t>прикладываются к мосту на каждом шаге интегрирования уравнений движения. Перемещение точки рельса под колесом рассчитывается относительно глобальной системы координат как сумма ее перемещения относительно моста и перемещения моста в точке </a:t>
            </a:r>
            <a:r>
              <a:rPr lang="ru-RU" i="1" smtClean="0"/>
              <a:t>K.</a:t>
            </a:r>
            <a:r>
              <a:rPr lang="ru-RU" smtClean="0"/>
              <a:t> Аналогично рассчитывается скорость точек рельса. </a:t>
            </a:r>
            <a:endParaRPr lang="en-US" smtClean="0"/>
          </a:p>
          <a:p>
            <a:r>
              <a:rPr lang="ru-RU" smtClean="0"/>
              <a:t>Сила в контакте «колесо-рельс» является скользящей. Т.е. может быть приложена в любой точке поверхности  упругого тела, а не только в его узлах. Типовой же подход к моделированию гибридных механических систем </a:t>
            </a:r>
            <a:r>
              <a:rPr lang="en-US" smtClean="0"/>
              <a:t>(</a:t>
            </a:r>
            <a:r>
              <a:rPr lang="ru-RU" smtClean="0"/>
              <a:t>состоящих из абсолютно твердых и упругих тел</a:t>
            </a:r>
            <a:r>
              <a:rPr lang="en-US" smtClean="0"/>
              <a:t>)</a:t>
            </a:r>
            <a:r>
              <a:rPr lang="ru-RU" smtClean="0"/>
              <a:t>, предполагает, что упругое тело взаимодействует с другими телами системы посредством шарниров и силовых элементов, прикрепленных в узлах КЭ сетки. Очевидно, что это требование не удовлетворяется при моделировании движения экипажа по мосту, поскольку относительное положение точки </a:t>
            </a:r>
            <a:r>
              <a:rPr lang="en-US" i="1" smtClean="0"/>
              <a:t>K </a:t>
            </a:r>
            <a:r>
              <a:rPr lang="ru-RU" smtClean="0"/>
              <a:t>меняется, и она может не совпадать ни с одним из узлов модели.</a:t>
            </a:r>
          </a:p>
          <a:p>
            <a:r>
              <a:rPr lang="ru-RU" smtClean="0"/>
              <a:t>Чтобы преодолеть указанное ограничение, разработан простой алгоритм расчета положения и скорости любой точки поверхности упругого тела на основе аппроксимации соответствующих значений в ближайших узлах, а также алгоритм приведения сил, приложенных в любой точке поверхности упругого моста, к узловым силам.</a:t>
            </a:r>
          </a:p>
          <a:p>
            <a:endParaRPr lang="ru-RU" smtClean="0"/>
          </a:p>
          <a:p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5591175" y="64214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F352D9A3-0EB9-4260-A1EA-0B02FF002F10}" type="slidenum">
              <a:rPr lang="ru-RU" sz="1200"/>
              <a:pPr algn="r" eaLnBrk="0" hangingPunct="0"/>
              <a:t>4</a:t>
            </a:fld>
            <a:endParaRPr lang="ru-RU" sz="120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Показано приведение сил и скоростей к узлам упругого тела.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 программе возможна визуализация сил взаимодействия экипажа с мостом, а также контрольных площадок – полигонов вокруг точки, в которой приложена сила.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Показана гистограмма упругих перемещений моста при движении по нему грузового состава. 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ПК «Универсальный механизм» позволяет создавать пространственные модели мостов и экипажей с использованием методов динамики систем тел. Модели упругих мостов разрабатываются во внешних программах конечно-элементного анализа. Динамические модели мостов строятся в ПК УМ с применением модального подхода на основе данных, импортированных из внешних КЭ программ. </a:t>
            </a:r>
          </a:p>
          <a:p>
            <a:r>
              <a:rPr lang="ru-RU" smtClean="0"/>
              <a:t>Данный подход имеет очевидные преимущества. В большой части известных современных исследований модель экипажа представлена движущейся сосредоточенной силой. В ПК УМ можно исследовать динамику моста при движении по нему экипажа с использованием пространственных моделей. Из этого вытекает еще одно очевидное преимущество данного подхода – возможность учета взаимного влияния динамики экипажей и динамики мостов. Трехмерные (пространственные)  модели позволяют анализировать пространственные колебания мостов, их напряженно-деформированное состояние, силы взаимодействия экипажей с мостами, коэффициенты безопасности движения и многое другое.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90888" y="450850"/>
            <a:ext cx="3379787" cy="2535238"/>
          </a:xfrm>
          <a:ln/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E23AF-3074-4096-815E-393BA1EB9D35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22993-7001-4DB5-9A93-FFDECA652E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7C82-01CC-4164-AF02-A1041992A94A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48A2-970C-456C-8A25-3F648AF5CF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D08FB-250D-4D0D-A128-E0143B996EF7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AA5F-C00B-44ED-A637-C0E18A8D84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6A1FD-821A-45B4-912E-E48307D51E25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E6725-4BCF-4441-99CC-02476EE052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EBC5-28F7-4D4A-9BA6-9395921363E5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495A4-E858-4BBD-B99F-7247C14E5F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CD2B2-40E7-4FAB-BE59-286134DBFEE6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E84B-DB6D-4831-A6AB-303D09ED8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E8EE-74BB-4313-85C8-F57EAA021B9C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BB863-9F61-40CD-99E4-C16881F433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9BBB-0262-4B54-9797-AC9967B8F9AB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0F289-6096-47A6-B41B-2C9724D9A4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D865-299F-4633-8A9D-421F7E19CC10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2662C-87F7-4D46-B15D-70ADCF17D8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DBDCF-F081-4EE0-A183-59C98140FEE8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48545-1E8D-46EE-886E-FE89E31E25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39B3-11D7-4088-9228-B6B9D529C418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2120-7674-4EB6-ADB9-C676069257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Line 2"/>
          <p:cNvSpPr>
            <a:spLocks noChangeShapeType="1"/>
          </p:cNvSpPr>
          <p:nvPr/>
        </p:nvSpPr>
        <p:spPr bwMode="auto">
          <a:xfrm flipV="1">
            <a:off x="0" y="6500813"/>
            <a:ext cx="9144000" cy="0"/>
          </a:xfrm>
          <a:prstGeom prst="line">
            <a:avLst/>
          </a:prstGeom>
          <a:noFill/>
          <a:ln w="25527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600">
              <a:cs typeface="+mn-cs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endParaRPr lang="ru-RU" sz="2000">
              <a:solidFill>
                <a:srgbClr val="000099"/>
              </a:solidFill>
              <a:latin typeface="Arial" charset="0"/>
              <a:cs typeface="+mn-cs"/>
            </a:endParaRPr>
          </a:p>
        </p:txBody>
      </p:sp>
      <p:sp>
        <p:nvSpPr>
          <p:cNvPr id="6" name="Номер слайда 3"/>
          <p:cNvSpPr txBox="1">
            <a:spLocks/>
          </p:cNvSpPr>
          <p:nvPr/>
        </p:nvSpPr>
        <p:spPr bwMode="auto">
          <a:xfrm>
            <a:off x="8318500" y="6540500"/>
            <a:ext cx="808038" cy="249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403126BF-0EBD-4C76-A4E0-CFF82209B9A8}" type="slidenum">
              <a:rPr lang="ru-RU" sz="1400">
                <a:solidFill>
                  <a:schemeClr val="accent2"/>
                </a:solidFill>
                <a:latin typeface="Arial" charset="0"/>
              </a:rPr>
              <a:pPr algn="ctr">
                <a:defRPr/>
              </a:pPr>
              <a:t>‹#›</a:t>
            </a:fld>
            <a:r>
              <a:rPr lang="ru-RU" sz="14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400" dirty="0">
                <a:solidFill>
                  <a:schemeClr val="accent2"/>
                </a:solidFill>
                <a:latin typeface="Arial" charset="0"/>
              </a:rPr>
              <a:t>/ </a:t>
            </a:r>
            <a:r>
              <a:rPr lang="ru-RU" sz="1400" dirty="0" smtClean="0">
                <a:solidFill>
                  <a:schemeClr val="accent2"/>
                </a:solidFill>
                <a:latin typeface="Arial" charset="0"/>
              </a:rPr>
              <a:t>20</a:t>
            </a:r>
            <a:endParaRPr lang="ru-RU" sz="1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171575" y="6534150"/>
            <a:ext cx="6786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46800" rIns="18000" bIns="46800"/>
          <a:lstStyle/>
          <a:p>
            <a:r>
              <a:rPr lang="ru-RU" sz="1200" dirty="0">
                <a:solidFill>
                  <a:srgbClr val="262699"/>
                </a:solidFill>
                <a:latin typeface="Arial" charset="0"/>
              </a:rPr>
              <a:t>Расчет динамической </a:t>
            </a:r>
            <a:r>
              <a:rPr lang="ru-RU" sz="1200" dirty="0" err="1">
                <a:solidFill>
                  <a:srgbClr val="262699"/>
                </a:solidFill>
                <a:latin typeface="Arial" charset="0"/>
              </a:rPr>
              <a:t>нагруженности</a:t>
            </a:r>
            <a:r>
              <a:rPr lang="ru-RU" sz="1200" dirty="0">
                <a:solidFill>
                  <a:srgbClr val="262699"/>
                </a:solidFill>
                <a:latin typeface="Arial" charset="0"/>
              </a:rPr>
              <a:t> и усталостной долговечности железнодорожных мостов</a:t>
            </a:r>
            <a:endParaRPr lang="en-US" sz="1200" dirty="0">
              <a:solidFill>
                <a:srgbClr val="262699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539AB9E-7DBB-4493-B65E-46FC4C0533E3}" type="datetimeFigureOut">
              <a:rPr lang="ru-RU"/>
              <a:pPr>
                <a:defRPr/>
              </a:pPr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0767114-6472-406B-AFA3-51B53F0BAF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://www.universalmechanism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34.wmf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32.wmf"/><Relationship Id="rId25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9.w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26.wmf"/><Relationship Id="rId15" Type="http://schemas.openxmlformats.org/officeDocument/2006/relationships/image" Target="../media/image31.wmf"/><Relationship Id="rId23" Type="http://schemas.openxmlformats.org/officeDocument/2006/relationships/image" Target="../media/image35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3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19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35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29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42.wmf"/><Relationship Id="rId22" Type="http://schemas.openxmlformats.org/officeDocument/2006/relationships/image" Target="../media/image4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mlab.ru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mailto:um@umlab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video" Target="file:///H:\&#1044;&#1086;&#1082;&#1091;&#1084;&#1077;&#1085;&#1090;&#1099;\&#1050;&#1086;&#1085;&#1092;&#1077;&#1088;&#1077;&#1085;&#1094;&#1080;&#1080;\2013\&#1071;&#1083;&#1090;&#1072;%202013\bridge12te116_93.avi" TargetMode="External"/><Relationship Id="rId7" Type="http://schemas.openxmlformats.org/officeDocument/2006/relationships/image" Target="../media/image13.png"/><Relationship Id="rId2" Type="http://schemas.openxmlformats.org/officeDocument/2006/relationships/video" Target="file:///H:\&#1044;&#1086;&#1082;&#1091;&#1084;&#1077;&#1085;&#1090;&#1099;\&#1050;&#1086;&#1085;&#1092;&#1077;&#1088;&#1077;&#1085;&#1094;&#1080;&#1080;\2013\&#1071;&#1083;&#1090;&#1072;%202013\bridge12te116_92.avi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H:\&#1044;&#1086;&#1082;&#1091;&#1084;&#1077;&#1085;&#1090;&#1099;\&#1050;&#1086;&#1085;&#1092;&#1077;&#1088;&#1077;&#1085;&#1094;&#1080;&#1080;\2013\&#1071;&#1083;&#1090;&#1072;%202013\heavyhaultrain_mgv_ed1_motion_s.avi" TargetMode="External"/><Relationship Id="rId1" Type="http://schemas.openxmlformats.org/officeDocument/2006/relationships/video" Target="file:///H:\&#1044;&#1086;&#1082;&#1091;&#1084;&#1077;&#1085;&#1090;&#1099;\&#1050;&#1086;&#1085;&#1092;&#1077;&#1088;&#1077;&#1085;&#1094;&#1080;&#1080;\2013\&#1071;&#1083;&#1090;&#1072;%202013\heavyhaultrain_mgv_ed1_hist_s.avi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1500188"/>
            <a:ext cx="9144000" cy="15240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  <a:ea typeface="Georgia" pitchFamily="18" charset="0"/>
                <a:cs typeface="Arial" charset="0"/>
              </a:rPr>
              <a:t>РАСЧЕТ ДИНАМИЧЕСКОЙ НАГРУЖЕННОСТИ И УСТАЛОСТНОЙ ДОЛГОВЕЧНОСТИ ЖЕЛЕЗНОДОРОЖНЫХ МОСТОВ МЕТОДАМИ КОМПЬЮТЕРНОГО МОДЕЛИРОВАНИЯ</a:t>
            </a:r>
            <a:r>
              <a:rPr lang="ru-RU" sz="800" b="0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ru-RU" sz="800" b="0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12293" name="Рисунок 4" descr="umid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5357813"/>
            <a:ext cx="2754313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10"/>
          <p:cNvSpPr>
            <a:spLocks noChangeArrowheads="1"/>
          </p:cNvSpPr>
          <p:nvPr/>
        </p:nvSpPr>
        <p:spPr bwMode="auto">
          <a:xfrm>
            <a:off x="1000125" y="3195033"/>
            <a:ext cx="7572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 dirty="0">
                <a:latin typeface="Arial" charset="0"/>
              </a:rPr>
              <a:t>МИХЕЕВ Г.В., ЛЫСИКОВ Н.Н., ПОГОРЕЛОВ Д.Ю, КРУГОВОВА Е.А</a:t>
            </a:r>
            <a:r>
              <a:rPr lang="en-US" sz="1600" b="1" dirty="0">
                <a:latin typeface="Arial" charset="0"/>
              </a:rPr>
              <a:t>.</a:t>
            </a:r>
            <a:r>
              <a:rPr lang="ru-RU" sz="1600" b="1" dirty="0">
                <a:latin typeface="Arial" charset="0"/>
              </a:rPr>
              <a:t> </a:t>
            </a:r>
            <a:br>
              <a:rPr lang="ru-RU" sz="1600" b="1" dirty="0">
                <a:latin typeface="Arial" charset="0"/>
              </a:rPr>
            </a:b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Лаборатория  «Вычислительная механика»</a:t>
            </a:r>
          </a:p>
          <a:p>
            <a:pPr algn="ctr"/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Брянский государственный технический университет, Брянск, Россия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Arial" charset="0"/>
                <a:hlinkClick r:id="rId4"/>
              </a:rPr>
              <a:t>http://www.universalmechanism.com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ctr" eaLnBrk="0" hangingPunct="0"/>
            <a:endParaRPr lang="en-US" sz="1600" b="1" dirty="0"/>
          </a:p>
          <a:p>
            <a:pPr algn="ctr" eaLnBrk="0" hangingPunct="0"/>
            <a:r>
              <a:rPr lang="ru-RU" sz="1600" dirty="0" smtClean="0">
                <a:solidFill>
                  <a:srgbClr val="262699"/>
                </a:solidFill>
                <a:latin typeface="Arial" charset="0"/>
              </a:rPr>
              <a:t> </a:t>
            </a:r>
            <a:endParaRPr lang="en-US" sz="1600" b="1" dirty="0">
              <a:solidFill>
                <a:srgbClr val="262699"/>
              </a:solidFill>
              <a:latin typeface="Arial" charset="0"/>
            </a:endParaRPr>
          </a:p>
        </p:txBody>
      </p:sp>
      <p:sp>
        <p:nvSpPr>
          <p:cNvPr id="12295" name="Rectangle 12"/>
          <p:cNvSpPr>
            <a:spLocks noChangeArrowheads="1"/>
          </p:cNvSpPr>
          <p:nvPr/>
        </p:nvSpPr>
        <p:spPr bwMode="auto">
          <a:xfrm>
            <a:off x="1214438" y="1572"/>
            <a:ext cx="69532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sz="1600" b="1" i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II</a:t>
            </a: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Научно-технический семинар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1600" b="1" dirty="0">
                <a:solidFill>
                  <a:srgbClr val="000099"/>
                </a:solidFill>
                <a:latin typeface="+mj-lt"/>
              </a:rPr>
              <a:t>Компьютерное моделирование в железнодорожном транспорте: динамика, прочность, </a:t>
            </a:r>
            <a:r>
              <a:rPr lang="ru-RU" sz="1600" b="1" dirty="0" smtClean="0">
                <a:solidFill>
                  <a:srgbClr val="000099"/>
                </a:solidFill>
                <a:latin typeface="+mj-lt"/>
              </a:rPr>
              <a:t>износ</a:t>
            </a:r>
            <a:endParaRPr lang="en-US" sz="1600" b="1" dirty="0">
              <a:solidFill>
                <a:srgbClr val="262699"/>
              </a:solidFill>
              <a:latin typeface="+mj-lt"/>
              <a:cs typeface="Times New Roman" pitchFamily="18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ru-RU" sz="1600" b="1" dirty="0" smtClean="0">
                <a:solidFill>
                  <a:srgbClr val="262699"/>
                </a:solidFill>
                <a:latin typeface="Arial" charset="0"/>
                <a:cs typeface="Times New Roman" pitchFamily="18" charset="0"/>
              </a:rPr>
              <a:t>09</a:t>
            </a:r>
            <a:r>
              <a:rPr lang="en-US" sz="1600" b="1" dirty="0" smtClean="0">
                <a:solidFill>
                  <a:srgbClr val="262699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262699"/>
                </a:solidFill>
                <a:latin typeface="Arial" charset="0"/>
                <a:cs typeface="Times New Roman" pitchFamily="18" charset="0"/>
              </a:rPr>
              <a:t>10</a:t>
            </a:r>
            <a:r>
              <a:rPr lang="en-US" sz="1600" b="1" dirty="0" smtClean="0">
                <a:solidFill>
                  <a:srgbClr val="262699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262699"/>
                </a:solidFill>
                <a:latin typeface="Arial" charset="0"/>
                <a:cs typeface="Times New Roman" pitchFamily="18" charset="0"/>
              </a:rPr>
              <a:t>апреля 2014, Брянск, Россия</a:t>
            </a:r>
            <a:endParaRPr lang="ru-RU" sz="1600" dirty="0">
              <a:solidFill>
                <a:srgbClr val="262699"/>
              </a:solidFill>
              <a:latin typeface="Arial" charset="0"/>
            </a:endParaRPr>
          </a:p>
        </p:txBody>
      </p:sp>
      <p:sp>
        <p:nvSpPr>
          <p:cNvPr id="12296" name="Прямоугольник 12"/>
          <p:cNvSpPr>
            <a:spLocks noChangeArrowheads="1"/>
          </p:cNvSpPr>
          <p:nvPr/>
        </p:nvSpPr>
        <p:spPr bwMode="auto">
          <a:xfrm>
            <a:off x="3429000" y="5572125"/>
            <a:ext cx="5214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Работа выполнена при поддержке РФФИ: </a:t>
            </a:r>
            <a:br>
              <a:rPr lang="ru-RU" dirty="0"/>
            </a:br>
            <a:r>
              <a:rPr lang="ru-RU" dirty="0"/>
              <a:t>гранты № 11-01-00500-а, № 11‑01‑90422‑Укр_ф_а.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Примеры графиков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9462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04" y="371897"/>
            <a:ext cx="7405658" cy="365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70634" y="3274929"/>
            <a:ext cx="6516216" cy="3145476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269875" eaLnBrk="0" hangingPunct="0"/>
            <a:r>
              <a:rPr lang="ru-RU" sz="1600" dirty="0" smtClean="0">
                <a:latin typeface="+mj-lt"/>
              </a:rPr>
              <a:t>Для </a:t>
            </a:r>
            <a:r>
              <a:rPr lang="ru-RU" sz="1600" dirty="0">
                <a:latin typeface="+mj-lt"/>
              </a:rPr>
              <a:t>проведения пробного расчета </a:t>
            </a:r>
            <a:r>
              <a:rPr lang="ru-RU" sz="1600" dirty="0" smtClean="0">
                <a:latin typeface="+mj-lt"/>
              </a:rPr>
              <a:t>приняты </a:t>
            </a:r>
            <a:r>
              <a:rPr lang="ru-RU" sz="1600" dirty="0">
                <a:latin typeface="+mj-lt"/>
              </a:rPr>
              <a:t>следующие допущения.</a:t>
            </a:r>
          </a:p>
          <a:p>
            <a:pPr indent="269875" eaLnBrk="0" hangingPunct="0"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Тип </a:t>
            </a:r>
            <a:r>
              <a:rPr lang="ru-RU" sz="1600" dirty="0">
                <a:latin typeface="+mj-lt"/>
              </a:rPr>
              <a:t>поездов: состав из двухсекционного локомотива ВЛ80 и 30 грузовых вагонов</a:t>
            </a:r>
            <a:r>
              <a:rPr lang="ru-RU" sz="1600" dirty="0" smtClean="0">
                <a:latin typeface="+mj-lt"/>
              </a:rPr>
              <a:t>.</a:t>
            </a:r>
          </a:p>
          <a:p>
            <a:pPr indent="269875" eaLnBrk="0" hangingPunct="0"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1600" dirty="0">
                <a:latin typeface="+mj-lt"/>
              </a:rPr>
              <a:t>Интенсивность движения: 100 грузовых поездов в сутки</a:t>
            </a:r>
            <a:r>
              <a:rPr lang="ru-RU" sz="1600" dirty="0" smtClean="0">
                <a:latin typeface="+mj-lt"/>
              </a:rPr>
              <a:t>.</a:t>
            </a:r>
            <a:endParaRPr lang="ru-RU" sz="1600" dirty="0">
              <a:latin typeface="+mj-lt"/>
            </a:endParaRPr>
          </a:p>
          <a:p>
            <a:pPr indent="269875" eaLnBrk="0" hangingPunct="0"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1600" dirty="0">
                <a:latin typeface="+mj-lt"/>
              </a:rPr>
              <a:t>Скорости движения: 70, 80, 90, 100 км/ч.</a:t>
            </a:r>
          </a:p>
          <a:p>
            <a:pPr indent="269875" eaLnBrk="0" hangingPunct="0"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Относительные </a:t>
            </a:r>
            <a:r>
              <a:rPr lang="ru-RU" sz="1600" dirty="0">
                <a:latin typeface="+mj-lt"/>
              </a:rPr>
              <a:t>доли частных режимов оценивались на основании данных о распределении скоростей движения грузовых составов, приведенных в нормах вагоностроения </a:t>
            </a:r>
            <a:r>
              <a:rPr lang="ru-RU" sz="1600" dirty="0" smtClean="0">
                <a:latin typeface="+mj-lt"/>
              </a:rPr>
              <a:t>: </a:t>
            </a:r>
            <a:br>
              <a:rPr lang="ru-RU" sz="1600" dirty="0" smtClean="0">
                <a:latin typeface="+mj-lt"/>
              </a:rPr>
            </a:br>
            <a:r>
              <a:rPr lang="ru-RU" sz="1600" dirty="0" smtClean="0">
                <a:latin typeface="+mj-lt"/>
              </a:rPr>
              <a:t>70</a:t>
            </a:r>
            <a:r>
              <a:rPr lang="ru-RU" sz="1600" dirty="0">
                <a:latin typeface="+mj-lt"/>
              </a:rPr>
              <a:t> км/ч – 29,4%; 80 км/ч – 36,8%; 90 км/ч – 30,9%; 100 км/ч – 2,9</a:t>
            </a:r>
            <a:r>
              <a:rPr lang="ru-RU" sz="1600" dirty="0" smtClean="0">
                <a:latin typeface="+mj-lt"/>
              </a:rPr>
              <a:t>%.</a:t>
            </a:r>
            <a:endParaRPr lang="ru-RU" sz="1400" dirty="0">
              <a:latin typeface="+mj-lt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Примеры графиков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" name="Диаграмма 19"/>
          <p:cNvGraphicFramePr/>
          <p:nvPr/>
        </p:nvGraphicFramePr>
        <p:xfrm>
          <a:off x="539552" y="3573016"/>
          <a:ext cx="821537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8440" name="Rectangle 12"/>
          <p:cNvSpPr>
            <a:spLocks noChangeArrowheads="1"/>
          </p:cNvSpPr>
          <p:nvPr/>
        </p:nvSpPr>
        <p:spPr bwMode="auto">
          <a:xfrm>
            <a:off x="836427" y="464797"/>
            <a:ext cx="3600000" cy="338554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Идеально ровный путь</a:t>
            </a:r>
            <a:endParaRPr lang="ru-RU" sz="1600" dirty="0">
              <a:latin typeface="+mj-lt"/>
            </a:endParaRPr>
          </a:p>
        </p:txBody>
      </p:sp>
      <p:pic>
        <p:nvPicPr>
          <p:cNvPr id="18442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384048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836712"/>
            <a:ext cx="384048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240032" y="464797"/>
            <a:ext cx="3600000" cy="338554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Путь </a:t>
            </a:r>
            <a:r>
              <a:rPr lang="ru-RU" sz="1600" dirty="0">
                <a:latin typeface="+mj-lt"/>
              </a:rPr>
              <a:t>хорошего </a:t>
            </a:r>
            <a:r>
              <a:rPr lang="ru-RU" sz="1600" dirty="0" smtClean="0">
                <a:latin typeface="+mj-lt"/>
              </a:rPr>
              <a:t>содержания</a:t>
            </a:r>
            <a:endParaRPr lang="ru-RU" sz="1600" dirty="0">
              <a:latin typeface="+mj-lt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Предварительный выбор опасных зон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487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0489" name="Полотно 56"/>
          <p:cNvGrpSpPr>
            <a:grpSpLocks/>
          </p:cNvGrpSpPr>
          <p:nvPr/>
        </p:nvGrpSpPr>
        <p:grpSpPr bwMode="auto">
          <a:xfrm>
            <a:off x="1331640" y="1484784"/>
            <a:ext cx="6858000" cy="4857750"/>
            <a:chOff x="0" y="0"/>
            <a:chExt cx="59664" cy="48217"/>
          </a:xfrm>
        </p:grpSpPr>
        <p:sp>
          <p:nvSpPr>
            <p:cNvPr id="20510" name="AutoShape 33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59664" cy="46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20511" name="Picture 5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492"/>
              <a:ext cx="59626" cy="26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2" name="Picture 5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" y="19234"/>
              <a:ext cx="23578" cy="15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513" name="AutoShape 61"/>
            <p:cNvCxnSpPr>
              <a:cxnSpLocks noChangeShapeType="1"/>
            </p:cNvCxnSpPr>
            <p:nvPr/>
          </p:nvCxnSpPr>
          <p:spPr bwMode="auto">
            <a:xfrm flipH="1">
              <a:off x="14295" y="15244"/>
              <a:ext cx="19161" cy="99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0514" name="AutoShape 62"/>
            <p:cNvCxnSpPr>
              <a:cxnSpLocks noChangeShapeType="1"/>
            </p:cNvCxnSpPr>
            <p:nvPr/>
          </p:nvCxnSpPr>
          <p:spPr bwMode="auto">
            <a:xfrm flipH="1">
              <a:off x="24022" y="754"/>
              <a:ext cx="6" cy="8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15" name="AutoShape 63"/>
            <p:cNvCxnSpPr>
              <a:cxnSpLocks noChangeShapeType="1"/>
            </p:cNvCxnSpPr>
            <p:nvPr/>
          </p:nvCxnSpPr>
          <p:spPr bwMode="auto">
            <a:xfrm flipH="1">
              <a:off x="49517" y="8800"/>
              <a:ext cx="6" cy="89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16" name="AutoShape 64"/>
            <p:cNvCxnSpPr>
              <a:cxnSpLocks noChangeShapeType="1"/>
            </p:cNvCxnSpPr>
            <p:nvPr/>
          </p:nvCxnSpPr>
          <p:spPr bwMode="auto">
            <a:xfrm flipH="1">
              <a:off x="42049" y="6564"/>
              <a:ext cx="7" cy="89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17" name="AutoShape 65"/>
            <p:cNvCxnSpPr>
              <a:cxnSpLocks noChangeShapeType="1"/>
            </p:cNvCxnSpPr>
            <p:nvPr/>
          </p:nvCxnSpPr>
          <p:spPr bwMode="auto">
            <a:xfrm flipH="1">
              <a:off x="35420" y="4396"/>
              <a:ext cx="6" cy="8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18" name="AutoShape 66"/>
            <p:cNvCxnSpPr>
              <a:cxnSpLocks noChangeShapeType="1"/>
            </p:cNvCxnSpPr>
            <p:nvPr/>
          </p:nvCxnSpPr>
          <p:spPr bwMode="auto">
            <a:xfrm flipH="1">
              <a:off x="29400" y="2466"/>
              <a:ext cx="6" cy="8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19" name="AutoShape 76"/>
            <p:cNvCxnSpPr>
              <a:cxnSpLocks noChangeShapeType="1"/>
            </p:cNvCxnSpPr>
            <p:nvPr/>
          </p:nvCxnSpPr>
          <p:spPr bwMode="auto">
            <a:xfrm>
              <a:off x="36047" y="15764"/>
              <a:ext cx="4350" cy="1082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pic>
          <p:nvPicPr>
            <p:cNvPr id="20520" name="Picture 7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87" y="29718"/>
              <a:ext cx="30969" cy="11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 Box 78"/>
            <p:cNvSpPr txBox="1">
              <a:spLocks noChangeArrowheads="1"/>
            </p:cNvSpPr>
            <p:nvPr/>
          </p:nvSpPr>
          <p:spPr bwMode="auto">
            <a:xfrm>
              <a:off x="19888" y="43553"/>
              <a:ext cx="38533" cy="46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10800" rIns="0" bIns="10800"/>
            <a:lstStyle/>
            <a:p>
              <a:pPr algn="ctr" eaLnBrk="0" hangingPunct="0"/>
              <a:r>
                <a:rPr lang="ru-RU" sz="1400">
                  <a:latin typeface="Arial" charset="0"/>
                  <a:cs typeface="Times New Roman" pitchFamily="18" charset="0"/>
                </a:rPr>
                <a:t>Схема выявляемых усталостных трещин соединений главной балки (по данным ЛИИЖТ, 1990г)</a:t>
              </a:r>
              <a:endParaRPr lang="ru-RU" sz="1400">
                <a:latin typeface="Arial" charset="0"/>
              </a:endParaRPr>
            </a:p>
          </p:txBody>
        </p:sp>
        <p:sp>
          <p:nvSpPr>
            <p:cNvPr id="20522" name="Oval 83"/>
            <p:cNvSpPr>
              <a:spLocks noChangeArrowheads="1"/>
            </p:cNvSpPr>
            <p:nvPr/>
          </p:nvSpPr>
          <p:spPr bwMode="auto">
            <a:xfrm rot="1188888">
              <a:off x="47467" y="16687"/>
              <a:ext cx="4372" cy="3143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Text Box 78"/>
            <p:cNvSpPr txBox="1">
              <a:spLocks noChangeArrowheads="1"/>
            </p:cNvSpPr>
            <p:nvPr/>
          </p:nvSpPr>
          <p:spPr bwMode="auto">
            <a:xfrm>
              <a:off x="30138" y="26739"/>
              <a:ext cx="14294" cy="26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" rIns="0" bIns="10800"/>
            <a:lstStyle/>
            <a:p>
              <a:pPr algn="ctr" eaLnBrk="0" hangingPunct="0"/>
              <a:r>
                <a:rPr lang="ru-RU" sz="1400">
                  <a:latin typeface="Calibri" pitchFamily="34" charset="0"/>
                  <a:cs typeface="Times New Roman" pitchFamily="18" charset="0"/>
                </a:rPr>
                <a:t>Усиливающие ребра</a:t>
              </a:r>
              <a:endParaRPr lang="ru-RU" sz="1400"/>
            </a:p>
          </p:txBody>
        </p:sp>
        <p:sp>
          <p:nvSpPr>
            <p:cNvPr id="104" name="Text Box 78"/>
            <p:cNvSpPr txBox="1">
              <a:spLocks noChangeArrowheads="1"/>
            </p:cNvSpPr>
            <p:nvPr/>
          </p:nvSpPr>
          <p:spPr bwMode="auto">
            <a:xfrm>
              <a:off x="38561" y="41473"/>
              <a:ext cx="9695" cy="2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" rIns="0" bIns="10800"/>
            <a:lstStyle/>
            <a:p>
              <a:pPr algn="ctr" eaLnBrk="0" hangingPunct="0"/>
              <a:r>
                <a:rPr lang="ru-RU" sz="1400">
                  <a:latin typeface="Arial" charset="0"/>
                  <a:cs typeface="Times New Roman" pitchFamily="18" charset="0"/>
                </a:rPr>
                <a:t>Поперечины</a:t>
              </a:r>
              <a:endParaRPr lang="ru-RU" sz="1400">
                <a:latin typeface="Arial" charset="0"/>
              </a:endParaRPr>
            </a:p>
          </p:txBody>
        </p:sp>
        <p:cxnSp>
          <p:nvCxnSpPr>
            <p:cNvPr id="20525" name="Прямая со стрелкой 37"/>
            <p:cNvCxnSpPr>
              <a:cxnSpLocks noChangeShapeType="1"/>
            </p:cNvCxnSpPr>
            <p:nvPr/>
          </p:nvCxnSpPr>
          <p:spPr bwMode="auto">
            <a:xfrm flipH="1">
              <a:off x="31925" y="29376"/>
              <a:ext cx="4698" cy="39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</p:cxnSp>
        <p:cxnSp>
          <p:nvCxnSpPr>
            <p:cNvPr id="20526" name="Прямая со стрелкой 110"/>
            <p:cNvCxnSpPr>
              <a:cxnSpLocks noChangeShapeType="1"/>
            </p:cNvCxnSpPr>
            <p:nvPr/>
          </p:nvCxnSpPr>
          <p:spPr bwMode="auto">
            <a:xfrm>
              <a:off x="37849" y="29376"/>
              <a:ext cx="4698" cy="39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</p:cxnSp>
        <p:cxnSp>
          <p:nvCxnSpPr>
            <p:cNvPr id="20527" name="Прямая со стрелкой 111"/>
            <p:cNvCxnSpPr>
              <a:cxnSpLocks noChangeShapeType="1"/>
            </p:cNvCxnSpPr>
            <p:nvPr/>
          </p:nvCxnSpPr>
          <p:spPr bwMode="auto">
            <a:xfrm flipH="1" flipV="1">
              <a:off x="38217" y="37524"/>
              <a:ext cx="5011" cy="39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</p:cxnSp>
        <p:cxnSp>
          <p:nvCxnSpPr>
            <p:cNvPr id="20528" name="Прямая со стрелкой 112"/>
            <p:cNvCxnSpPr>
              <a:cxnSpLocks noChangeShapeType="1"/>
            </p:cNvCxnSpPr>
            <p:nvPr/>
          </p:nvCxnSpPr>
          <p:spPr bwMode="auto">
            <a:xfrm flipV="1">
              <a:off x="43505" y="37535"/>
              <a:ext cx="5011" cy="39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</p:cxnSp>
      </p:grpSp>
      <p:sp>
        <p:nvSpPr>
          <p:cNvPr id="20490" name="Rectangle 50"/>
          <p:cNvSpPr>
            <a:spLocks noChangeArrowheads="1"/>
          </p:cNvSpPr>
          <p:nvPr/>
        </p:nvSpPr>
        <p:spPr bwMode="auto">
          <a:xfrm>
            <a:off x="1838325" y="466725"/>
            <a:ext cx="5786438" cy="523875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400" b="1" dirty="0">
                <a:cs typeface="Times New Roman" pitchFamily="18" charset="0"/>
              </a:rPr>
              <a:t>Схема расположения наиболее нагруженных элементов конструкции моста: распределение максимальных </a:t>
            </a:r>
            <a:r>
              <a:rPr lang="ru-RU" sz="1400" b="1" dirty="0" smtClean="0">
                <a:cs typeface="Times New Roman" pitchFamily="18" charset="0"/>
              </a:rPr>
              <a:t>напряжений, МПа</a:t>
            </a:r>
            <a:endParaRPr lang="ru-RU" b="1" dirty="0"/>
          </a:p>
        </p:txBody>
      </p:sp>
      <p:sp>
        <p:nvSpPr>
          <p:cNvPr id="81" name="Text Box 71"/>
          <p:cNvSpPr txBox="1">
            <a:spLocks noChangeArrowheads="1"/>
          </p:cNvSpPr>
          <p:nvPr/>
        </p:nvSpPr>
        <p:spPr bwMode="auto">
          <a:xfrm>
            <a:off x="3838575" y="1239838"/>
            <a:ext cx="42862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10800" rIns="0" bIns="10800"/>
          <a:lstStyle/>
          <a:p>
            <a:pPr eaLnBrk="0" hangingPunct="0">
              <a:defRPr/>
            </a:pPr>
            <a:r>
              <a:rPr lang="ru-RU" sz="1600" dirty="0">
                <a:latin typeface="+mj-lt"/>
                <a:cs typeface="Times New Roman" pitchFamily="18" charset="0"/>
              </a:rPr>
              <a:t>31,8</a:t>
            </a:r>
          </a:p>
        </p:txBody>
      </p:sp>
      <p:sp>
        <p:nvSpPr>
          <p:cNvPr id="82" name="Text Box 72"/>
          <p:cNvSpPr txBox="1">
            <a:spLocks noChangeArrowheads="1"/>
          </p:cNvSpPr>
          <p:nvPr/>
        </p:nvSpPr>
        <p:spPr bwMode="auto">
          <a:xfrm>
            <a:off x="4454525" y="1431925"/>
            <a:ext cx="42862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10800" rIns="0" bIns="10800"/>
          <a:lstStyle/>
          <a:p>
            <a:pPr algn="ctr" eaLnBrk="0" hangingPunct="0">
              <a:defRPr/>
            </a:pPr>
            <a:r>
              <a:rPr lang="ru-RU" sz="1600" dirty="0">
                <a:latin typeface="+mj-lt"/>
                <a:cs typeface="Times New Roman" pitchFamily="18" charset="0"/>
              </a:rPr>
              <a:t>40,1</a:t>
            </a:r>
          </a:p>
        </p:txBody>
      </p:sp>
      <p:sp>
        <p:nvSpPr>
          <p:cNvPr id="83" name="Text Box 73"/>
          <p:cNvSpPr txBox="1">
            <a:spLocks noChangeArrowheads="1"/>
          </p:cNvSpPr>
          <p:nvPr/>
        </p:nvSpPr>
        <p:spPr bwMode="auto">
          <a:xfrm>
            <a:off x="5078413" y="1630363"/>
            <a:ext cx="571500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10800" rIns="0" bIns="10800"/>
          <a:lstStyle/>
          <a:p>
            <a:pPr algn="ctr" eaLnBrk="0" hangingPunct="0">
              <a:defRPr/>
            </a:pPr>
            <a:r>
              <a:rPr lang="ru-RU" sz="1600" dirty="0">
                <a:latin typeface="+mj-lt"/>
                <a:cs typeface="Times New Roman" pitchFamily="18" charset="0"/>
              </a:rPr>
              <a:t>60,1</a:t>
            </a:r>
          </a:p>
        </p:txBody>
      </p:sp>
      <p:sp>
        <p:nvSpPr>
          <p:cNvPr id="84" name="Text Box 74"/>
          <p:cNvSpPr txBox="1">
            <a:spLocks noChangeArrowheads="1"/>
          </p:cNvSpPr>
          <p:nvPr/>
        </p:nvSpPr>
        <p:spPr bwMode="auto">
          <a:xfrm>
            <a:off x="5832475" y="1822450"/>
            <a:ext cx="571500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10800" rIns="0" bIns="10800"/>
          <a:lstStyle/>
          <a:p>
            <a:pPr algn="ctr" eaLnBrk="0" hangingPunct="0">
              <a:defRPr/>
            </a:pPr>
            <a:r>
              <a:rPr lang="ru-RU" sz="1600" dirty="0">
                <a:latin typeface="+mj-lt"/>
                <a:cs typeface="Times New Roman" pitchFamily="18" charset="0"/>
              </a:rPr>
              <a:t>69,3</a:t>
            </a:r>
          </a:p>
        </p:txBody>
      </p:sp>
      <p:sp>
        <p:nvSpPr>
          <p:cNvPr id="85" name="Text Box 75"/>
          <p:cNvSpPr txBox="1">
            <a:spLocks noChangeArrowheads="1"/>
          </p:cNvSpPr>
          <p:nvPr/>
        </p:nvSpPr>
        <p:spPr bwMode="auto">
          <a:xfrm>
            <a:off x="6616700" y="2057400"/>
            <a:ext cx="728663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10800" rIns="0" bIns="10800"/>
          <a:lstStyle/>
          <a:p>
            <a:pPr algn="ctr" eaLnBrk="0" hangingPunct="0">
              <a:defRPr/>
            </a:pPr>
            <a:r>
              <a:rPr lang="ru-RU" sz="1600" dirty="0">
                <a:latin typeface="+mj-lt"/>
                <a:cs typeface="Times New Roman" pitchFamily="18" charset="0"/>
              </a:rPr>
              <a:t>71,7</a:t>
            </a:r>
            <a:endParaRPr lang="ru-RU" sz="1600" dirty="0">
              <a:latin typeface="+mj-lt"/>
            </a:endParaRPr>
          </a:p>
        </p:txBody>
      </p:sp>
      <p:sp>
        <p:nvSpPr>
          <p:cNvPr id="20496" name="Oval 6"/>
          <p:cNvSpPr>
            <a:spLocks noChangeAspect="1" noChangeArrowheads="1"/>
          </p:cNvSpPr>
          <p:nvPr/>
        </p:nvSpPr>
        <p:spPr bwMode="auto">
          <a:xfrm>
            <a:off x="6834063" y="2463800"/>
            <a:ext cx="368300" cy="36353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Text Box 5"/>
          <p:cNvSpPr txBox="1">
            <a:spLocks noChangeArrowheads="1"/>
          </p:cNvSpPr>
          <p:nvPr/>
        </p:nvSpPr>
        <p:spPr bwMode="auto">
          <a:xfrm>
            <a:off x="6959475" y="2499550"/>
            <a:ext cx="14287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dirty="0"/>
              <a:t>1</a:t>
            </a:r>
          </a:p>
        </p:txBody>
      </p:sp>
      <p:sp>
        <p:nvSpPr>
          <p:cNvPr id="20498" name="Oval 6"/>
          <p:cNvSpPr>
            <a:spLocks noChangeAspect="1" noChangeArrowheads="1"/>
          </p:cNvSpPr>
          <p:nvPr/>
        </p:nvSpPr>
        <p:spPr bwMode="auto">
          <a:xfrm>
            <a:off x="5992625" y="2266125"/>
            <a:ext cx="368300" cy="36353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Text Box 5"/>
          <p:cNvSpPr txBox="1">
            <a:spLocks noChangeArrowheads="1"/>
          </p:cNvSpPr>
          <p:nvPr/>
        </p:nvSpPr>
        <p:spPr bwMode="auto">
          <a:xfrm>
            <a:off x="6118038" y="2292350"/>
            <a:ext cx="14287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dirty="0"/>
              <a:t>2</a:t>
            </a:r>
          </a:p>
        </p:txBody>
      </p:sp>
      <p:sp>
        <p:nvSpPr>
          <p:cNvPr id="20500" name="Oval 6"/>
          <p:cNvSpPr>
            <a:spLocks noChangeAspect="1" noChangeArrowheads="1"/>
          </p:cNvSpPr>
          <p:nvPr/>
        </p:nvSpPr>
        <p:spPr bwMode="auto">
          <a:xfrm>
            <a:off x="5220072" y="2072723"/>
            <a:ext cx="368300" cy="3651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Text Box 5"/>
          <p:cNvSpPr txBox="1">
            <a:spLocks noChangeArrowheads="1"/>
          </p:cNvSpPr>
          <p:nvPr/>
        </p:nvSpPr>
        <p:spPr bwMode="auto">
          <a:xfrm>
            <a:off x="5349750" y="2112138"/>
            <a:ext cx="14287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dirty="0"/>
              <a:t>3</a:t>
            </a:r>
          </a:p>
        </p:txBody>
      </p:sp>
      <p:sp>
        <p:nvSpPr>
          <p:cNvPr id="20502" name="Oval 6"/>
          <p:cNvSpPr>
            <a:spLocks noChangeAspect="1" noChangeArrowheads="1"/>
          </p:cNvSpPr>
          <p:nvPr/>
        </p:nvSpPr>
        <p:spPr bwMode="auto">
          <a:xfrm>
            <a:off x="4542475" y="1900175"/>
            <a:ext cx="368300" cy="3651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Text Box 5"/>
          <p:cNvSpPr txBox="1">
            <a:spLocks noChangeArrowheads="1"/>
          </p:cNvSpPr>
          <p:nvPr/>
        </p:nvSpPr>
        <p:spPr bwMode="auto">
          <a:xfrm>
            <a:off x="4671825" y="1939863"/>
            <a:ext cx="14287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dirty="0"/>
              <a:t>4</a:t>
            </a:r>
          </a:p>
        </p:txBody>
      </p:sp>
      <p:sp>
        <p:nvSpPr>
          <p:cNvPr id="20504" name="Oval 6"/>
          <p:cNvSpPr>
            <a:spLocks noChangeAspect="1" noChangeArrowheads="1"/>
          </p:cNvSpPr>
          <p:nvPr/>
        </p:nvSpPr>
        <p:spPr bwMode="auto">
          <a:xfrm>
            <a:off x="3921763" y="1736663"/>
            <a:ext cx="368300" cy="3651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5" name="Text Box 5"/>
          <p:cNvSpPr txBox="1">
            <a:spLocks noChangeArrowheads="1"/>
          </p:cNvSpPr>
          <p:nvPr/>
        </p:nvSpPr>
        <p:spPr bwMode="auto">
          <a:xfrm>
            <a:off x="4047175" y="1776350"/>
            <a:ext cx="142875" cy="2857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dirty="0"/>
              <a:t>5</a:t>
            </a:r>
          </a:p>
        </p:txBody>
      </p:sp>
      <p:sp>
        <p:nvSpPr>
          <p:cNvPr id="20506" name="Oval 83"/>
          <p:cNvSpPr>
            <a:spLocks noChangeArrowheads="1"/>
          </p:cNvSpPr>
          <p:nvPr/>
        </p:nvSpPr>
        <p:spPr bwMode="auto">
          <a:xfrm rot="1188888">
            <a:off x="5856288" y="2921000"/>
            <a:ext cx="501650" cy="3175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7" name="Oval 83"/>
          <p:cNvSpPr>
            <a:spLocks noChangeArrowheads="1"/>
          </p:cNvSpPr>
          <p:nvPr/>
        </p:nvSpPr>
        <p:spPr bwMode="auto">
          <a:xfrm rot="1188888">
            <a:off x="5062538" y="2719388"/>
            <a:ext cx="503237" cy="3159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8" name="Oval 83"/>
          <p:cNvSpPr>
            <a:spLocks noChangeArrowheads="1"/>
          </p:cNvSpPr>
          <p:nvPr/>
        </p:nvSpPr>
        <p:spPr bwMode="auto">
          <a:xfrm rot="1188888">
            <a:off x="4410075" y="2505075"/>
            <a:ext cx="503238" cy="315913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9" name="Oval 83"/>
          <p:cNvSpPr>
            <a:spLocks noChangeArrowheads="1"/>
          </p:cNvSpPr>
          <p:nvPr/>
        </p:nvSpPr>
        <p:spPr bwMode="auto">
          <a:xfrm rot="1188888">
            <a:off x="3776663" y="2324100"/>
            <a:ext cx="503237" cy="315913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Прямоугольник 92"/>
          <p:cNvSpPr/>
          <p:nvPr/>
        </p:nvSpPr>
        <p:spPr bwMode="auto">
          <a:xfrm>
            <a:off x="179512" y="4077072"/>
            <a:ext cx="8856984" cy="2232248"/>
          </a:xfrm>
          <a:prstGeom prst="rect">
            <a:avLst/>
          </a:prstGeom>
          <a:solidFill>
            <a:srgbClr val="D1D69E"/>
          </a:solidFill>
          <a:ln w="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76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482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 dirty="0" smtClean="0">
                <a:latin typeface="Arial" charset="0"/>
              </a:rPr>
              <a:t>Оценка свойств сопротивления усталости</a:t>
            </a:r>
            <a:endParaRPr lang="ru-RU" sz="2000" b="1" dirty="0">
              <a:latin typeface="Arial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487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9998" name="Object 14"/>
          <p:cNvGraphicFramePr>
            <a:graphicFrameLocks noChangeAspect="1"/>
          </p:cNvGraphicFramePr>
          <p:nvPr/>
        </p:nvGraphicFramePr>
        <p:xfrm>
          <a:off x="4153008" y="1948731"/>
          <a:ext cx="463042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1" name="Формула" r:id="rId4" imgW="1955800" imgH="876300" progId="Equation.3">
                  <p:embed/>
                </p:oleObj>
              </mc:Choice>
              <mc:Fallback>
                <p:oleObj name="Формула" r:id="rId4" imgW="1955800" imgH="8763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3008" y="1948731"/>
                        <a:ext cx="4630428" cy="20882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00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0000" name="Object 16"/>
          <p:cNvGraphicFramePr>
            <a:graphicFrameLocks noChangeAspect="1"/>
          </p:cNvGraphicFramePr>
          <p:nvPr/>
        </p:nvGraphicFramePr>
        <p:xfrm>
          <a:off x="539552" y="2132856"/>
          <a:ext cx="272030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2" name="Формула" r:id="rId6" imgW="812447" imgH="342751" progId="Equation.3">
                  <p:embed/>
                </p:oleObj>
              </mc:Choice>
              <mc:Fallback>
                <p:oleObj name="Формула" r:id="rId6" imgW="812447" imgH="342751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132856"/>
                        <a:ext cx="2720302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6"/>
          <p:cNvSpPr>
            <a:spLocks noChangeArrowheads="1"/>
          </p:cNvSpPr>
          <p:nvPr/>
        </p:nvSpPr>
        <p:spPr bwMode="auto">
          <a:xfrm>
            <a:off x="1497863" y="4299333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пределы выносливости, соответствующие 50% и 5% вероятности разрушения;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170002" name="Object 12"/>
          <p:cNvGraphicFramePr>
            <a:graphicFrameLocks noChangeAspect="1"/>
          </p:cNvGraphicFramePr>
          <p:nvPr/>
        </p:nvGraphicFramePr>
        <p:xfrm>
          <a:off x="251520" y="4149080"/>
          <a:ext cx="58276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3" name="Формула" r:id="rId8" imgW="431640" imgH="368280" progId="Equation.3">
                  <p:embed/>
                </p:oleObj>
              </mc:Choice>
              <mc:Fallback>
                <p:oleObj name="Формула" r:id="rId8" imgW="431640" imgH="3682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149080"/>
                        <a:ext cx="582763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3" name="Object 8"/>
          <p:cNvGraphicFramePr>
            <a:graphicFrameLocks noChangeAspect="1"/>
          </p:cNvGraphicFramePr>
          <p:nvPr/>
        </p:nvGraphicFramePr>
        <p:xfrm>
          <a:off x="899592" y="4746410"/>
          <a:ext cx="4746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4" name="Формула" r:id="rId10" imgW="266469" imgH="241091" progId="Equation.3">
                  <p:embed/>
                </p:oleObj>
              </mc:Choice>
              <mc:Fallback>
                <p:oleObj name="Формула" r:id="rId10" imgW="266469" imgH="24109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746410"/>
                        <a:ext cx="47466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4" name="Object 7"/>
          <p:cNvGraphicFramePr>
            <a:graphicFrameLocks noChangeAspect="1"/>
          </p:cNvGraphicFramePr>
          <p:nvPr/>
        </p:nvGraphicFramePr>
        <p:xfrm>
          <a:off x="899592" y="4149080"/>
          <a:ext cx="55446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5" name="Формула" r:id="rId12" imgW="368300" imgH="330200" progId="Equation.3">
                  <p:embed/>
                </p:oleObj>
              </mc:Choice>
              <mc:Fallback>
                <p:oleObj name="Формула" r:id="rId12" imgW="368300" imgH="330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149080"/>
                        <a:ext cx="554462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5" name="Object 6"/>
          <p:cNvGraphicFramePr>
            <a:graphicFrameLocks noChangeAspect="1"/>
          </p:cNvGraphicFramePr>
          <p:nvPr/>
        </p:nvGraphicFramePr>
        <p:xfrm>
          <a:off x="285842" y="5584394"/>
          <a:ext cx="550863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6" name="Формула" r:id="rId14" imgW="190335" imgH="215713" progId="Equation.3">
                  <p:embed/>
                </p:oleObj>
              </mc:Choice>
              <mc:Fallback>
                <p:oleObj name="Формула" r:id="rId14" imgW="190335" imgH="21571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842" y="5584394"/>
                        <a:ext cx="550863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6" name="Object 5"/>
          <p:cNvGraphicFramePr>
            <a:graphicFrameLocks noChangeAspect="1"/>
          </p:cNvGraphicFramePr>
          <p:nvPr/>
        </p:nvGraphicFramePr>
        <p:xfrm>
          <a:off x="875903" y="5645769"/>
          <a:ext cx="4826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7" name="Формула" r:id="rId16" imgW="241200" imgH="266400" progId="Equation.3">
                  <p:embed/>
                </p:oleObj>
              </mc:Choice>
              <mc:Fallback>
                <p:oleObj name="Формула" r:id="rId16" imgW="24120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903" y="5645769"/>
                        <a:ext cx="4826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7" name="Object 4"/>
          <p:cNvGraphicFramePr>
            <a:graphicFrameLocks noChangeAspect="1"/>
          </p:cNvGraphicFramePr>
          <p:nvPr/>
        </p:nvGraphicFramePr>
        <p:xfrm>
          <a:off x="299839" y="5085184"/>
          <a:ext cx="4889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8" name="Формула" r:id="rId18" imgW="291960" imgH="380880" progId="Equation.3">
                  <p:embed/>
                </p:oleObj>
              </mc:Choice>
              <mc:Fallback>
                <p:oleObj name="Формула" r:id="rId18" imgW="29196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39" y="5085184"/>
                        <a:ext cx="48895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8" name="Object 2"/>
          <p:cNvGraphicFramePr>
            <a:graphicFrameLocks noChangeAspect="1"/>
          </p:cNvGraphicFramePr>
          <p:nvPr/>
        </p:nvGraphicFramePr>
        <p:xfrm>
          <a:off x="1356270" y="5667035"/>
          <a:ext cx="341312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29" name="Формула" r:id="rId20" imgW="215806" imgH="228501" progId="Equation.3">
                  <p:embed/>
                </p:oleObj>
              </mc:Choice>
              <mc:Fallback>
                <p:oleObj name="Формула" r:id="rId20" imgW="215806" imgH="22850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6270" y="5667035"/>
                        <a:ext cx="341312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009" name="Object 14"/>
          <p:cNvGraphicFramePr>
            <a:graphicFrameLocks noChangeAspect="1"/>
          </p:cNvGraphicFramePr>
          <p:nvPr/>
        </p:nvGraphicFramePr>
        <p:xfrm>
          <a:off x="891382" y="5125293"/>
          <a:ext cx="4889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30" name="Формула" r:id="rId22" imgW="291960" imgH="380880" progId="Equation.3">
                  <p:embed/>
                </p:oleObj>
              </mc:Choice>
              <mc:Fallback>
                <p:oleObj name="Формула" r:id="rId22" imgW="291960" imgH="3808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1382" y="5125293"/>
                        <a:ext cx="48895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Прямоугольник 75"/>
          <p:cNvSpPr/>
          <p:nvPr/>
        </p:nvSpPr>
        <p:spPr>
          <a:xfrm>
            <a:off x="1670414" y="4788942"/>
            <a:ext cx="6768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 - </a:t>
            </a:r>
            <a:r>
              <a:rPr lang="ru-RU" sz="1400" dirty="0" smtClean="0">
                <a:latin typeface="+mj-lt"/>
              </a:rPr>
              <a:t>медианный предел выносливости и его среднеквадратическое отклонение;</a:t>
            </a:r>
            <a:endParaRPr lang="ru-RU" sz="1400" dirty="0">
              <a:latin typeface="+mj-lt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719674" y="5250466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- параметры кривой усталости согласно </a:t>
            </a:r>
            <a:r>
              <a:rPr lang="ru-RU" sz="1400" dirty="0" smtClean="0">
                <a:latin typeface="+mj-lt"/>
              </a:rPr>
              <a:t>РД-50-694-90;</a:t>
            </a:r>
            <a:endParaRPr lang="ru-RU" sz="1400" dirty="0">
              <a:latin typeface="+mj-lt"/>
            </a:endParaRPr>
          </a:p>
        </p:txBody>
      </p:sp>
      <p:sp>
        <p:nvSpPr>
          <p:cNvPr id="17001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0010" name="Object 26"/>
          <p:cNvGraphicFramePr>
            <a:graphicFrameLocks noChangeAspect="1"/>
          </p:cNvGraphicFramePr>
          <p:nvPr/>
        </p:nvGraphicFramePr>
        <p:xfrm>
          <a:off x="366060" y="4703878"/>
          <a:ext cx="360040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31" name="Формула" r:id="rId24" imgW="190417" imgH="190417" progId="Equation.3">
                  <p:embed/>
                </p:oleObj>
              </mc:Choice>
              <mc:Fallback>
                <p:oleObj name="Формула" r:id="rId24" imgW="190417" imgH="190417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060" y="4703878"/>
                        <a:ext cx="360040" cy="43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Прямоугольник 79"/>
          <p:cNvSpPr/>
          <p:nvPr/>
        </p:nvSpPr>
        <p:spPr>
          <a:xfrm>
            <a:off x="1706618" y="5661248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- параметры кривой усталости согласно IIWF</a:t>
            </a:r>
            <a:r>
              <a:rPr lang="en-US" sz="1400" dirty="0" smtClean="0">
                <a:latin typeface="+mj-lt"/>
              </a:rPr>
              <a:t>R. </a:t>
            </a:r>
            <a:endParaRPr lang="ru-RU" sz="1400" dirty="0">
              <a:latin typeface="+mj-lt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72935" y="4324995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,</a:t>
            </a:r>
            <a:endParaRPr lang="ru-RU" dirty="0">
              <a:latin typeface="+mj-lt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707257" y="5261099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+mj-lt"/>
              </a:rPr>
              <a:t>,</a:t>
            </a:r>
            <a:endParaRPr lang="ru-RU" i="1" dirty="0">
              <a:latin typeface="+mj-lt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704834" y="5682514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,       ,      </a:t>
            </a:r>
            <a:endParaRPr lang="ru-RU" dirty="0">
              <a:latin typeface="+mj-lt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83568" y="480536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,</a:t>
            </a:r>
            <a:endParaRPr lang="ru-RU" dirty="0">
              <a:latin typeface="+mj-lt"/>
            </a:endParaRPr>
          </a:p>
        </p:txBody>
      </p:sp>
      <p:sp>
        <p:nvSpPr>
          <p:cNvPr id="91" name="Rectangle 50"/>
          <p:cNvSpPr>
            <a:spLocks noChangeArrowheads="1"/>
          </p:cNvSpPr>
          <p:nvPr/>
        </p:nvSpPr>
        <p:spPr bwMode="auto">
          <a:xfrm>
            <a:off x="395536" y="669188"/>
            <a:ext cx="3957811" cy="1077218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Методические указания «Вероятностный метод расчета на усталость сварных соединений»</a:t>
            </a:r>
            <a:br>
              <a:rPr lang="ru-RU" sz="1600" dirty="0" smtClean="0">
                <a:latin typeface="+mj-lt"/>
              </a:rPr>
            </a:br>
            <a:r>
              <a:rPr lang="ru-RU" sz="1600" dirty="0" smtClean="0">
                <a:latin typeface="+mj-lt"/>
              </a:rPr>
              <a:t>РД-50-694-90</a:t>
            </a:r>
            <a:endParaRPr lang="ru-RU" sz="1600" dirty="0">
              <a:latin typeface="+mj-lt"/>
            </a:endParaRPr>
          </a:p>
        </p:txBody>
      </p:sp>
      <p:sp>
        <p:nvSpPr>
          <p:cNvPr id="92" name="Rectangle 50"/>
          <p:cNvSpPr>
            <a:spLocks noChangeArrowheads="1"/>
          </p:cNvSpPr>
          <p:nvPr/>
        </p:nvSpPr>
        <p:spPr bwMode="auto">
          <a:xfrm>
            <a:off x="4932040" y="666854"/>
            <a:ext cx="3744416" cy="1080000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Рекомендации Международного института сварки</a:t>
            </a:r>
            <a:br>
              <a:rPr lang="ru-RU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IIWFR</a:t>
            </a:r>
            <a:endParaRPr lang="ru-RU" sz="1600" dirty="0">
              <a:latin typeface="+mj-lt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 dirty="0">
                <a:latin typeface="Arial" charset="0"/>
              </a:rPr>
              <a:t>Оценка свойств сопротивления усталости</a:t>
            </a:r>
          </a:p>
        </p:txBody>
      </p:sp>
      <p:sp>
        <p:nvSpPr>
          <p:cNvPr id="2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62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063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303213" y="928688"/>
          <a:ext cx="8572563" cy="382236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571637"/>
                <a:gridCol w="1229422"/>
                <a:gridCol w="721438"/>
                <a:gridCol w="721438"/>
                <a:gridCol w="721438"/>
                <a:gridCol w="721438"/>
                <a:gridCol w="721438"/>
                <a:gridCol w="721438"/>
                <a:gridCol w="721438"/>
                <a:gridCol w="721438"/>
              </a:tblGrid>
              <a:tr h="852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ика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  сварного соединения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 МПа</a:t>
                      </a: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МПа</a:t>
                      </a: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МПа</a:t>
                      </a: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 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 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15108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Расчетные характеристики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6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-50-694-90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21,84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6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IIWFR [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FAT 100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22,451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FAT 80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18,061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108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Экспериментальные и экспериментально-теоретические данные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66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2,965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66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3,003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25,645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63106" marR="631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937000" y="1036638"/>
          <a:ext cx="4746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Формула" r:id="rId4" imgW="266469" imgH="241091" progId="Equation.3">
                  <p:embed/>
                </p:oleObj>
              </mc:Choice>
              <mc:Fallback>
                <p:oleObj name="Формула" r:id="rId4" imgW="266469" imgH="24109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0" y="1036638"/>
                        <a:ext cx="47466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4686300" y="1017588"/>
          <a:ext cx="471488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Формула" r:id="rId6" imgW="368300" imgH="330200" progId="Equation.3">
                  <p:embed/>
                </p:oleObj>
              </mc:Choice>
              <mc:Fallback>
                <p:oleObj name="Формула" r:id="rId6" imgW="368300" imgH="330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00" y="1017588"/>
                        <a:ext cx="471488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6"/>
          <p:cNvGraphicFramePr>
            <a:graphicFrameLocks noChangeAspect="1"/>
          </p:cNvGraphicFramePr>
          <p:nvPr/>
        </p:nvGraphicFramePr>
        <p:xfrm>
          <a:off x="5375275" y="1100138"/>
          <a:ext cx="550863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Формула" r:id="rId8" imgW="190335" imgH="215713" progId="Equation.3">
                  <p:embed/>
                </p:oleObj>
              </mc:Choice>
              <mc:Fallback>
                <p:oleObj name="Формула" r:id="rId8" imgW="190335" imgH="21571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1100138"/>
                        <a:ext cx="550863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132513" y="1143000"/>
          <a:ext cx="4826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Формула" r:id="rId10" imgW="241200" imgH="266400" progId="Equation.3">
                  <p:embed/>
                </p:oleObj>
              </mc:Choice>
              <mc:Fallback>
                <p:oleObj name="Формула" r:id="rId10" imgW="24120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2513" y="1143000"/>
                        <a:ext cx="4826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4"/>
          <p:cNvGraphicFramePr>
            <a:graphicFrameLocks noChangeAspect="1"/>
          </p:cNvGraphicFramePr>
          <p:nvPr/>
        </p:nvGraphicFramePr>
        <p:xfrm>
          <a:off x="6875463" y="958850"/>
          <a:ext cx="4889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Формула" r:id="rId12" imgW="291960" imgH="380880" progId="Equation.3">
                  <p:embed/>
                </p:oleObj>
              </mc:Choice>
              <mc:Fallback>
                <p:oleObj name="Формула" r:id="rId12" imgW="29196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463" y="958850"/>
                        <a:ext cx="48895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2"/>
          <p:cNvGraphicFramePr>
            <a:graphicFrameLocks noChangeAspect="1"/>
          </p:cNvGraphicFramePr>
          <p:nvPr/>
        </p:nvGraphicFramePr>
        <p:xfrm>
          <a:off x="8364538" y="1131888"/>
          <a:ext cx="341312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Формула" r:id="rId14" imgW="215806" imgH="228501" progId="Equation.3">
                  <p:embed/>
                </p:oleObj>
              </mc:Choice>
              <mc:Fallback>
                <p:oleObj name="Формула" r:id="rId14" imgW="215806" imgH="22850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4538" y="1131888"/>
                        <a:ext cx="341312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1" name="Rectangle 10"/>
          <p:cNvSpPr>
            <a:spLocks noChangeArrowheads="1"/>
          </p:cNvSpPr>
          <p:nvPr/>
        </p:nvSpPr>
        <p:spPr bwMode="auto">
          <a:xfrm>
            <a:off x="814388" y="468313"/>
            <a:ext cx="77866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ru-RU" sz="600" dirty="0"/>
          </a:p>
          <a:p>
            <a:pPr algn="ctr" eaLnBrk="0" hangingPunct="0"/>
            <a:r>
              <a:rPr lang="ru-RU" sz="1600" b="1" dirty="0"/>
              <a:t>Свойства сопротивления усталости для выбранных типов сварных соединений</a:t>
            </a:r>
            <a:endParaRPr lang="ru-RU" sz="1600" dirty="0"/>
          </a:p>
        </p:txBody>
      </p:sp>
      <p:sp>
        <p:nvSpPr>
          <p:cNvPr id="2172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2056" name="Object 12"/>
          <p:cNvGraphicFramePr>
            <a:graphicFrameLocks noChangeAspect="1"/>
          </p:cNvGraphicFramePr>
          <p:nvPr/>
        </p:nvGraphicFramePr>
        <p:xfrm>
          <a:off x="3200400" y="989013"/>
          <a:ext cx="552450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Формула" r:id="rId16" imgW="431640" imgH="368280" progId="Equation.3">
                  <p:embed/>
                </p:oleObj>
              </mc:Choice>
              <mc:Fallback>
                <p:oleObj name="Формула" r:id="rId16" imgW="431640" imgH="3682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989013"/>
                        <a:ext cx="552450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3" name="Rectangle 13"/>
          <p:cNvSpPr>
            <a:spLocks noChangeArrowheads="1"/>
          </p:cNvSpPr>
          <p:nvPr/>
        </p:nvSpPr>
        <p:spPr bwMode="auto">
          <a:xfrm>
            <a:off x="428625" y="4929188"/>
            <a:ext cx="8429625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spcAft>
                <a:spcPts val="600"/>
              </a:spcAft>
              <a:buFontTx/>
              <a:buAutoNum type="arabicPeriod"/>
            </a:pPr>
            <a:r>
              <a:rPr lang="ru-RU" sz="1400" dirty="0"/>
              <a:t>Методические указания «Надежность в технике. Вероятностный метод расчета на усталость сварных соединений» - РД 50-694-90, Государственный комитет СССР по управлению качеством продукции и стандартам, Москва, 1991 г. 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400" dirty="0" smtClean="0">
                <a:solidFill>
                  <a:srgbClr val="000000"/>
                </a:solidFill>
              </a:rPr>
              <a:t>International</a:t>
            </a:r>
            <a:r>
              <a:rPr lang="en-US" sz="1400" dirty="0" smtClean="0"/>
              <a:t> Institute of Welding Fatigue Recommendations: http://ru.scribd.com/doc/82937107/IIW-Recommendations-for-Fatigue-Design-of-Welded-Joints-and-Components-2008.</a:t>
            </a:r>
            <a:r>
              <a:rPr lang="ru-RU" sz="600" dirty="0" smtClean="0"/>
              <a:t> </a:t>
            </a:r>
            <a:endParaRPr lang="ru-RU" dirty="0"/>
          </a:p>
        </p:txBody>
      </p:sp>
      <p:graphicFrame>
        <p:nvGraphicFramePr>
          <p:cNvPr id="2057" name="Object 14"/>
          <p:cNvGraphicFramePr>
            <a:graphicFrameLocks noChangeAspect="1"/>
          </p:cNvGraphicFramePr>
          <p:nvPr/>
        </p:nvGraphicFramePr>
        <p:xfrm>
          <a:off x="7566025" y="984250"/>
          <a:ext cx="4889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Формула" r:id="rId18" imgW="291960" imgH="380880" progId="Equation.3">
                  <p:embed/>
                </p:oleObj>
              </mc:Choice>
              <mc:Fallback>
                <p:oleObj name="Формула" r:id="rId18" imgW="291960" imgH="3808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6025" y="984250"/>
                        <a:ext cx="48895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Оценка свойств сопротивления усталости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1511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611560" y="548680"/>
            <a:ext cx="8001000" cy="523875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400" b="1" dirty="0"/>
              <a:t>Кривые усталости, соответствующие расчетным и экспериментальным характеристикам сопротивления усталости сварных элементов моста (в двойном логарифмическом масштабе).</a:t>
            </a:r>
            <a:endParaRPr lang="ru-RU" b="1" dirty="0"/>
          </a:p>
        </p:txBody>
      </p:sp>
      <p:graphicFrame>
        <p:nvGraphicFramePr>
          <p:cNvPr id="21" name="Диаграмма 20"/>
          <p:cNvGraphicFramePr/>
          <p:nvPr/>
        </p:nvGraphicFramePr>
        <p:xfrm>
          <a:off x="428596" y="1214422"/>
          <a:ext cx="8286808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-11760"/>
            <a:ext cx="6876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+mj-lt"/>
              </a:rPr>
              <a:t>Расчет усталостной долговечности</a:t>
            </a:r>
            <a:endParaRPr lang="ru-RU" sz="2000" b="1" dirty="0">
              <a:latin typeface="+mj-lt"/>
            </a:endParaRPr>
          </a:p>
        </p:txBody>
      </p:sp>
      <p:sp>
        <p:nvSpPr>
          <p:cNvPr id="21914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46" name="Object 10"/>
          <p:cNvGraphicFramePr>
            <a:graphicFrameLocks noChangeAspect="1"/>
          </p:cNvGraphicFramePr>
          <p:nvPr/>
        </p:nvGraphicFramePr>
        <p:xfrm>
          <a:off x="395536" y="935773"/>
          <a:ext cx="187220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1" name="Формула" r:id="rId3" imgW="622030" imgH="380835" progId="Equation.3">
                  <p:embed/>
                </p:oleObj>
              </mc:Choice>
              <mc:Fallback>
                <p:oleObj name="Формула" r:id="rId3" imgW="622030" imgH="380835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935773"/>
                        <a:ext cx="1872208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9149" name="Object 13"/>
          <p:cNvGraphicFramePr>
            <a:graphicFrameLocks noChangeAspect="1"/>
          </p:cNvGraphicFramePr>
          <p:nvPr/>
        </p:nvGraphicFramePr>
        <p:xfrm>
          <a:off x="251520" y="2955361"/>
          <a:ext cx="414046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2" name="Формула" r:id="rId5" imgW="1536033" imgH="406224" progId="Equation.3">
                  <p:embed/>
                </p:oleObj>
              </mc:Choice>
              <mc:Fallback>
                <p:oleObj name="Формула" r:id="rId5" imgW="1536033" imgH="406224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55361"/>
                        <a:ext cx="4140460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9148" name="Object 12"/>
          <p:cNvGraphicFramePr>
            <a:graphicFrameLocks noChangeAspect="1"/>
          </p:cNvGraphicFramePr>
          <p:nvPr/>
        </p:nvGraphicFramePr>
        <p:xfrm>
          <a:off x="240887" y="4014215"/>
          <a:ext cx="3137491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3" name="Формула" r:id="rId7" imgW="1155199" imgH="406224" progId="Equation.3">
                  <p:embed/>
                </p:oleObj>
              </mc:Choice>
              <mc:Fallback>
                <p:oleObj name="Формула" r:id="rId7" imgW="1155199" imgH="406224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87" y="4014215"/>
                        <a:ext cx="3137491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5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9152" name="Rectangle 1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915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53" name="Object 17"/>
          <p:cNvGraphicFramePr>
            <a:graphicFrameLocks noChangeAspect="1"/>
          </p:cNvGraphicFramePr>
          <p:nvPr/>
        </p:nvGraphicFramePr>
        <p:xfrm>
          <a:off x="323528" y="5661248"/>
          <a:ext cx="2781309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4" name="Формула" r:id="rId9" imgW="977900" imgH="228600" progId="Equation.3">
                  <p:embed/>
                </p:oleObj>
              </mc:Choice>
              <mc:Fallback>
                <p:oleObj name="Формула" r:id="rId9" imgW="977900" imgH="2286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661248"/>
                        <a:ext cx="2781309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50"/>
          <p:cNvSpPr>
            <a:spLocks noChangeArrowheads="1"/>
          </p:cNvSpPr>
          <p:nvPr/>
        </p:nvSpPr>
        <p:spPr bwMode="auto">
          <a:xfrm>
            <a:off x="179512" y="423507"/>
            <a:ext cx="3957811" cy="584775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Линейная модель накопления усталостных повреждений (ЛМНП)</a:t>
            </a:r>
            <a:endParaRPr lang="ru-RU" sz="1600" dirty="0">
              <a:latin typeface="+mj-lt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 bwMode="auto">
          <a:xfrm>
            <a:off x="198355" y="2085478"/>
            <a:ext cx="3957811" cy="830997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Корректированная линейная модель накопления усталостных повреждений (КЛМНП)</a:t>
            </a:r>
            <a:endParaRPr lang="ru-RU" sz="1600" dirty="0">
              <a:latin typeface="+mj-lt"/>
            </a:endParaRPr>
          </a:p>
        </p:txBody>
      </p:sp>
      <p:sp>
        <p:nvSpPr>
          <p:cNvPr id="22" name="Rectangle 50"/>
          <p:cNvSpPr>
            <a:spLocks noChangeArrowheads="1"/>
          </p:cNvSpPr>
          <p:nvPr/>
        </p:nvSpPr>
        <p:spPr bwMode="auto">
          <a:xfrm>
            <a:off x="179512" y="5181822"/>
            <a:ext cx="3957811" cy="338554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dirty="0" smtClean="0">
                <a:latin typeface="+mj-lt"/>
              </a:rPr>
              <a:t>Учет асимметрии цикла </a:t>
            </a:r>
            <a:r>
              <a:rPr lang="ru-RU" sz="1600" dirty="0" err="1" smtClean="0">
                <a:latin typeface="+mj-lt"/>
              </a:rPr>
              <a:t>нагружения</a:t>
            </a:r>
            <a:endParaRPr lang="ru-RU" sz="1600" dirty="0">
              <a:latin typeface="+mj-lt"/>
            </a:endParaRPr>
          </a:p>
        </p:txBody>
      </p:sp>
      <p:sp>
        <p:nvSpPr>
          <p:cNvPr id="219157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4305234" y="926262"/>
            <a:ext cx="47278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en-US" i="1" dirty="0" err="1"/>
              <a:t>n</a:t>
            </a:r>
            <a:r>
              <a:rPr lang="en-US" i="1" baseline="-25000" dirty="0" err="1"/>
              <a:t>i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число циклов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нагружения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, соответствующего </a:t>
            </a:r>
            <a:r>
              <a:rPr kumimoji="0" lang="en-US" sz="1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i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ому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уровню амплитуды напряжений;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9159" name="Rectangle 23"/>
          <p:cNvSpPr>
            <a:spLocks noChangeArrowheads="1"/>
          </p:cNvSpPr>
          <p:nvPr/>
        </p:nvSpPr>
        <p:spPr bwMode="auto">
          <a:xfrm>
            <a:off x="4307657" y="1409052"/>
            <a:ext cx="4392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en-US" i="1" dirty="0" smtClean="0"/>
              <a:t>N</a:t>
            </a:r>
            <a:r>
              <a:rPr lang="en-US" i="1" baseline="-25000" dirty="0" smtClean="0"/>
              <a:t>i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предельное число циклов при действии циклических напряжений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ого уровня.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4342920" y="476672"/>
            <a:ext cx="4320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+mj-lt"/>
                <a:cs typeface="Arial" pitchFamily="34" charset="0"/>
              </a:rPr>
              <a:t>- </a:t>
            </a:r>
            <a:r>
              <a:rPr lang="ru-RU" sz="1400" dirty="0" smtClean="0">
                <a:latin typeface="+mj-lt"/>
                <a:cs typeface="Arial" pitchFamily="34" charset="0"/>
              </a:rPr>
              <a:t>предельная величина накопления усталостных повреждений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83968" y="404664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/>
              <a:t>a</a:t>
            </a:r>
            <a:r>
              <a:rPr lang="en-US" i="1" baseline="-25000" dirty="0" err="1"/>
              <a:t>p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716016" y="24208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+mj-lt"/>
              </a:rPr>
              <a:t>– максимальная амплитуда напряжений блока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;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385452" y="291188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n</a:t>
            </a:r>
            <a:r>
              <a:rPr lang="ru-RU" baseline="30000" dirty="0" smtClean="0"/>
              <a:t>*</a:t>
            </a:r>
            <a:r>
              <a:rPr lang="ru-RU" dirty="0" smtClean="0"/>
              <a:t>– </a:t>
            </a:r>
            <a:r>
              <a:rPr lang="ru-RU" sz="1400" dirty="0">
                <a:latin typeface="+mj-lt"/>
              </a:rPr>
              <a:t>число циклов </a:t>
            </a:r>
            <a:r>
              <a:rPr lang="ru-RU" sz="1400" dirty="0" err="1">
                <a:latin typeface="+mj-lt"/>
              </a:rPr>
              <a:t>нагружений</a:t>
            </a:r>
            <a:endParaRPr lang="ru-RU" sz="1400" dirty="0"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390298" y="323127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k</a:t>
            </a:r>
            <a:r>
              <a:rPr lang="ru-RU" baseline="-25000" dirty="0"/>
              <a:t>1</a:t>
            </a:r>
            <a:r>
              <a:rPr lang="ru-RU" dirty="0"/>
              <a:t> </a:t>
            </a:r>
            <a:r>
              <a:rPr lang="ru-RU" sz="1400" dirty="0">
                <a:latin typeface="+mj-lt"/>
              </a:rPr>
              <a:t>– число интервалов блока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 диапазона напряжений</a:t>
            </a:r>
          </a:p>
        </p:txBody>
      </p:sp>
      <p:sp>
        <p:nvSpPr>
          <p:cNvPr id="21916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60" name="Object 24"/>
          <p:cNvGraphicFramePr>
            <a:graphicFrameLocks noChangeAspect="1"/>
          </p:cNvGraphicFramePr>
          <p:nvPr/>
        </p:nvGraphicFramePr>
        <p:xfrm>
          <a:off x="5584495" y="3488068"/>
          <a:ext cx="22637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5" name="Формула" r:id="rId11" imgW="1143000" imgH="215900" progId="Equation.3">
                  <p:embed/>
                </p:oleObj>
              </mc:Choice>
              <mc:Fallback>
                <p:oleObj name="Формула" r:id="rId11" imgW="1143000" imgH="2159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495" y="3488068"/>
                        <a:ext cx="226377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62" name="Object 26"/>
          <p:cNvGraphicFramePr>
            <a:graphicFrameLocks noChangeAspect="1"/>
          </p:cNvGraphicFramePr>
          <p:nvPr/>
        </p:nvGraphicFramePr>
        <p:xfrm>
          <a:off x="7070395" y="2909259"/>
          <a:ext cx="14462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6" name="Формула" r:id="rId13" imgW="736280" imgH="215806" progId="Equation.3">
                  <p:embed/>
                </p:oleObj>
              </mc:Choice>
              <mc:Fallback>
                <p:oleObj name="Формула" r:id="rId13" imgW="736280" imgH="215806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0395" y="2909259"/>
                        <a:ext cx="144621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64" name="Object 28"/>
          <p:cNvGraphicFramePr>
            <a:graphicFrameLocks noChangeAspect="1"/>
          </p:cNvGraphicFramePr>
          <p:nvPr/>
        </p:nvGraphicFramePr>
        <p:xfrm>
          <a:off x="4337860" y="2367922"/>
          <a:ext cx="601663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7" name="Формула" r:id="rId15" imgW="304536" imgH="215713" progId="Equation.3">
                  <p:embed/>
                </p:oleObj>
              </mc:Choice>
              <mc:Fallback>
                <p:oleObj name="Формула" r:id="rId15" imgW="304536" imgH="215713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7860" y="2367922"/>
                        <a:ext cx="601663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66" name="Object 30"/>
          <p:cNvGraphicFramePr>
            <a:graphicFrameLocks noChangeAspect="1"/>
          </p:cNvGraphicFramePr>
          <p:nvPr/>
        </p:nvGraphicFramePr>
        <p:xfrm>
          <a:off x="4462463" y="4896362"/>
          <a:ext cx="514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8" name="Формула" r:id="rId17" imgW="253890" imgH="228501" progId="Equation.3">
                  <p:embed/>
                </p:oleObj>
              </mc:Choice>
              <mc:Fallback>
                <p:oleObj name="Формула" r:id="rId17" imgW="253890" imgH="228501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2463" y="4896362"/>
                        <a:ext cx="5143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68" name="Object 32"/>
          <p:cNvGraphicFramePr>
            <a:graphicFrameLocks noChangeAspect="1"/>
          </p:cNvGraphicFramePr>
          <p:nvPr/>
        </p:nvGraphicFramePr>
        <p:xfrm>
          <a:off x="4491782" y="5325838"/>
          <a:ext cx="363538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9" name="Формула" r:id="rId19" imgW="177646" imgH="190335" progId="Equation.3">
                  <p:embed/>
                </p:oleObj>
              </mc:Choice>
              <mc:Fallback>
                <p:oleObj name="Формула" r:id="rId19" imgW="177646" imgH="190335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782" y="5325838"/>
                        <a:ext cx="363538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7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9170" name="Object 34"/>
          <p:cNvGraphicFramePr>
            <a:graphicFrameLocks noChangeAspect="1"/>
          </p:cNvGraphicFramePr>
          <p:nvPr/>
        </p:nvGraphicFramePr>
        <p:xfrm>
          <a:off x="4894354" y="5347104"/>
          <a:ext cx="40005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80" name="Формула" r:id="rId21" imgW="203112" imgH="190417" progId="Equation.3">
                  <p:embed/>
                </p:oleObj>
              </mc:Choice>
              <mc:Fallback>
                <p:oleObj name="Формула" r:id="rId21" imgW="203112" imgH="190417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354" y="5347104"/>
                        <a:ext cx="400050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4430407" y="583231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ym typeface="Symbol"/>
              </a:rPr>
              <a:t></a:t>
            </a:r>
            <a:r>
              <a:rPr lang="ru-RU" dirty="0"/>
              <a:t> </a:t>
            </a:r>
            <a:r>
              <a:rPr lang="en-US" dirty="0" smtClean="0"/>
              <a:t> </a:t>
            </a:r>
            <a:r>
              <a:rPr lang="ru-RU" dirty="0" smtClean="0"/>
              <a:t>– </a:t>
            </a:r>
            <a:r>
              <a:rPr lang="ru-RU" sz="1400" dirty="0">
                <a:latin typeface="+mj-lt"/>
              </a:rPr>
              <a:t>коэффициент чувствительности к асимметрии цикла.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873088" y="4946955"/>
            <a:ext cx="3995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–</a:t>
            </a:r>
            <a:r>
              <a:rPr lang="ru-RU" sz="1400" dirty="0" smtClean="0">
                <a:latin typeface="+mj-lt"/>
              </a:rPr>
              <a:t> приведенная амплитуда </a:t>
            </a:r>
            <a:r>
              <a:rPr lang="ru-RU" sz="1400" dirty="0">
                <a:latin typeface="+mj-lt"/>
              </a:rPr>
              <a:t>цикла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 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752220" y="5400269"/>
            <a:ext cx="4499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,         </a:t>
            </a:r>
            <a:r>
              <a:rPr lang="ru-RU" sz="1400" dirty="0" smtClean="0"/>
              <a:t>– </a:t>
            </a:r>
            <a:r>
              <a:rPr lang="ru-RU" sz="1400" dirty="0" smtClean="0">
                <a:latin typeface="+mj-lt"/>
              </a:rPr>
              <a:t>амплитуда </a:t>
            </a:r>
            <a:r>
              <a:rPr lang="ru-RU" sz="1400" dirty="0">
                <a:latin typeface="+mj-lt"/>
              </a:rPr>
              <a:t>и среднее значение цикла </a:t>
            </a:r>
            <a:r>
              <a:rPr lang="ru-RU" sz="1400" dirty="0" err="1">
                <a:latin typeface="+mj-lt"/>
              </a:rPr>
              <a:t>нагружения</a:t>
            </a:r>
            <a:endParaRPr lang="ru-RU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 dirty="0">
                <a:latin typeface="Arial" charset="0"/>
              </a:rPr>
              <a:t>Результаты расчета </a:t>
            </a:r>
            <a:r>
              <a:rPr lang="ru-RU" sz="2000" b="1" dirty="0" smtClean="0">
                <a:latin typeface="Arial" charset="0"/>
              </a:rPr>
              <a:t>долговечности </a:t>
            </a:r>
            <a:r>
              <a:rPr lang="en-US" sz="2000" b="1" dirty="0" smtClean="0">
                <a:latin typeface="Arial" charset="0"/>
              </a:rPr>
              <a:t>(UM Durability)</a:t>
            </a:r>
            <a:endParaRPr lang="ru-RU" sz="2000" b="1" dirty="0">
              <a:latin typeface="Arial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2534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2535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387475" y="714375"/>
          <a:ext cx="5724528" cy="176904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013990"/>
                <a:gridCol w="888836"/>
                <a:gridCol w="887072"/>
                <a:gridCol w="968197"/>
                <a:gridCol w="966433"/>
              </a:tblGrid>
              <a:tr h="2968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 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данных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Долговечность, лет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РД 50-645-90 (класс 5a)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28,639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38,899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89,847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111,52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IIW FAT100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96,296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IIW FAT80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104,739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121,806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184,276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204,979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42,469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49,492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75,276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83,849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82" name="Rectangle 10"/>
          <p:cNvSpPr>
            <a:spLocks noChangeArrowheads="1"/>
          </p:cNvSpPr>
          <p:nvPr/>
        </p:nvSpPr>
        <p:spPr bwMode="auto">
          <a:xfrm>
            <a:off x="1677988" y="357188"/>
            <a:ext cx="514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/>
              <a:t>Результаты расчета усталостной долговечности </a:t>
            </a:r>
            <a:r>
              <a:rPr lang="ru-RU" sz="1400" b="1" dirty="0" smtClean="0"/>
              <a:t>по </a:t>
            </a:r>
            <a:r>
              <a:rPr lang="ru-RU" sz="1400" b="1" dirty="0"/>
              <a:t>ЛМНП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57313" y="2786063"/>
          <a:ext cx="5786479" cy="1743647"/>
        </p:xfrm>
        <a:graphic>
          <a:graphicData uri="http://schemas.openxmlformats.org/drawingml/2006/table">
            <a:tbl>
              <a:tblPr/>
              <a:tblGrid>
                <a:gridCol w="2000264"/>
                <a:gridCol w="1137296"/>
                <a:gridCol w="898237"/>
                <a:gridCol w="899999"/>
                <a:gridCol w="850683"/>
              </a:tblGrid>
              <a:tr h="2714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 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данных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Долговечность, лет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РД 50-645-90, класс 5a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2,864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38,083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88,122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109,285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IIW FAT100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12,475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IIW FAT80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5,597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12,372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№2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4,247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29" name="Rectangle 1"/>
          <p:cNvSpPr>
            <a:spLocks noChangeArrowheads="1"/>
          </p:cNvSpPr>
          <p:nvPr/>
        </p:nvSpPr>
        <p:spPr bwMode="auto">
          <a:xfrm>
            <a:off x="1714500" y="2500313"/>
            <a:ext cx="5072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/>
              <a:t>Результаты расчета усталостной долговечности </a:t>
            </a:r>
            <a:r>
              <a:rPr lang="ru-RU" sz="1400" b="1" dirty="0" smtClean="0"/>
              <a:t>по </a:t>
            </a:r>
            <a:r>
              <a:rPr lang="ru-RU" sz="1400" b="1" dirty="0"/>
              <a:t>КЛМНП</a:t>
            </a:r>
            <a:endParaRPr lang="ru-RU" dirty="0"/>
          </a:p>
        </p:txBody>
      </p:sp>
      <p:sp>
        <p:nvSpPr>
          <p:cNvPr id="22630" name="Rectangle 2"/>
          <p:cNvSpPr>
            <a:spLocks noChangeArrowheads="1"/>
          </p:cNvSpPr>
          <p:nvPr/>
        </p:nvSpPr>
        <p:spPr bwMode="auto">
          <a:xfrm>
            <a:off x="22225" y="4591050"/>
            <a:ext cx="8978900" cy="1816100"/>
          </a:xfrm>
          <a:prstGeom prst="rect">
            <a:avLst/>
          </a:prstGeom>
          <a:solidFill>
            <a:srgbClr val="6BA9A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269875" algn="just" eaLnBrk="0" hangingPunct="0">
              <a:buFontTx/>
              <a:buChar char="•"/>
            </a:pPr>
            <a:r>
              <a:rPr lang="ru-RU" sz="1400" dirty="0">
                <a:latin typeface="+mj-lt"/>
              </a:rPr>
              <a:t>Наиболее низкие показатели срока службы фиксируются для зон приварки крайних поперечин. </a:t>
            </a:r>
          </a:p>
          <a:p>
            <a:pPr indent="269875" algn="just" eaLnBrk="0" hangingPunct="0">
              <a:buFontTx/>
              <a:buChar char="•"/>
            </a:pPr>
            <a:r>
              <a:rPr lang="ru-RU" sz="1400" dirty="0">
                <a:latin typeface="+mj-lt"/>
              </a:rPr>
              <a:t>Расчет с использованием характеристик сопротивления усталости, соответствующих </a:t>
            </a:r>
            <a:r>
              <a:rPr lang="ru-RU" sz="1400" dirty="0">
                <a:latin typeface="+mj-lt"/>
                <a:cs typeface="Times New Roman" pitchFamily="18" charset="0"/>
              </a:rPr>
              <a:t>IIW FAT100 и </a:t>
            </a:r>
            <a:r>
              <a:rPr lang="ru-RU" sz="1400" i="1" dirty="0">
                <a:latin typeface="+mj-lt"/>
                <a:cs typeface="Times New Roman" pitchFamily="18" charset="0"/>
              </a:rPr>
              <a:t>Вариант №1</a:t>
            </a:r>
            <a:r>
              <a:rPr lang="ru-RU" sz="1400" dirty="0">
                <a:latin typeface="+mj-lt"/>
                <a:cs typeface="Times New Roman" pitchFamily="18" charset="0"/>
              </a:rPr>
              <a:t>)</a:t>
            </a:r>
            <a:r>
              <a:rPr lang="ru-RU" sz="1400" dirty="0">
                <a:latin typeface="+mj-lt"/>
              </a:rPr>
              <a:t>, дает прогноз усталостной долговечности существенно ниже нормативного срока службы (50 лет) только для зоны первой поперечины.</a:t>
            </a:r>
          </a:p>
          <a:p>
            <a:pPr indent="269875" algn="just" eaLnBrk="0" hangingPunct="0">
              <a:buFontTx/>
              <a:buChar char="•"/>
            </a:pPr>
            <a:r>
              <a:rPr lang="ru-RU" sz="1400" dirty="0">
                <a:latin typeface="+mj-lt"/>
              </a:rPr>
              <a:t>Расчет с использованием характеристик сопротивления усталости, соответствующих </a:t>
            </a:r>
            <a:r>
              <a:rPr lang="ru-RU" sz="1400" dirty="0">
                <a:latin typeface="+mj-lt"/>
                <a:cs typeface="Times New Roman" pitchFamily="18" charset="0"/>
              </a:rPr>
              <a:t>IIW FAT80 и </a:t>
            </a:r>
            <a:r>
              <a:rPr lang="ru-RU" sz="1400" i="1" dirty="0">
                <a:latin typeface="+mj-lt"/>
                <a:cs typeface="Times New Roman" pitchFamily="18" charset="0"/>
              </a:rPr>
              <a:t>Вариант №2</a:t>
            </a:r>
            <a:r>
              <a:rPr lang="ru-RU" sz="1400" dirty="0">
                <a:latin typeface="+mj-lt"/>
              </a:rPr>
              <a:t>, дает прогноз усталостной долговечности существенно ниже нормативного срока службы для всех рассматриваемых зон. При этом полученные значения в целом соответствуют срокам возникновения усталостных макротрещин при эксплуатации моста (</a:t>
            </a:r>
            <a:r>
              <a:rPr lang="ru-RU" sz="1400" dirty="0" smtClean="0">
                <a:latin typeface="+mj-lt"/>
              </a:rPr>
              <a:t>3-7</a:t>
            </a:r>
            <a:r>
              <a:rPr lang="en-US" sz="1400" smtClean="0">
                <a:latin typeface="+mj-lt"/>
              </a:rPr>
              <a:t> </a:t>
            </a:r>
            <a:r>
              <a:rPr lang="ru-RU" sz="1400" smtClean="0">
                <a:latin typeface="+mj-lt"/>
              </a:rPr>
              <a:t>лет</a:t>
            </a:r>
            <a:r>
              <a:rPr lang="ru-RU" sz="1400" dirty="0">
                <a:latin typeface="+mj-lt"/>
              </a:rPr>
              <a:t>).</a:t>
            </a: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Зависимость результатов расчета от параметров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3558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3559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0" name="Rectangle 1"/>
          <p:cNvSpPr>
            <a:spLocks noChangeArrowheads="1"/>
          </p:cNvSpPr>
          <p:nvPr/>
        </p:nvSpPr>
        <p:spPr bwMode="auto">
          <a:xfrm>
            <a:off x="1857375" y="1289050"/>
            <a:ext cx="5715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ctr" eaLnBrk="0" hangingPunct="0"/>
            <a:r>
              <a:rPr lang="ru-RU" sz="1400" b="1"/>
              <a:t>Результаты расчета усталостной долговечности </a:t>
            </a:r>
            <a:br>
              <a:rPr lang="ru-RU" sz="1400" b="1"/>
            </a:br>
            <a:r>
              <a:rPr lang="ru-RU" sz="1400" b="1"/>
              <a:t>для различных вариантов определения номинальных напряжений</a:t>
            </a:r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868488" y="1860550"/>
          <a:ext cx="6023930" cy="1009142"/>
        </p:xfrm>
        <a:graphic>
          <a:graphicData uri="http://schemas.openxmlformats.org/drawingml/2006/table">
            <a:tbl>
              <a:tblPr/>
              <a:tblGrid>
                <a:gridCol w="2154238"/>
                <a:gridCol w="967423"/>
                <a:gridCol w="967423"/>
                <a:gridCol w="967423"/>
                <a:gridCol w="967423"/>
              </a:tblGrid>
              <a:tr h="2730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Номинальное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напряжение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Долговечность, лет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Первое главное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4,247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4,949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7,528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11,385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Эквивалентное фон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Мизеса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3,565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4,236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6,673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7,979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780" marR="177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89" name="Rectangle 2"/>
          <p:cNvSpPr>
            <a:spLocks noChangeArrowheads="1"/>
          </p:cNvSpPr>
          <p:nvPr/>
        </p:nvSpPr>
        <p:spPr bwMode="auto">
          <a:xfrm>
            <a:off x="2500313" y="3289300"/>
            <a:ext cx="45005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ctr" eaLnBrk="0" hangingPunct="0"/>
            <a:r>
              <a:rPr lang="ru-RU" sz="1400" b="1"/>
              <a:t>Результаты расчета усталостной долговечности </a:t>
            </a:r>
            <a:br>
              <a:rPr lang="ru-RU" sz="1400" b="1"/>
            </a:br>
            <a:r>
              <a:rPr lang="ru-RU" sz="1400" b="1"/>
              <a:t>для различного состояния пути</a:t>
            </a:r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846263" y="3860800"/>
          <a:ext cx="6035865" cy="1040892"/>
        </p:xfrm>
        <a:graphic>
          <a:graphicData uri="http://schemas.openxmlformats.org/drawingml/2006/table">
            <a:tbl>
              <a:tblPr/>
              <a:tblGrid>
                <a:gridCol w="2191109"/>
                <a:gridCol w="961189"/>
                <a:gridCol w="961189"/>
                <a:gridCol w="961189"/>
                <a:gridCol w="961189"/>
              </a:tblGrid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Состояние пути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670" marR="1767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Долговечность, лет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67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 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Путь хорошего содержания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670" marR="1767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4,247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4,949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7,528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11,385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Идеально ровный путь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17670" marR="1767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62,176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71,972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110,422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121,976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Georgia" pitchFamily="18" charset="0"/>
                        <a:cs typeface="Times New Roman" pitchFamily="18" charset="0"/>
                      </a:endParaRPr>
                    </a:p>
                  </a:txBody>
                  <a:tcPr marL="0" marR="1767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Выводы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4582" name="Rectangle 11"/>
          <p:cNvSpPr>
            <a:spLocks noChangeArrowheads="1"/>
          </p:cNvSpPr>
          <p:nvPr/>
        </p:nvSpPr>
        <p:spPr bwMode="auto">
          <a:xfrm>
            <a:off x="0" y="273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4583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4" name="Rectangle 1"/>
          <p:cNvSpPr>
            <a:spLocks noChangeArrowheads="1"/>
          </p:cNvSpPr>
          <p:nvPr/>
        </p:nvSpPr>
        <p:spPr bwMode="auto">
          <a:xfrm>
            <a:off x="755577" y="582789"/>
            <a:ext cx="7704856" cy="2800767"/>
          </a:xfrm>
          <a:prstGeom prst="rect">
            <a:avLst/>
          </a:prstGeom>
          <a:solidFill>
            <a:srgbClr val="69BFBF"/>
          </a:solidFill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269875" eaLnBrk="0" hangingPunct="0">
              <a:buFont typeface="Wingdings" pitchFamily="2" charset="2"/>
              <a:buChar char="ü"/>
            </a:pPr>
            <a:r>
              <a:rPr lang="ru-RU" sz="1600" dirty="0" smtClean="0">
                <a:latin typeface="+mj-lt"/>
                <a:cs typeface="Times New Roman" pitchFamily="18" charset="0"/>
              </a:rPr>
              <a:t>Предложенная методика </a:t>
            </a:r>
            <a:r>
              <a:rPr lang="ru-RU" sz="1600" dirty="0">
                <a:latin typeface="+mj-lt"/>
                <a:cs typeface="Times New Roman" pitchFamily="18" charset="0"/>
              </a:rPr>
              <a:t>позволяет проводить исследования эксплуатационной </a:t>
            </a:r>
            <a:r>
              <a:rPr lang="ru-RU" sz="1600" dirty="0" err="1">
                <a:latin typeface="+mj-lt"/>
                <a:cs typeface="Times New Roman" pitchFamily="18" charset="0"/>
              </a:rPr>
              <a:t>нагруженности</a:t>
            </a:r>
            <a:r>
              <a:rPr lang="ru-RU" sz="1600" dirty="0">
                <a:latin typeface="+mj-lt"/>
                <a:cs typeface="Times New Roman" pitchFamily="18" charset="0"/>
              </a:rPr>
              <a:t> железнодорожных мостов с учетом характеристик динамических воздействий.</a:t>
            </a:r>
            <a:endParaRPr lang="ru-RU" sz="1600" dirty="0">
              <a:latin typeface="+mj-lt"/>
            </a:endParaRPr>
          </a:p>
          <a:p>
            <a:pPr indent="269875" eaLnBrk="0" hangingPunct="0"/>
            <a:r>
              <a:rPr lang="ru-RU" sz="1600" dirty="0">
                <a:latin typeface="+mj-lt"/>
                <a:cs typeface="Times New Roman" pitchFamily="18" charset="0"/>
              </a:rPr>
              <a:t>Результаты анализа могут успешно использоваться для выявления зон с высоким уровнем напряжений, наиболее опасных режимов эксплуатации, а также служить исходными данными для оценки усталостной долговечности конструкции.</a:t>
            </a:r>
            <a:endParaRPr lang="ru-RU" sz="1600" dirty="0">
              <a:latin typeface="+mj-lt"/>
            </a:endParaRPr>
          </a:p>
          <a:p>
            <a:pPr indent="269875" eaLnBrk="0" hangingPunct="0"/>
            <a:r>
              <a:rPr lang="ru-RU" sz="1600" dirty="0">
                <a:latin typeface="+mj-lt"/>
                <a:cs typeface="Times New Roman" pitchFamily="18" charset="0"/>
              </a:rPr>
              <a:t>Точность анализа определяется наличием достоверных данных о структуре грузопотока, подвижного состава, скоростных режимов движения по мосту, состоянии пути (неровностей рельсовых нитей), а также качеством конечно-элементной модели моста</a:t>
            </a:r>
            <a:r>
              <a:rPr lang="ru-RU" sz="1600" dirty="0" smtClean="0">
                <a:latin typeface="+mj-lt"/>
                <a:cs typeface="Times New Roman" pitchFamily="18" charset="0"/>
              </a:rPr>
              <a:t>.</a:t>
            </a:r>
            <a:endParaRPr lang="ru-RU" sz="1600" dirty="0">
              <a:latin typeface="+mj-lt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5577" y="3645024"/>
            <a:ext cx="7704856" cy="2308324"/>
          </a:xfrm>
          <a:prstGeom prst="rect">
            <a:avLst/>
          </a:prstGeom>
          <a:solidFill>
            <a:srgbClr val="69BFBF"/>
          </a:solidFill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269875" eaLnBrk="0" hangingPunct="0">
              <a:buFont typeface="Wingdings" pitchFamily="2" charset="2"/>
              <a:buChar char="ü"/>
            </a:pPr>
            <a:r>
              <a:rPr lang="ru-RU" sz="1600" dirty="0" smtClean="0">
                <a:latin typeface="+mj-lt"/>
                <a:cs typeface="Times New Roman" pitchFamily="18" charset="0"/>
              </a:rPr>
              <a:t>Корректность </a:t>
            </a:r>
            <a:r>
              <a:rPr lang="ru-RU" sz="1600" dirty="0">
                <a:latin typeface="+mj-lt"/>
                <a:cs typeface="Times New Roman" pitchFamily="18" charset="0"/>
              </a:rPr>
              <a:t>оценки усталостной долговечности определяется выбором методики расчета и точностью исходных данных о свойствах сопротивления усталости. </a:t>
            </a:r>
          </a:p>
          <a:p>
            <a:pPr indent="269875" eaLnBrk="0" hangingPunct="0"/>
            <a:r>
              <a:rPr lang="ru-RU" sz="1600" dirty="0">
                <a:latin typeface="+mj-lt"/>
                <a:cs typeface="Times New Roman" pitchFamily="18" charset="0"/>
              </a:rPr>
              <a:t>Для расчета усталостной долговечности сварных элементов конструкций железнодорожных мостов можно рекомендовать общемашиностроительные методики, основанные на применении корректированной линейной модели накопления усталостных повреждений (РД 50-645-90, рекомендации </a:t>
            </a:r>
            <a:r>
              <a:rPr lang="en-US" sz="1600" dirty="0">
                <a:latin typeface="+mj-lt"/>
                <a:cs typeface="Times New Roman" pitchFamily="18" charset="0"/>
              </a:rPr>
              <a:t>IIW</a:t>
            </a:r>
            <a:r>
              <a:rPr lang="ru-RU" sz="1600" dirty="0">
                <a:latin typeface="+mj-lt"/>
                <a:cs typeface="Times New Roman" pitchFamily="18" charset="0"/>
              </a:rPr>
              <a:t>). При этом для оценки величины предельного накопленного повреждения рекомендуется применять подход, регламентированный в РД 50-645-90.</a:t>
            </a:r>
            <a:r>
              <a:rPr lang="ru-RU" sz="1600" dirty="0">
                <a:latin typeface="+mj-lt"/>
              </a:rPr>
              <a:t> </a:t>
            </a: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-7938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1600" b="1" dirty="0">
                <a:latin typeface="+mj-lt"/>
              </a:rPr>
              <a:t>Введение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813" y="785813"/>
            <a:ext cx="7643812" cy="338137"/>
          </a:xfrm>
          <a:prstGeom prst="rect">
            <a:avLst/>
          </a:prstGeom>
          <a:solidFill>
            <a:srgbClr val="D1D6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ru-RU" sz="1600" dirty="0">
                <a:latin typeface="+mj-lt"/>
              </a:rPr>
              <a:t>Анализ усталостной долговечности железнодорожных мостов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7675" y="2251075"/>
            <a:ext cx="3786188" cy="320675"/>
          </a:xfrm>
          <a:prstGeom prst="rect">
            <a:avLst/>
          </a:prstGeom>
          <a:solidFill>
            <a:srgbClr val="6BA9A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ru-RU" sz="1600" dirty="0">
                <a:latin typeface="+mj-lt"/>
              </a:rPr>
              <a:t>Анализ динамической </a:t>
            </a:r>
            <a:r>
              <a:rPr lang="ru-RU" sz="1600" dirty="0" err="1">
                <a:latin typeface="+mj-lt"/>
              </a:rPr>
              <a:t>нагруженности</a:t>
            </a:r>
            <a:endParaRPr lang="ru-RU" sz="16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2625" y="2274888"/>
            <a:ext cx="4286250" cy="584200"/>
          </a:xfrm>
          <a:prstGeom prst="rect">
            <a:avLst/>
          </a:prstGeom>
          <a:solidFill>
            <a:srgbClr val="93D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latin typeface="Arial" charset="0"/>
              </a:rPr>
              <a:t>Данные о свойствах сопротивления усталостным повреждениям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061" y="5425033"/>
            <a:ext cx="3816424" cy="1008112"/>
          </a:xfrm>
          <a:prstGeom prst="rect">
            <a:avLst/>
          </a:prstGeom>
          <a:solidFill>
            <a:srgbClr val="6BA9A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pPr algn="ctr">
              <a:defRPr/>
            </a:pPr>
            <a:r>
              <a:rPr lang="ru-RU" sz="1600" dirty="0">
                <a:latin typeface="+mj-lt"/>
              </a:rPr>
              <a:t>Компьютерное моделирование совместной динамики железнодорожных мостов и движущихся по ним экипажей 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572000" y="4802188"/>
            <a:ext cx="4286250" cy="1646237"/>
          </a:xfrm>
          <a:prstGeom prst="rect">
            <a:avLst/>
          </a:prstGeom>
          <a:solidFill>
            <a:srgbClr val="93DB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marL="342900" indent="-342900" eaLnBrk="0" hangingPunct="0">
              <a:spcAft>
                <a:spcPts val="600"/>
              </a:spcAft>
              <a:buFontTx/>
              <a:buAutoNum type="arabicPeriod"/>
              <a:defRPr/>
            </a:pPr>
            <a:r>
              <a:rPr lang="ru-RU" sz="1600" dirty="0">
                <a:latin typeface="Arial" charset="0"/>
              </a:rPr>
              <a:t>Методические указания «Надежность в технике. Вероятностный метод расчета на усталость сварных соединений» - РД 50-694-90 </a:t>
            </a:r>
          </a:p>
          <a:p>
            <a:pPr marL="342900" indent="-342900" eaLnBrk="0" hangingPunct="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International</a:t>
            </a:r>
            <a:r>
              <a:rPr lang="en-US" sz="1600" dirty="0">
                <a:latin typeface="Arial" charset="0"/>
              </a:rPr>
              <a:t> Institute of </a:t>
            </a:r>
            <a:r>
              <a:rPr lang="ru-RU" sz="1600" dirty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Welding Fatigue Recommendations</a:t>
            </a:r>
            <a:endParaRPr lang="ru-RU" sz="1600" dirty="0">
              <a:latin typeface="Arial" charset="0"/>
            </a:endParaRP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078288"/>
            <a:ext cx="2657475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2513" y="2713038"/>
            <a:ext cx="2428875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285875"/>
            <a:ext cx="15001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право 17"/>
          <p:cNvSpPr/>
          <p:nvPr/>
        </p:nvSpPr>
        <p:spPr bwMode="auto">
          <a:xfrm rot="16200000">
            <a:off x="3894138" y="3287712"/>
            <a:ext cx="928688" cy="925513"/>
          </a:xfrm>
          <a:prstGeom prst="rightArrow">
            <a:avLst>
              <a:gd name="adj1" fmla="val 39649"/>
              <a:gd name="adj2" fmla="val 5000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6800" rIns="0">
            <a:spAutoFit/>
          </a:bodyPr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 bwMode="auto">
          <a:xfrm rot="16200000">
            <a:off x="3856038" y="1216025"/>
            <a:ext cx="928687" cy="925513"/>
          </a:xfrm>
          <a:prstGeom prst="rightArrow">
            <a:avLst>
              <a:gd name="adj1" fmla="val 39649"/>
              <a:gd name="adj2" fmla="val 5000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6800" rIns="0">
            <a:spAutoFit/>
          </a:bodyPr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035422553"/>
              </p:ext>
            </p:extLst>
          </p:nvPr>
        </p:nvGraphicFramePr>
        <p:xfrm>
          <a:off x="5076056" y="1148556"/>
          <a:ext cx="2793684" cy="106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23850" y="1484313"/>
            <a:ext cx="849153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cs typeface="+mn-cs"/>
            </a:endParaRPr>
          </a:p>
          <a:p>
            <a:pPr algn="ctr">
              <a:defRPr/>
            </a:pPr>
            <a:r>
              <a:rPr lang="ru-RU" sz="4800" b="1" dirty="0" smtClean="0">
                <a:latin typeface="+mj-lt"/>
                <a:cs typeface="+mn-cs"/>
              </a:rPr>
              <a:t>Благодарим за </a:t>
            </a:r>
            <a:r>
              <a:rPr lang="ru-RU" sz="4800" b="1" dirty="0">
                <a:latin typeface="+mj-lt"/>
                <a:cs typeface="+mn-cs"/>
              </a:rPr>
              <a:t>внимание!</a:t>
            </a:r>
            <a:endParaRPr lang="en-US" sz="4800" b="1" dirty="0">
              <a:latin typeface="+mj-lt"/>
              <a:cs typeface="+mn-cs"/>
            </a:endParaRPr>
          </a:p>
          <a:p>
            <a:pPr algn="ctr">
              <a:defRPr/>
            </a:pPr>
            <a:endParaRPr lang="en-US" sz="4800" b="1" dirty="0">
              <a:solidFill>
                <a:schemeClr val="accent2"/>
              </a:solidFill>
              <a:latin typeface="+mj-lt"/>
              <a:cs typeface="+mn-cs"/>
            </a:endParaRPr>
          </a:p>
          <a:p>
            <a:pPr algn="ctr">
              <a:defRPr/>
            </a:pPr>
            <a:endParaRPr lang="en-US" sz="4800" b="1" dirty="0">
              <a:solidFill>
                <a:schemeClr val="accent2"/>
              </a:solidFill>
              <a:latin typeface="+mj-lt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chemeClr val="accent2"/>
              </a:solidFill>
              <a:latin typeface="Arial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chemeClr val="accent2"/>
              </a:solidFill>
              <a:latin typeface="Arial" charset="0"/>
              <a:cs typeface="+mn-cs"/>
            </a:endParaRPr>
          </a:p>
          <a:p>
            <a:pPr algn="ctr">
              <a:defRPr/>
            </a:pPr>
            <a:endParaRPr lang="en-US" sz="2400" dirty="0">
              <a:solidFill>
                <a:schemeClr val="accent2"/>
              </a:solidFill>
              <a:latin typeface="Arial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chemeClr val="accent2"/>
              </a:solidFill>
              <a:latin typeface="Arial" charset="0"/>
              <a:cs typeface="+mn-cs"/>
            </a:endParaRPr>
          </a:p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Arial" charset="0"/>
                <a:cs typeface="+mn-cs"/>
                <a:hlinkClick r:id="rId3"/>
              </a:rPr>
              <a:t>www.umlab.ru</a:t>
            </a:r>
            <a:r>
              <a:rPr lang="ru-RU" sz="2400" dirty="0">
                <a:solidFill>
                  <a:schemeClr val="accent2"/>
                </a:solidFill>
                <a:latin typeface="Arial" charset="0"/>
                <a:cs typeface="+mn-cs"/>
              </a:rPr>
              <a:t>		</a:t>
            </a:r>
            <a:r>
              <a:rPr lang="en-US" sz="2400" dirty="0">
                <a:solidFill>
                  <a:schemeClr val="accent2"/>
                </a:solidFill>
                <a:latin typeface="Arial" charset="0"/>
                <a:cs typeface="+mn-cs"/>
                <a:hlinkClick r:id="rId4"/>
              </a:rPr>
              <a:t>um@umlab.ru</a:t>
            </a:r>
            <a:endParaRPr lang="ru-RU" sz="2400" dirty="0">
              <a:solidFill>
                <a:schemeClr val="accent2"/>
              </a:solidFill>
              <a:latin typeface="Arial" charset="0"/>
              <a:cs typeface="+mn-cs"/>
            </a:endParaRPr>
          </a:p>
        </p:txBody>
      </p:sp>
      <p:pic>
        <p:nvPicPr>
          <p:cNvPr id="45059" name="Рисунок 4" descr="umid.bmp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3308350"/>
            <a:ext cx="4919663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Georgia" pitchFamily="18" charset="0"/>
                <a:cs typeface="Arial" charset="0"/>
              </a:rPr>
              <a:t>РАСЧЕТ ДИНАМИЧЕСКОЙ НАГРУЖЕННОСТИ И УСТАЛОСТНОЙ ДОЛГОВЕЧНОСТИ ЖЕЛЕЗНОДОРОЖНЫХ МОСТОВ МЕТОДАМИ КОМПЬЮТЕРНОГО МОДЕЛИРОВАНИЯ</a:t>
            </a: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Arial" charset="0"/>
              </a:rPr>
              <a:t/>
            </a:r>
            <a:b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Arial" charset="0"/>
              </a:rPr>
            </a:b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41" name="Rectangle 49"/>
          <p:cNvSpPr>
            <a:spLocks noChangeArrowheads="1"/>
          </p:cNvSpPr>
          <p:nvPr/>
        </p:nvSpPr>
        <p:spPr bwMode="auto">
          <a:xfrm>
            <a:off x="177800" y="1403350"/>
            <a:ext cx="2413000" cy="2933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46800" rIns="0" anchor="ctr"/>
          <a:lstStyle/>
          <a:p>
            <a:pPr algn="ctr">
              <a:defRPr/>
            </a:pPr>
            <a:endParaRPr lang="ru-RU" sz="1600" dirty="0">
              <a:cs typeface="+mn-cs"/>
            </a:endParaRPr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 dirty="0">
                <a:latin typeface="Arial" charset="0"/>
              </a:rPr>
              <a:t>Взаимодействие мостов и </a:t>
            </a:r>
            <a:r>
              <a:rPr lang="ru-RU" sz="2000" b="1" dirty="0" smtClean="0">
                <a:latin typeface="Arial" charset="0"/>
              </a:rPr>
              <a:t>железнодорожных </a:t>
            </a:r>
            <a:r>
              <a:rPr lang="ru-RU" sz="2000" b="1" dirty="0">
                <a:latin typeface="Arial" charset="0"/>
              </a:rPr>
              <a:t>экипажей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6800" rIns="0" anchor="ctr">
            <a:spAutoFit/>
          </a:bodyPr>
          <a:lstStyle/>
          <a:p>
            <a:pPr algn="ctr"/>
            <a:endParaRPr lang="ru-RU" sz="160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1690688"/>
            <a:ext cx="1846262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774" name="Овал 5"/>
          <p:cNvSpPr>
            <a:spLocks noChangeArrowheads="1"/>
          </p:cNvSpPr>
          <p:nvPr/>
        </p:nvSpPr>
        <p:spPr bwMode="auto">
          <a:xfrm>
            <a:off x="3349625" y="3781425"/>
            <a:ext cx="711200" cy="439738"/>
          </a:xfrm>
          <a:prstGeom prst="ellipse">
            <a:avLst/>
          </a:prstGeom>
          <a:noFill/>
          <a:ln w="1587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0" tIns="46800" rIns="0"/>
          <a:lstStyle/>
          <a:p>
            <a:pPr algn="ctr"/>
            <a:endParaRPr lang="ru-RU" sz="1600"/>
          </a:p>
        </p:txBody>
      </p:sp>
      <p:sp>
        <p:nvSpPr>
          <p:cNvPr id="32775" name="AutoShape 6"/>
          <p:cNvSpPr>
            <a:spLocks noChangeAspect="1" noChangeArrowheads="1"/>
          </p:cNvSpPr>
          <p:nvPr/>
        </p:nvSpPr>
        <p:spPr bwMode="auto">
          <a:xfrm>
            <a:off x="4492625" y="3922713"/>
            <a:ext cx="727075" cy="292100"/>
          </a:xfrm>
          <a:prstGeom prst="rightArrow">
            <a:avLst>
              <a:gd name="adj1" fmla="val 50000"/>
              <a:gd name="adj2" fmla="val 62228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600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6800" rIns="0" anchor="ctr">
            <a:spAutoFit/>
          </a:bodyPr>
          <a:lstStyle/>
          <a:p>
            <a:pPr algn="ctr"/>
            <a:endParaRPr lang="ru-RU" sz="1600"/>
          </a:p>
        </p:txBody>
      </p:sp>
      <p:pic>
        <p:nvPicPr>
          <p:cNvPr id="3277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5738" y="1690688"/>
            <a:ext cx="3382962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466" name="Выноска 2 9"/>
          <p:cNvSpPr>
            <a:spLocks/>
          </p:cNvSpPr>
          <p:nvPr/>
        </p:nvSpPr>
        <p:spPr bwMode="auto">
          <a:xfrm>
            <a:off x="4427538" y="4354513"/>
            <a:ext cx="2847975" cy="587375"/>
          </a:xfrm>
          <a:prstGeom prst="borderCallout2">
            <a:avLst>
              <a:gd name="adj1" fmla="val 26472"/>
              <a:gd name="adj2" fmla="val 102181"/>
              <a:gd name="adj3" fmla="val 26472"/>
              <a:gd name="adj4" fmla="val 113898"/>
              <a:gd name="adj5" fmla="val -172439"/>
              <a:gd name="adj6" fmla="val 122178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+mj-lt"/>
                <a:cs typeface="Arial" pitchFamily="34" charset="0"/>
              </a:rPr>
              <a:t>Упруго-диссипативное основание </a:t>
            </a:r>
            <a:endParaRPr lang="ru-RU" dirty="0">
              <a:latin typeface="+mj-lt"/>
              <a:cs typeface="Arial" pitchFamily="34" charset="0"/>
            </a:endParaRPr>
          </a:p>
        </p:txBody>
      </p:sp>
      <p:sp>
        <p:nvSpPr>
          <p:cNvPr id="32779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6800" rIns="0" anchor="ctr">
            <a:spAutoFit/>
          </a:bodyPr>
          <a:lstStyle/>
          <a:p>
            <a:pPr algn="ctr"/>
            <a:endParaRPr lang="ru-RU" sz="1600"/>
          </a:p>
        </p:txBody>
      </p:sp>
      <p:sp>
        <p:nvSpPr>
          <p:cNvPr id="110642" name="Прямоугольник 40"/>
          <p:cNvSpPr>
            <a:spLocks noChangeArrowheads="1"/>
          </p:cNvSpPr>
          <p:nvPr/>
        </p:nvSpPr>
        <p:spPr bwMode="auto">
          <a:xfrm>
            <a:off x="2730500" y="642938"/>
            <a:ext cx="6108700" cy="393700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tIns="46800"/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latin typeface="+mj-lt"/>
                <a:cs typeface="+mn-cs"/>
              </a:rPr>
              <a:t>Модель взаимодействия мостов </a:t>
            </a:r>
            <a:r>
              <a:rPr lang="ru-RU" dirty="0" smtClean="0">
                <a:latin typeface="+mj-lt"/>
                <a:cs typeface="+mn-cs"/>
              </a:rPr>
              <a:t>с экипажами</a:t>
            </a:r>
            <a:endParaRPr lang="ru-RU" dirty="0">
              <a:latin typeface="Arial" charset="0"/>
              <a:cs typeface="+mn-cs"/>
            </a:endParaRPr>
          </a:p>
        </p:txBody>
      </p:sp>
      <p:sp>
        <p:nvSpPr>
          <p:cNvPr id="110643" name="Прямоугольник 40"/>
          <p:cNvSpPr>
            <a:spLocks noChangeArrowheads="1"/>
          </p:cNvSpPr>
          <p:nvPr/>
        </p:nvSpPr>
        <p:spPr bwMode="auto">
          <a:xfrm>
            <a:off x="142875" y="642938"/>
            <a:ext cx="2387600" cy="393700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tIns="46800"/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latin typeface="Arial" charset="0"/>
                <a:cs typeface="+mn-cs"/>
              </a:rPr>
              <a:t>Модель рельса</a:t>
            </a:r>
          </a:p>
        </p:txBody>
      </p:sp>
      <p:pic>
        <p:nvPicPr>
          <p:cNvPr id="3278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429125"/>
            <a:ext cx="246856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9" name="Прямоугольник 21"/>
          <p:cNvSpPr>
            <a:spLocks noChangeArrowheads="1"/>
          </p:cNvSpPr>
          <p:nvPr/>
        </p:nvSpPr>
        <p:spPr bwMode="auto">
          <a:xfrm>
            <a:off x="117041" y="5383183"/>
            <a:ext cx="8892479" cy="646331"/>
          </a:xfrm>
          <a:prstGeom prst="rect">
            <a:avLst/>
          </a:prstGeom>
          <a:solidFill>
            <a:srgbClr val="6BA9A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latin typeface="+mj-lt"/>
                <a:cs typeface="Arial" pitchFamily="34" charset="0"/>
              </a:rPr>
              <a:t>Силы</a:t>
            </a:r>
            <a:r>
              <a:rPr lang="ru-RU" i="1" dirty="0">
                <a:latin typeface="+mj-lt"/>
                <a:cs typeface="Arial" pitchFamily="34" charset="0"/>
              </a:rPr>
              <a:t> </a:t>
            </a:r>
            <a:r>
              <a:rPr lang="en-US" i="1" dirty="0" err="1">
                <a:latin typeface="+mj-lt"/>
                <a:cs typeface="Arial" pitchFamily="34" charset="0"/>
              </a:rPr>
              <a:t>R</a:t>
            </a:r>
            <a:r>
              <a:rPr lang="en-US" i="1" baseline="-25000" dirty="0" err="1">
                <a:latin typeface="+mj-lt"/>
                <a:cs typeface="Arial" pitchFamily="34" charset="0"/>
              </a:rPr>
              <a:t>y</a:t>
            </a:r>
            <a:r>
              <a:rPr lang="ru-RU" dirty="0">
                <a:latin typeface="+mj-lt"/>
                <a:cs typeface="Arial" pitchFamily="34" charset="0"/>
              </a:rPr>
              <a:t>, </a:t>
            </a:r>
            <a:r>
              <a:rPr lang="en-US" i="1" dirty="0" err="1">
                <a:latin typeface="+mj-lt"/>
                <a:cs typeface="Arial" pitchFamily="34" charset="0"/>
              </a:rPr>
              <a:t>R</a:t>
            </a:r>
            <a:r>
              <a:rPr lang="en-US" i="1" baseline="-25000" dirty="0" err="1">
                <a:latin typeface="+mj-lt"/>
                <a:cs typeface="Arial" pitchFamily="34" charset="0"/>
              </a:rPr>
              <a:t>z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ru-RU" dirty="0">
                <a:latin typeface="+mj-lt"/>
                <a:cs typeface="Arial" pitchFamily="34" charset="0"/>
              </a:rPr>
              <a:t>прикладываются к мосту на каждом шаге интегрирования уравнений движения в точке К, </a:t>
            </a:r>
            <a:r>
              <a:rPr lang="ru-RU" dirty="0" smtClean="0">
                <a:latin typeface="+mj-lt"/>
                <a:cs typeface="Arial" pitchFamily="34" charset="0"/>
              </a:rPr>
              <a:t>координаты </a:t>
            </a:r>
            <a:r>
              <a:rPr lang="ru-RU" dirty="0" smtClean="0">
                <a:latin typeface="+mj-lt"/>
                <a:cs typeface="Arial" pitchFamily="34" charset="0"/>
              </a:rPr>
              <a:t>которой определяются положением колеса.</a:t>
            </a:r>
            <a:endParaRPr lang="ru-RU" dirty="0">
              <a:latin typeface="+mj-lt"/>
              <a:cs typeface="Arial" pitchFamily="34" charset="0"/>
            </a:endParaRPr>
          </a:p>
        </p:txBody>
      </p:sp>
      <p:pic>
        <p:nvPicPr>
          <p:cNvPr id="32784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1428750"/>
            <a:ext cx="23050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85" name="Group 47"/>
          <p:cNvGrpSpPr>
            <a:grpSpLocks/>
          </p:cNvGrpSpPr>
          <p:nvPr/>
        </p:nvGrpSpPr>
        <p:grpSpPr bwMode="auto">
          <a:xfrm>
            <a:off x="1143000" y="3857625"/>
            <a:ext cx="244475" cy="239713"/>
            <a:chOff x="706" y="2534"/>
            <a:chExt cx="154" cy="151"/>
          </a:xfrm>
        </p:grpSpPr>
        <p:sp>
          <p:nvSpPr>
            <p:cNvPr id="32786" name="Text Box 11"/>
            <p:cNvSpPr txBox="1">
              <a:spLocks noChangeArrowheads="1"/>
            </p:cNvSpPr>
            <p:nvPr/>
          </p:nvSpPr>
          <p:spPr bwMode="auto">
            <a:xfrm>
              <a:off x="706" y="2534"/>
              <a:ext cx="154" cy="15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ru-RU" sz="2000">
                  <a:latin typeface="Calibri" pitchFamily="34" charset="0"/>
                </a:rPr>
                <a:t>K</a:t>
              </a:r>
              <a:endParaRPr lang="ru-RU" sz="2000"/>
            </a:p>
          </p:txBody>
        </p:sp>
        <p:sp>
          <p:nvSpPr>
            <p:cNvPr id="32787" name="Oval 10"/>
            <p:cNvSpPr>
              <a:spLocks noChangeAspect="1" noChangeArrowheads="1"/>
            </p:cNvSpPr>
            <p:nvPr/>
          </p:nvSpPr>
          <p:spPr bwMode="auto">
            <a:xfrm>
              <a:off x="801" y="2540"/>
              <a:ext cx="48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sz="1600"/>
            </a:p>
          </p:txBody>
        </p:sp>
      </p:grp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08" name="Rectangle 56"/>
          <p:cNvSpPr>
            <a:spLocks noChangeArrowheads="1"/>
          </p:cNvSpPr>
          <p:nvPr/>
        </p:nvSpPr>
        <p:spPr bwMode="auto">
          <a:xfrm>
            <a:off x="130175" y="1000125"/>
            <a:ext cx="3222625" cy="528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46800" rIns="0" anchor="ctr"/>
          <a:lstStyle/>
          <a:p>
            <a:pPr>
              <a:defRPr/>
            </a:pPr>
            <a:endParaRPr lang="ru-RU" sz="1600">
              <a:cs typeface="Arial" pitchFamily="34" charset="0"/>
            </a:endParaRPr>
          </a:p>
        </p:txBody>
      </p:sp>
      <p:sp>
        <p:nvSpPr>
          <p:cNvPr id="49205" name="Rectangle 53"/>
          <p:cNvSpPr>
            <a:spLocks noChangeArrowheads="1"/>
          </p:cNvSpPr>
          <p:nvPr/>
        </p:nvSpPr>
        <p:spPr bwMode="auto">
          <a:xfrm>
            <a:off x="3500438" y="4000500"/>
            <a:ext cx="5438775" cy="22796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46800" rIns="0" anchor="ctr"/>
          <a:lstStyle/>
          <a:p>
            <a:pPr>
              <a:defRPr/>
            </a:pPr>
            <a:endParaRPr lang="ru-RU" sz="1600">
              <a:cs typeface="Arial" pitchFamily="34" charset="0"/>
            </a:endParaRPr>
          </a:p>
        </p:txBody>
      </p:sp>
      <p:pic>
        <p:nvPicPr>
          <p:cNvPr id="33796" name="Picture 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1725" y="4100513"/>
            <a:ext cx="25019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4102100"/>
            <a:ext cx="2505075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52"/>
          <p:cNvSpPr txBox="1">
            <a:spLocks noChangeArrowheads="1"/>
          </p:cNvSpPr>
          <p:nvPr/>
        </p:nvSpPr>
        <p:spPr bwMode="auto">
          <a:xfrm>
            <a:off x="6604000" y="4114800"/>
            <a:ext cx="27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80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2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Подвижная нагрузка</a:t>
            </a:r>
          </a:p>
        </p:txBody>
      </p:sp>
      <p:pic>
        <p:nvPicPr>
          <p:cNvPr id="49157" name="Picture 90"/>
          <p:cNvPicPr>
            <a:picLocks noChangeAspect="1" noChangeArrowheads="1"/>
          </p:cNvPicPr>
          <p:nvPr/>
        </p:nvPicPr>
        <p:blipFill>
          <a:blip r:embed="rId5" cstate="print"/>
          <a:srcRect l="27638" t="27867" r="22087" b="47908"/>
          <a:stretch>
            <a:fillRect/>
          </a:stretch>
        </p:blipFill>
        <p:spPr bwMode="auto">
          <a:xfrm>
            <a:off x="3457575" y="1000125"/>
            <a:ext cx="5503863" cy="2120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380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6800" rIns="0" anchor="ctr">
            <a:spAutoFit/>
          </a:bodyPr>
          <a:lstStyle/>
          <a:p>
            <a:endParaRPr lang="ru-RU" sz="1600"/>
          </a:p>
        </p:txBody>
      </p:sp>
      <p:sp>
        <p:nvSpPr>
          <p:cNvPr id="3380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6800" rIns="0" anchor="ctr">
            <a:spAutoFit/>
          </a:bodyPr>
          <a:lstStyle/>
          <a:p>
            <a:endParaRPr lang="ru-RU" sz="1600"/>
          </a:p>
        </p:txBody>
      </p:sp>
      <p:sp>
        <p:nvSpPr>
          <p:cNvPr id="33803" name="Rectangle 56"/>
          <p:cNvSpPr>
            <a:spLocks noChangeArrowheads="1"/>
          </p:cNvSpPr>
          <p:nvPr/>
        </p:nvSpPr>
        <p:spPr bwMode="auto">
          <a:xfrm>
            <a:off x="598488" y="4505325"/>
            <a:ext cx="2254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800" rIns="0" anchor="ctr">
            <a:spAutoFit/>
          </a:bodyPr>
          <a:lstStyle/>
          <a:p>
            <a:pPr indent="227013" algn="just" eaLnBrk="0" hangingPunct="0"/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k </a:t>
            </a:r>
            <a:r>
              <a:rPr lang="ru-RU" sz="2000">
                <a:cs typeface="Times New Roman" pitchFamily="18" charset="0"/>
              </a:rPr>
              <a:t>= 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ru-RU" sz="2000" baseline="-30000">
                <a:cs typeface="Times New Roman" pitchFamily="18" charset="0"/>
              </a:rPr>
              <a:t>1</a:t>
            </a:r>
            <a:r>
              <a:rPr lang="ru-RU" sz="2000">
                <a:cs typeface="Times New Roman" pitchFamily="18" charset="0"/>
              </a:rPr>
              <a:t>+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k</a:t>
            </a:r>
            <a:r>
              <a:rPr lang="ru-RU" sz="2000" baseline="-30000">
                <a:cs typeface="Times New Roman" pitchFamily="18" charset="0"/>
              </a:rPr>
              <a:t>1</a:t>
            </a:r>
            <a:endParaRPr lang="ru-RU" sz="2000"/>
          </a:p>
          <a:p>
            <a:pPr indent="227013" algn="just" eaLnBrk="0" hangingPunct="0"/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31</a:t>
            </a:r>
            <a:r>
              <a:rPr lang="en-US" sz="2000">
                <a:cs typeface="Times New Roman" pitchFamily="18" charset="0"/>
              </a:rPr>
              <a:t>=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3</a:t>
            </a:r>
            <a:r>
              <a:rPr lang="en-US" sz="2000">
                <a:cs typeface="Times New Roman" pitchFamily="18" charset="0"/>
              </a:rPr>
              <a:t>-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1</a:t>
            </a:r>
            <a:r>
              <a:rPr lang="en-US" sz="2000">
                <a:cs typeface="Times New Roman" pitchFamily="18" charset="0"/>
              </a:rPr>
              <a:t> </a:t>
            </a:r>
          </a:p>
          <a:p>
            <a:pPr indent="227013" algn="just" eaLnBrk="0" hangingPunct="0"/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21</a:t>
            </a:r>
            <a:r>
              <a:rPr lang="en-US" sz="2000">
                <a:cs typeface="Times New Roman" pitchFamily="18" charset="0"/>
              </a:rPr>
              <a:t>=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2</a:t>
            </a:r>
            <a:r>
              <a:rPr lang="en-US" sz="2000">
                <a:cs typeface="Times New Roman" pitchFamily="18" charset="0"/>
              </a:rPr>
              <a:t>-</a:t>
            </a:r>
            <a:r>
              <a:rPr lang="en-US" sz="2000" b="1">
                <a:cs typeface="Times New Roman" pitchFamily="18" charset="0"/>
              </a:rPr>
              <a:t>v</a:t>
            </a:r>
            <a:r>
              <a:rPr lang="en-US" sz="2000" baseline="-30000">
                <a:cs typeface="Times New Roman" pitchFamily="18" charset="0"/>
              </a:rPr>
              <a:t>1</a:t>
            </a:r>
            <a:endParaRPr lang="en-US" sz="2000"/>
          </a:p>
        </p:txBody>
      </p:sp>
      <p:sp>
        <p:nvSpPr>
          <p:cNvPr id="49200" name="Прямоугольник 40"/>
          <p:cNvSpPr>
            <a:spLocks noChangeArrowheads="1"/>
          </p:cNvSpPr>
          <p:nvPr/>
        </p:nvSpPr>
        <p:spPr bwMode="auto">
          <a:xfrm>
            <a:off x="109538" y="387681"/>
            <a:ext cx="3230562" cy="571500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tIns="46800"/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latin typeface="Arial" charset="0"/>
                <a:cs typeface="Arial" pitchFamily="34" charset="0"/>
              </a:rPr>
              <a:t>Расчет скорости произвольной точки </a:t>
            </a:r>
          </a:p>
        </p:txBody>
      </p:sp>
      <p:sp>
        <p:nvSpPr>
          <p:cNvPr id="49201" name="Прямоугольник 40"/>
          <p:cNvSpPr>
            <a:spLocks noChangeArrowheads="1"/>
          </p:cNvSpPr>
          <p:nvPr/>
        </p:nvSpPr>
        <p:spPr bwMode="auto">
          <a:xfrm>
            <a:off x="3437566" y="386093"/>
            <a:ext cx="5511800" cy="571500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tIns="46800"/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latin typeface="Arial" charset="0"/>
                <a:cs typeface="Arial" pitchFamily="34" charset="0"/>
              </a:rPr>
              <a:t>Приведение силы, приложенной в произвольной точке к узловым силам</a:t>
            </a:r>
            <a:r>
              <a:rPr lang="en-US" sz="1600" dirty="0">
                <a:latin typeface="Arial" charset="0"/>
                <a:cs typeface="Arial" pitchFamily="34" charset="0"/>
              </a:rPr>
              <a:t> </a:t>
            </a:r>
            <a:endParaRPr lang="ru-RU" sz="1600" dirty="0">
              <a:latin typeface="Arial" charset="0"/>
              <a:cs typeface="Arial" pitchFamily="34" charset="0"/>
            </a:endParaRPr>
          </a:p>
        </p:txBody>
      </p:sp>
      <p:sp>
        <p:nvSpPr>
          <p:cNvPr id="49209" name="Прямоугольник 40"/>
          <p:cNvSpPr>
            <a:spLocks noChangeArrowheads="1"/>
          </p:cNvSpPr>
          <p:nvPr/>
        </p:nvSpPr>
        <p:spPr bwMode="auto">
          <a:xfrm>
            <a:off x="3494567" y="3161523"/>
            <a:ext cx="5457825" cy="785812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tIns="46800"/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latin typeface="Arial" charset="0"/>
              </a:rPr>
              <a:t>Использование контрольных площадок для расчета координат и скоростей точек поверхности упругого тела</a:t>
            </a:r>
          </a:p>
        </p:txBody>
      </p:sp>
      <p:cxnSp>
        <p:nvCxnSpPr>
          <p:cNvPr id="33807" name="AutoShape 19"/>
          <p:cNvCxnSpPr>
            <a:cxnSpLocks noChangeAspect="1" noChangeShapeType="1"/>
          </p:cNvCxnSpPr>
          <p:nvPr/>
        </p:nvCxnSpPr>
        <p:spPr bwMode="auto">
          <a:xfrm flipV="1">
            <a:off x="4551363" y="5091113"/>
            <a:ext cx="333375" cy="238125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stealth" w="med" len="lg"/>
          </a:ln>
        </p:spPr>
      </p:cxnSp>
      <p:sp>
        <p:nvSpPr>
          <p:cNvPr id="33808" name="Text Box 50"/>
          <p:cNvSpPr txBox="1">
            <a:spLocks noChangeArrowheads="1"/>
          </p:cNvSpPr>
          <p:nvPr/>
        </p:nvSpPr>
        <p:spPr bwMode="auto">
          <a:xfrm>
            <a:off x="3721100" y="4178300"/>
            <a:ext cx="27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80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</a:t>
            </a:r>
          </a:p>
        </p:txBody>
      </p:sp>
      <p:grpSp>
        <p:nvGrpSpPr>
          <p:cNvPr id="33809" name="Группа 50"/>
          <p:cNvGrpSpPr>
            <a:grpSpLocks/>
          </p:cNvGrpSpPr>
          <p:nvPr/>
        </p:nvGrpSpPr>
        <p:grpSpPr bwMode="auto">
          <a:xfrm>
            <a:off x="0" y="788988"/>
            <a:ext cx="3306763" cy="2862262"/>
            <a:chOff x="192277" y="2747197"/>
            <a:chExt cx="3435708" cy="3037506"/>
          </a:xfrm>
        </p:grpSpPr>
        <p:grpSp>
          <p:nvGrpSpPr>
            <p:cNvPr id="33813" name="Group 21"/>
            <p:cNvGrpSpPr>
              <a:grpSpLocks noChangeAspect="1"/>
            </p:cNvGrpSpPr>
            <p:nvPr/>
          </p:nvGrpSpPr>
          <p:grpSpPr bwMode="auto">
            <a:xfrm>
              <a:off x="192277" y="2747197"/>
              <a:ext cx="3435708" cy="3037506"/>
              <a:chOff x="1518" y="1194"/>
              <a:chExt cx="4456" cy="3940"/>
            </a:xfrm>
          </p:grpSpPr>
          <p:sp>
            <p:nvSpPr>
              <p:cNvPr id="33815" name="AutoShape 46"/>
              <p:cNvSpPr>
                <a:spLocks noChangeAspect="1" noChangeArrowheads="1" noTextEdit="1"/>
              </p:cNvSpPr>
              <p:nvPr/>
            </p:nvSpPr>
            <p:spPr bwMode="auto">
              <a:xfrm>
                <a:off x="1518" y="1194"/>
                <a:ext cx="4332" cy="3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cxnSp>
            <p:nvCxnSpPr>
              <p:cNvPr id="33816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1965" y="4742"/>
                <a:ext cx="3682" cy="162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17" name="AutoShape 44"/>
              <p:cNvCxnSpPr>
                <a:cxnSpLocks noChangeShapeType="1"/>
              </p:cNvCxnSpPr>
              <p:nvPr/>
            </p:nvCxnSpPr>
            <p:spPr bwMode="auto">
              <a:xfrm flipV="1">
                <a:off x="1965" y="2876"/>
                <a:ext cx="2348" cy="202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18" name="AutoShape 43"/>
              <p:cNvCxnSpPr>
                <a:cxnSpLocks noChangeShapeType="1"/>
              </p:cNvCxnSpPr>
              <p:nvPr/>
            </p:nvCxnSpPr>
            <p:spPr bwMode="auto">
              <a:xfrm flipH="1" flipV="1">
                <a:off x="4313" y="2876"/>
                <a:ext cx="1334" cy="1866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3819" name="Oval 42"/>
              <p:cNvSpPr>
                <a:spLocks noChangeAspect="1" noChangeArrowheads="1"/>
              </p:cNvSpPr>
              <p:nvPr/>
            </p:nvSpPr>
            <p:spPr bwMode="auto">
              <a:xfrm>
                <a:off x="3847" y="3944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sz="1600"/>
              </a:p>
            </p:txBody>
          </p:sp>
          <p:sp>
            <p:nvSpPr>
              <p:cNvPr id="33820" name="Oval 41"/>
              <p:cNvSpPr>
                <a:spLocks noChangeAspect="1" noChangeArrowheads="1"/>
              </p:cNvSpPr>
              <p:nvPr/>
            </p:nvSpPr>
            <p:spPr bwMode="auto">
              <a:xfrm>
                <a:off x="1915" y="4840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sz="1600"/>
              </a:p>
            </p:txBody>
          </p:sp>
          <p:sp>
            <p:nvSpPr>
              <p:cNvPr id="33821" name="Oval 40"/>
              <p:cNvSpPr>
                <a:spLocks noChangeAspect="1" noChangeArrowheads="1"/>
              </p:cNvSpPr>
              <p:nvPr/>
            </p:nvSpPr>
            <p:spPr bwMode="auto">
              <a:xfrm>
                <a:off x="5587" y="4682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sz="1600"/>
              </a:p>
            </p:txBody>
          </p:sp>
          <p:sp>
            <p:nvSpPr>
              <p:cNvPr id="33822" name="Oval 39"/>
              <p:cNvSpPr>
                <a:spLocks noChangeAspect="1" noChangeArrowheads="1"/>
              </p:cNvSpPr>
              <p:nvPr/>
            </p:nvSpPr>
            <p:spPr bwMode="auto">
              <a:xfrm>
                <a:off x="4250" y="2826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sz="1600"/>
              </a:p>
            </p:txBody>
          </p:sp>
          <p:cxnSp>
            <p:nvCxnSpPr>
              <p:cNvPr id="33823" name="AutoShape 38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5421" y="4054"/>
                <a:ext cx="226" cy="68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33824" name="Text Box 37"/>
              <p:cNvSpPr txBox="1">
                <a:spLocks noChangeArrowheads="1"/>
              </p:cNvSpPr>
              <p:nvPr/>
            </p:nvSpPr>
            <p:spPr bwMode="auto">
              <a:xfrm>
                <a:off x="5637" y="4742"/>
                <a:ext cx="240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2</a:t>
                </a:r>
              </a:p>
            </p:txBody>
          </p:sp>
          <p:sp>
            <p:nvSpPr>
              <p:cNvPr id="33825" name="Text Box 36"/>
              <p:cNvSpPr txBox="1">
                <a:spLocks noChangeArrowheads="1"/>
              </p:cNvSpPr>
              <p:nvPr/>
            </p:nvSpPr>
            <p:spPr bwMode="auto">
              <a:xfrm>
                <a:off x="4363" y="2646"/>
                <a:ext cx="220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3</a:t>
                </a:r>
              </a:p>
            </p:txBody>
          </p:sp>
          <p:sp>
            <p:nvSpPr>
              <p:cNvPr id="33826" name="Text Box 35"/>
              <p:cNvSpPr txBox="1">
                <a:spLocks noChangeArrowheads="1"/>
              </p:cNvSpPr>
              <p:nvPr/>
            </p:nvSpPr>
            <p:spPr bwMode="auto">
              <a:xfrm>
                <a:off x="1735" y="4904"/>
                <a:ext cx="220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1</a:t>
                </a:r>
              </a:p>
            </p:txBody>
          </p:sp>
          <p:sp>
            <p:nvSpPr>
              <p:cNvPr id="33827" name="Text Box 33"/>
              <p:cNvSpPr txBox="1">
                <a:spLocks noChangeArrowheads="1"/>
              </p:cNvSpPr>
              <p:nvPr/>
            </p:nvSpPr>
            <p:spPr bwMode="auto">
              <a:xfrm>
                <a:off x="5647" y="4174"/>
                <a:ext cx="327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v</a:t>
                </a:r>
                <a:r>
                  <a:rPr lang="en-US" sz="1600" baseline="-30000"/>
                  <a:t>21</a:t>
                </a:r>
                <a:endParaRPr lang="en-US" sz="1600"/>
              </a:p>
            </p:txBody>
          </p:sp>
          <p:sp>
            <p:nvSpPr>
              <p:cNvPr id="33828" name="Text Box 32"/>
              <p:cNvSpPr txBox="1">
                <a:spLocks noChangeArrowheads="1"/>
              </p:cNvSpPr>
              <p:nvPr/>
            </p:nvSpPr>
            <p:spPr bwMode="auto">
              <a:xfrm>
                <a:off x="3700" y="4054"/>
                <a:ext cx="327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/>
                  <a:t>K</a:t>
                </a:r>
              </a:p>
            </p:txBody>
          </p:sp>
          <p:cxnSp>
            <p:nvCxnSpPr>
              <p:cNvPr id="33829" name="AutoShape 31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077" y="2191"/>
                <a:ext cx="226" cy="68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33830" name="AutoShape 30"/>
              <p:cNvCxnSpPr>
                <a:cxnSpLocks noChangeShapeType="1"/>
              </p:cNvCxnSpPr>
              <p:nvPr/>
            </p:nvCxnSpPr>
            <p:spPr bwMode="auto">
              <a:xfrm flipV="1">
                <a:off x="2011" y="2209"/>
                <a:ext cx="2066" cy="26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31" name="AutoShape 29"/>
              <p:cNvCxnSpPr>
                <a:cxnSpLocks noChangeShapeType="1"/>
              </p:cNvCxnSpPr>
              <p:nvPr/>
            </p:nvCxnSpPr>
            <p:spPr bwMode="auto">
              <a:xfrm flipH="1">
                <a:off x="2007" y="4095"/>
                <a:ext cx="3410" cy="80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32" name="AutoShape 28"/>
              <p:cNvCxnSpPr>
                <a:cxnSpLocks noChangeShapeType="1"/>
              </p:cNvCxnSpPr>
              <p:nvPr/>
            </p:nvCxnSpPr>
            <p:spPr bwMode="auto">
              <a:xfrm>
                <a:off x="4070" y="2204"/>
                <a:ext cx="1344" cy="185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33" name="AutoShape 27"/>
              <p:cNvCxnSpPr>
                <a:cxnSpLocks noChangeShapeType="1"/>
              </p:cNvCxnSpPr>
              <p:nvPr/>
            </p:nvCxnSpPr>
            <p:spPr bwMode="auto">
              <a:xfrm flipV="1">
                <a:off x="1991" y="3116"/>
                <a:ext cx="2762" cy="177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34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1968" y="3561"/>
                <a:ext cx="2835" cy="13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835" name="AutoShape 25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3816" y="3721"/>
                <a:ext cx="91" cy="27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33836" name="AutoShape 24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743" y="3096"/>
                <a:ext cx="57" cy="467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33837" name="Text Box 23"/>
              <p:cNvSpPr txBox="1">
                <a:spLocks noChangeArrowheads="1"/>
              </p:cNvSpPr>
              <p:nvPr/>
            </p:nvSpPr>
            <p:spPr bwMode="auto">
              <a:xfrm>
                <a:off x="4256" y="2073"/>
                <a:ext cx="327" cy="23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v</a:t>
                </a:r>
                <a:r>
                  <a:rPr lang="en-US" sz="1600" baseline="-30000"/>
                  <a:t>31</a:t>
                </a:r>
                <a:endParaRPr lang="en-US" sz="1600"/>
              </a:p>
            </p:txBody>
          </p:sp>
          <p:sp>
            <p:nvSpPr>
              <p:cNvPr id="33838" name="Text Box 22"/>
              <p:cNvSpPr txBox="1">
                <a:spLocks noChangeArrowheads="1"/>
              </p:cNvSpPr>
              <p:nvPr/>
            </p:nvSpPr>
            <p:spPr bwMode="auto">
              <a:xfrm>
                <a:off x="4036" y="3884"/>
                <a:ext cx="432" cy="23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en-US" sz="1600"/>
                  <a:t>v</a:t>
                </a:r>
                <a:r>
                  <a:rPr lang="en-US" sz="1600" baseline="-30000"/>
                  <a:t>K1</a:t>
                </a:r>
                <a:endParaRPr lang="en-US" sz="1600"/>
              </a:p>
            </p:txBody>
          </p:sp>
        </p:grpSp>
        <p:cxnSp>
          <p:nvCxnSpPr>
            <p:cNvPr id="33814" name="AutoShape 31"/>
            <p:cNvCxnSpPr>
              <a:cxnSpLocks noChangeShapeType="1"/>
            </p:cNvCxnSpPr>
            <p:nvPr/>
          </p:nvCxnSpPr>
          <p:spPr bwMode="auto">
            <a:xfrm rot="5400000" flipH="1" flipV="1">
              <a:off x="-189211" y="4489149"/>
              <a:ext cx="1849435" cy="37684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</p:cxnSp>
      </p:grpSp>
      <p:sp>
        <p:nvSpPr>
          <p:cNvPr id="33810" name="Text Box 33"/>
          <p:cNvSpPr txBox="1">
            <a:spLocks noChangeArrowheads="1"/>
          </p:cNvSpPr>
          <p:nvPr/>
        </p:nvSpPr>
        <p:spPr bwMode="auto">
          <a:xfrm>
            <a:off x="723900" y="1628775"/>
            <a:ext cx="349250" cy="31908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sz="1600"/>
              <a:t>v</a:t>
            </a:r>
            <a:r>
              <a:rPr lang="en-US" sz="1600" baseline="-30000"/>
              <a:t>1</a:t>
            </a:r>
            <a:endParaRPr lang="en-US" sz="1600"/>
          </a:p>
        </p:txBody>
      </p:sp>
      <p:sp>
        <p:nvSpPr>
          <p:cNvPr id="20499" name="Text Box 32"/>
          <p:cNvSpPr txBox="1">
            <a:spLocks noChangeArrowheads="1"/>
          </p:cNvSpPr>
          <p:nvPr/>
        </p:nvSpPr>
        <p:spPr bwMode="auto">
          <a:xfrm>
            <a:off x="642938" y="3790950"/>
            <a:ext cx="2643187" cy="35242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defRPr/>
            </a:pPr>
            <a:r>
              <a:rPr lang="ru-RU" dirty="0">
                <a:latin typeface="+mj-lt"/>
                <a:cs typeface="Arial" pitchFamily="34" charset="0"/>
              </a:rPr>
              <a:t>полигон на поверхности</a:t>
            </a:r>
            <a:endParaRPr lang="en-US" dirty="0">
              <a:latin typeface="+mj-lt"/>
              <a:cs typeface="Arial" pitchFamily="34" charset="0"/>
            </a:endParaRPr>
          </a:p>
        </p:txBody>
      </p:sp>
      <p:cxnSp>
        <p:nvCxnSpPr>
          <p:cNvPr id="33812" name="Прямая соединительная линия 107"/>
          <p:cNvCxnSpPr>
            <a:cxnSpLocks noChangeShapeType="1"/>
            <a:endCxn id="20499" idx="0"/>
          </p:cNvCxnSpPr>
          <p:nvPr/>
        </p:nvCxnSpPr>
        <p:spPr bwMode="auto">
          <a:xfrm rot="5400000">
            <a:off x="1901032" y="3205956"/>
            <a:ext cx="647700" cy="5222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/>
              <a:t> </a:t>
            </a:r>
            <a:r>
              <a:rPr lang="ru-RU" sz="2000">
                <a:latin typeface="Arial" charset="0"/>
              </a:rPr>
              <a:t> </a:t>
            </a:r>
            <a:r>
              <a:rPr lang="ru-RU" sz="2000" b="1">
                <a:latin typeface="Arial" charset="0"/>
              </a:rPr>
              <a:t>Анимация сил и контрольных площадок</a:t>
            </a:r>
          </a:p>
        </p:txBody>
      </p:sp>
      <p:pic>
        <p:nvPicPr>
          <p:cNvPr id="3" name="bridge12te116_92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7275" y="533400"/>
            <a:ext cx="57721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ridge12te116_93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19425" y="3362325"/>
            <a:ext cx="38576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8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 dirty="0" smtClean="0">
                <a:latin typeface="Arial" charset="0"/>
              </a:rPr>
              <a:t>Моделирование совместной динамики моста и поезда</a:t>
            </a:r>
            <a:endParaRPr lang="en-US" sz="2000" b="1" dirty="0">
              <a:latin typeface="Arial" charset="0"/>
            </a:endParaRPr>
          </a:p>
        </p:txBody>
      </p:sp>
      <p:sp>
        <p:nvSpPr>
          <p:cNvPr id="54275" name="Прямоугольник 9"/>
          <p:cNvSpPr>
            <a:spLocks noChangeArrowheads="1"/>
          </p:cNvSpPr>
          <p:nvPr/>
        </p:nvSpPr>
        <p:spPr bwMode="auto">
          <a:xfrm>
            <a:off x="0" y="2754313"/>
            <a:ext cx="59658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>
                <a:latin typeface="Arial" charset="0"/>
              </a:rPr>
              <a:t>*  </a:t>
            </a:r>
            <a:r>
              <a:rPr lang="ru-RU" sz="1000">
                <a:latin typeface="Arial" charset="0"/>
              </a:rPr>
              <a:t>Упругие прогибы моста на анимации увеличены в 10 раз</a:t>
            </a:r>
          </a:p>
        </p:txBody>
      </p:sp>
      <p:pic>
        <p:nvPicPr>
          <p:cNvPr id="13" name="heavyhaultrain_mgv_ed1_hist_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725" y="3417888"/>
            <a:ext cx="82756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heavyhaultrain_mgv_ed1_motion_s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75" y="592138"/>
            <a:ext cx="8482013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8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Основные этапы методики расчета долговечности мостов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467544" y="620688"/>
            <a:ext cx="8232775" cy="5595515"/>
          </a:xfrm>
          <a:prstGeom prst="rect">
            <a:avLst/>
          </a:prstGeom>
          <a:solidFill>
            <a:srgbClr val="D1D69E"/>
          </a:solidFill>
          <a:ln w="6350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 sz="1400" dirty="0" smtClean="0">
                <a:latin typeface="+mj-lt"/>
              </a:rPr>
              <a:t>1. Анализ </a:t>
            </a:r>
            <a:r>
              <a:rPr lang="ru-RU" sz="1400" dirty="0">
                <a:latin typeface="+mj-lt"/>
              </a:rPr>
              <a:t>условий эксплуатации моста; выделение частных режимов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, набор которых может быть использован для качественной и количественной оценки </a:t>
            </a:r>
            <a:r>
              <a:rPr lang="ru-RU" sz="1400" dirty="0" err="1">
                <a:latin typeface="+mj-lt"/>
              </a:rPr>
              <a:t>нагруженности</a:t>
            </a:r>
            <a:r>
              <a:rPr lang="ru-RU" sz="1400" dirty="0">
                <a:latin typeface="+mj-lt"/>
              </a:rPr>
              <a:t> и усталостной долговечности конструкции; оценка относительных долей выделенных режимов за единицу срока службы</a:t>
            </a:r>
            <a:r>
              <a:rPr lang="ru-RU" sz="1400" dirty="0" smtClean="0">
                <a:latin typeface="+mj-lt"/>
              </a:rPr>
              <a:t>.</a:t>
            </a:r>
            <a:endParaRPr lang="ru-RU" sz="1400" dirty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2. Создание совместных динамических моделей системы «мост–поезд», соответствующих выделенным частным режимам эксплуатации</a:t>
            </a:r>
            <a:r>
              <a:rPr lang="ru-RU" sz="1400" dirty="0" smtClean="0">
                <a:latin typeface="+mj-lt"/>
              </a:rPr>
              <a:t>.</a:t>
            </a:r>
            <a:endParaRPr lang="ru-RU" sz="1400" dirty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3. Выполнение численных экспериментов, моделирующих частные режимы эксплуатации.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4. Расчет характеристик эксплуатационной </a:t>
            </a:r>
            <a:r>
              <a:rPr lang="ru-RU" sz="1400" dirty="0" err="1">
                <a:latin typeface="+mj-lt"/>
              </a:rPr>
              <a:t>нагруженности</a:t>
            </a:r>
            <a:r>
              <a:rPr lang="ru-RU" sz="1400" dirty="0">
                <a:latin typeface="+mj-lt"/>
              </a:rPr>
              <a:t> мостового сооружения по результатам моделирования, включающий выбор номинальных напряжений, расчет максимальных значений напряжений, действующих в узлах конечно-элементной схемы моста, а также характеристик циклического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: распределений максимальных амплитуд и средних значений циклов, числа циклов </a:t>
            </a:r>
            <a:r>
              <a:rPr lang="ru-RU" sz="1400" dirty="0" err="1">
                <a:latin typeface="+mj-lt"/>
              </a:rPr>
              <a:t>нагружения</a:t>
            </a:r>
            <a:r>
              <a:rPr lang="ru-RU" sz="1400" dirty="0">
                <a:latin typeface="+mj-lt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5. Предварительный выбор опасных зон – элементов конструкции, подверженных риску возникновения усталостных трещин – на основании анализа динамической </a:t>
            </a:r>
            <a:r>
              <a:rPr lang="ru-RU" sz="1400" dirty="0" err="1">
                <a:latin typeface="+mj-lt"/>
              </a:rPr>
              <a:t>нагруженности</a:t>
            </a:r>
            <a:r>
              <a:rPr lang="ru-RU" sz="1400" dirty="0">
                <a:latin typeface="+mj-lt"/>
              </a:rPr>
              <a:t> моста с учетом его конструкционных и технологических особенностей.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6. Определение свойств сопротивления усталости каждой из выбранных опасных зон, а также выбор датчиков (узлов конечно-элементной схемы), пригодных для оценки их </a:t>
            </a:r>
            <a:r>
              <a:rPr lang="ru-RU" sz="1400" dirty="0" err="1">
                <a:latin typeface="+mj-lt"/>
              </a:rPr>
              <a:t>нагруженности</a:t>
            </a:r>
            <a:r>
              <a:rPr lang="ru-RU" sz="1400" dirty="0">
                <a:latin typeface="+mj-lt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latin typeface="+mj-lt"/>
              </a:rPr>
              <a:t>7. Расчет усталостной долговечности каждой из опасных зон для частных режимов эксплуатации, а также их комбинации, наиболее близко соответствующей реальным условиям работы конструкции.</a:t>
            </a:r>
          </a:p>
          <a:p>
            <a:r>
              <a:rPr lang="ru-RU" sz="1400" dirty="0">
                <a:latin typeface="+mj-lt"/>
              </a:rPr>
              <a:t>8. Анализ результатов расчета, оценка срока службы сооружения, выделение наиболее опасных с точки зрения возникновения усталостных трещин элементов конструкции и наиболее повреждающих режимов эксплуатации.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rgbClr val="000099"/>
              </a:buClr>
            </a:pPr>
            <a:endParaRPr lang="ru-RU" sz="2000" dirty="0">
              <a:latin typeface="Arial" charset="0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Объект исследований</a:t>
            </a:r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3" cstate="print"/>
          <a:srcRect t="7565" b="15131"/>
          <a:stretch>
            <a:fillRect/>
          </a:stretch>
        </p:blipFill>
        <p:spPr bwMode="auto">
          <a:xfrm>
            <a:off x="895400" y="1772816"/>
            <a:ext cx="75867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472877" y="476672"/>
            <a:ext cx="8319268" cy="1169551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269875" algn="just" eaLnBrk="0" hangingPunct="0"/>
            <a:r>
              <a:rPr lang="ru-RU" sz="1400" dirty="0" smtClean="0">
                <a:latin typeface="+mj-lt"/>
              </a:rPr>
              <a:t>Одноколейный </a:t>
            </a:r>
            <a:r>
              <a:rPr lang="ru-RU" sz="1400" dirty="0">
                <a:latin typeface="+mj-lt"/>
              </a:rPr>
              <a:t>с ездой понизу металлический железнодорожный мост через реку </a:t>
            </a:r>
            <a:r>
              <a:rPr lang="ru-RU" sz="1400" dirty="0" err="1">
                <a:latin typeface="+mj-lt"/>
              </a:rPr>
              <a:t>Ворскла</a:t>
            </a:r>
            <a:r>
              <a:rPr lang="ru-RU" sz="1400" dirty="0">
                <a:latin typeface="+mj-lt"/>
              </a:rPr>
              <a:t> на 333-ем километре линии Киев–Харьков, сооруженный по схеме 3х55,0</a:t>
            </a:r>
            <a:r>
              <a:rPr lang="en-US" sz="1400" dirty="0">
                <a:latin typeface="+mj-lt"/>
              </a:rPr>
              <a:t> </a:t>
            </a:r>
            <a:r>
              <a:rPr lang="ru-RU" sz="1400" dirty="0" smtClean="0">
                <a:latin typeface="+mj-lt"/>
              </a:rPr>
              <a:t>м. </a:t>
            </a:r>
            <a:r>
              <a:rPr lang="ru-RU" sz="1400" dirty="0">
                <a:latin typeface="+mj-lt"/>
              </a:rPr>
              <a:t>Пролетные строения – металлические </a:t>
            </a:r>
            <a:r>
              <a:rPr lang="ru-RU" sz="1400" dirty="0" err="1">
                <a:latin typeface="+mj-lt"/>
              </a:rPr>
              <a:t>болто-сварные</a:t>
            </a:r>
            <a:r>
              <a:rPr lang="ru-RU" sz="1400" dirty="0">
                <a:latin typeface="+mj-lt"/>
              </a:rPr>
              <a:t> с параллельными поясами с ездой понизу – рассчитаны под нагрузку С14 и изготовлены из стали 15ХСНД по типовому проекту </a:t>
            </a:r>
            <a:r>
              <a:rPr lang="ru-RU" sz="1400" dirty="0" err="1">
                <a:latin typeface="+mj-lt"/>
              </a:rPr>
              <a:t>ГипроТрансМоста</a:t>
            </a:r>
            <a:r>
              <a:rPr lang="ru-RU" sz="1400" dirty="0">
                <a:latin typeface="+mj-lt"/>
              </a:rPr>
              <a:t> (</a:t>
            </a:r>
            <a:r>
              <a:rPr lang="ru-RU" sz="1400" dirty="0" err="1">
                <a:latin typeface="+mj-lt"/>
              </a:rPr>
              <a:t>инв</a:t>
            </a:r>
            <a:r>
              <a:rPr lang="ru-RU" sz="1400" dirty="0" err="1" smtClean="0">
                <a:latin typeface="+mj-lt"/>
              </a:rPr>
              <a:t>.№</a:t>
            </a:r>
            <a:r>
              <a:rPr lang="ru-RU" sz="1400" dirty="0">
                <a:latin typeface="+mj-lt"/>
              </a:rPr>
              <a:t> 690). Пролетные строения были установлены на опоры в 1979 году</a:t>
            </a:r>
            <a:r>
              <a:rPr lang="ru-RU" sz="1400" dirty="0" smtClean="0">
                <a:latin typeface="+mj-lt"/>
              </a:rPr>
              <a:t>.</a:t>
            </a:r>
            <a:endParaRPr lang="ru-RU" dirty="0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520502" y="4893543"/>
            <a:ext cx="8352928" cy="1169551"/>
          </a:xfrm>
          <a:prstGeom prst="rect">
            <a:avLst/>
          </a:prstGeom>
          <a:solidFill>
            <a:srgbClr val="6BA9A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269875" algn="just" eaLnBrk="0" hangingPunct="0"/>
            <a:r>
              <a:rPr lang="ru-RU" sz="1400" dirty="0" smtClean="0">
                <a:latin typeface="+mj-lt"/>
              </a:rPr>
              <a:t>Усталостные </a:t>
            </a:r>
            <a:r>
              <a:rPr lang="ru-RU" sz="1400" dirty="0">
                <a:latin typeface="+mj-lt"/>
              </a:rPr>
              <a:t>трещины начали проявляться в вертикальных стенках сварных продольных балок проезжей части пролетных строений по очертанию концов сварных швов прикрепления вертикальных ребер </a:t>
            </a:r>
            <a:r>
              <a:rPr lang="ru-RU" sz="1400" dirty="0" smtClean="0">
                <a:latin typeface="+mj-lt"/>
              </a:rPr>
              <a:t>жесткости </a:t>
            </a:r>
            <a:r>
              <a:rPr lang="ru-RU" sz="1400" dirty="0">
                <a:latin typeface="+mj-lt"/>
              </a:rPr>
              <a:t>уже в первые годы эксплуатации. В настоящее время число трещин на всех пролетных строениях моста достигло семидесяти. Отдельные трещины прекратили развитие, другие продолжают развиваться, появляются новые трещины</a:t>
            </a:r>
            <a:r>
              <a:rPr lang="ru-RU" sz="1400" dirty="0" smtClean="0">
                <a:latin typeface="+mj-lt"/>
              </a:rPr>
              <a:t>.</a:t>
            </a:r>
            <a:endParaRPr lang="ru-RU" sz="600" dirty="0">
              <a:latin typeface="+mj-lt"/>
            </a:endParaRP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436290"/>
            <a:ext cx="6299835" cy="342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000" b="1">
                <a:latin typeface="Arial" charset="0"/>
              </a:rPr>
              <a:t>Компьютерные модели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1331640" y="399283"/>
            <a:ext cx="6192689" cy="523220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400" dirty="0" smtClean="0">
                <a:latin typeface="+mj-lt"/>
              </a:rPr>
              <a:t> </a:t>
            </a:r>
            <a:r>
              <a:rPr lang="ru-RU" sz="1400" dirty="0">
                <a:latin typeface="+mj-lt"/>
              </a:rPr>
              <a:t>Конечно-элементная модель </a:t>
            </a:r>
            <a:r>
              <a:rPr lang="ru-RU" sz="1400" dirty="0" smtClean="0">
                <a:latin typeface="+mj-lt"/>
              </a:rPr>
              <a:t>моста: 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12633 </a:t>
            </a:r>
            <a:r>
              <a:rPr lang="ru-RU" sz="1400" dirty="0">
                <a:latin typeface="+mj-lt"/>
              </a:rPr>
              <a:t>узла, 12852 пластинчатых и стержневых конечных элементов.</a:t>
            </a:r>
            <a:r>
              <a:rPr lang="ru-RU" sz="1400" dirty="0" smtClean="0">
                <a:latin typeface="+mj-lt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425949"/>
            <a:ext cx="342684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Рисунок 79" descr="2ВЛ8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156967"/>
            <a:ext cx="5112568" cy="2629320"/>
          </a:xfrm>
          <a:prstGeom prst="rect">
            <a:avLst/>
          </a:prstGeom>
          <a:noFill/>
        </p:spPr>
      </p:pic>
      <p:sp>
        <p:nvSpPr>
          <p:cNvPr id="17417" name="Rectangle 11"/>
          <p:cNvSpPr>
            <a:spLocks noChangeArrowheads="1"/>
          </p:cNvSpPr>
          <p:nvPr/>
        </p:nvSpPr>
        <p:spPr bwMode="auto">
          <a:xfrm>
            <a:off x="1331639" y="5403540"/>
            <a:ext cx="6264697" cy="954107"/>
          </a:xfrm>
          <a:prstGeom prst="rect">
            <a:avLst/>
          </a:prstGeom>
          <a:solidFill>
            <a:srgbClr val="D1D69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1400" dirty="0" smtClean="0">
                <a:latin typeface="+mj-lt"/>
              </a:rPr>
              <a:t>Динамическая </a:t>
            </a:r>
            <a:r>
              <a:rPr lang="ru-RU" sz="1400" dirty="0">
                <a:latin typeface="+mj-lt"/>
              </a:rPr>
              <a:t>модель эталонного грузового </a:t>
            </a:r>
            <a:r>
              <a:rPr lang="ru-RU" sz="1400" dirty="0" smtClean="0">
                <a:latin typeface="+mj-lt"/>
              </a:rPr>
              <a:t>состава: двухсекционный грузовой магистральный электровоз </a:t>
            </a:r>
            <a:r>
              <a:rPr lang="ru-RU" sz="1400" dirty="0">
                <a:latin typeface="+mj-lt"/>
              </a:rPr>
              <a:t>ВЛ80 </a:t>
            </a:r>
            <a:r>
              <a:rPr lang="ru-RU" sz="1400" dirty="0" smtClean="0">
                <a:latin typeface="+mj-lt"/>
              </a:rPr>
              <a:t>+ тридцать </a:t>
            </a:r>
            <a:r>
              <a:rPr lang="ru-RU" sz="1400" dirty="0">
                <a:latin typeface="+mj-lt"/>
              </a:rPr>
              <a:t>четырехосных грузовых вагонов с осевым давлением 25 тс (245 кН). </a:t>
            </a:r>
            <a:r>
              <a:rPr lang="ru-RU" sz="1400" dirty="0" smtClean="0">
                <a:latin typeface="+mj-lt"/>
              </a:rPr>
              <a:t>Модель состава включает </a:t>
            </a:r>
            <a:r>
              <a:rPr lang="ru-RU" sz="1400" dirty="0">
                <a:latin typeface="+mj-lt"/>
              </a:rPr>
              <a:t>670 тел.</a:t>
            </a: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2_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9163</TotalTime>
  <Words>2759</Words>
  <Application>Microsoft Office PowerPoint</Application>
  <PresentationFormat>Экран (4:3)</PresentationFormat>
  <Paragraphs>351</Paragraphs>
  <Slides>20</Slides>
  <Notes>18</Notes>
  <HiddenSlides>0</HiddenSlides>
  <MMClips>4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1_Default Design</vt:lpstr>
      <vt:lpstr>3_Default Design</vt:lpstr>
      <vt:lpstr>Специальное оформление</vt:lpstr>
      <vt:lpstr>2_Default Design</vt:lpstr>
      <vt:lpstr>Формула</vt:lpstr>
      <vt:lpstr> РАСЧЕТ ДИНАМИЧЕСКОЙ НАГРУЖЕННОСТИ И УСТАЛОСТНОЙ ДОЛГОВЕЧНОСТИ ЖЕЛЕЗНОДОРОЖНЫХ МОСТОВ МЕТОДАМИ КОМПЬЮТЕРНОГО МОДЕЛИРОВАНИЯ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BSTU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</dc:title>
  <dc:creator>Pogorelov</dc:creator>
  <cp:lastModifiedBy>Mikheev</cp:lastModifiedBy>
  <cp:revision>1308</cp:revision>
  <cp:lastPrinted>2014-04-08T18:15:47Z</cp:lastPrinted>
  <dcterms:created xsi:type="dcterms:W3CDTF">2009-06-29T22:13:33Z</dcterms:created>
  <dcterms:modified xsi:type="dcterms:W3CDTF">2014-04-10T04:36:37Z</dcterms:modified>
</cp:coreProperties>
</file>